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72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4FA8-BCCC-4EF1-B0FD-E347000B8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B8E8C7-74FC-4936-B908-0441E4CD5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5B0367-C6B6-4B96-B750-14ABC996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0E0B75-ED7E-4A36-A59B-7658F724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3D180D-0989-4576-ABC2-F612488E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23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40441-FD4E-48D1-B8DE-9826CCD3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06ABF0F-4E61-4D1F-A9DA-590B23C3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D34D86-BCC5-4057-A50C-99D0F491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9A8D9A-7BF1-421E-B527-5C846927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A1CA12-2273-411B-B8B4-F869A510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1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B9C0C1-BD84-414B-9774-6B1FED467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70DE197-9418-4315-8D24-4BAFC1E9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8ADC07-2F3B-4A14-B6AE-C6678F08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6AFF22-E19A-4D7D-9F50-D9E02CEA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211D0F5-D601-419E-846D-7153B245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28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7A704-8F92-49DC-924D-BBC09859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4C565E-B2F9-4822-9F2E-705633FF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75A7A1-0976-40B3-B620-874CF363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618B15-9C80-4732-AC15-31A63562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0BBCD5-CA5A-4A1D-9D48-C9859783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37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4DD65-D06E-454E-8B49-01C68561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EDD3F6-11CF-4602-BF4A-BD1394828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EABA18-E61D-43B5-A66F-4E690CFC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E7E251-3BA7-4C63-B57F-15BAA5F5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E4389A-554B-4E1B-8C3A-4B46126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793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E02B2-F73E-49A6-881D-BA6B1D37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A1D3E6-6881-4760-B6FC-E6CF09A2A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B68321-52F0-4F92-907D-993C75CC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DE0715-5448-4F9A-9111-F6634B0A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6501C1-F720-4393-807F-0A9EEF45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C0B179-1848-46E9-98CF-6E3716C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65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AC784-652D-4BC5-BB59-35A45254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35C0855-2EBF-4F6D-8911-60F2D653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78E67AD-2F5A-47A0-8403-1DC4233B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943054E-4AE3-4C55-A841-AC40D933E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9BD4FD-E283-458C-866E-48197C3CD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4AEDCDC-2DB6-486D-811F-E32C3367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0CE4835-9C7A-41AD-8321-E9AF30D4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B64ECDE-30A5-4F23-A410-3D01C45A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22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A183E-A9EB-462C-9EAB-33EE436A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452AF9C-6900-43B2-8CEC-50F89CD1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69A9F5D-604D-4BC2-A70C-60CF9752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67276C-31F6-4F12-B7C9-CEF40B92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814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C7C381C-B0EA-43A8-AAE5-07FA003B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40CB3EA-2E47-410D-91DD-FF480AA1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17EBEF-928E-46B7-9B85-6D1FB24D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69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A988-5713-48A2-B396-72CAB402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5511-D4FE-43C6-9D70-09C13E6F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180136-1C22-4418-BF9A-90381BF78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203807-45C9-432F-A858-8D9C5F9F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AF275B-98D0-48BA-8D89-CA41CFCF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082780-F375-4A83-AEC0-98558063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424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37E11-9A55-49BE-80B9-050AE8B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952BA13-B210-4C08-B69E-57842EF38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7E9A22-EA44-4E01-B0FD-D9BA6D779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0615E7-B5B5-495E-BB79-06FBB9E4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1B4A1E-8FDF-42C5-A0F4-0762ABEF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EDA1DF4-9037-4453-97B0-3BD35709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336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1E6A578-FF6B-4E39-B611-CD268B89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6184BE-F851-45F9-B516-3D3DBC6D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6329C5-95BD-4D0C-93D4-96CE2C6BF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C8EF-B5EF-4DC2-A76F-D72B3FE87EC0}" type="datetimeFigureOut">
              <a:rPr lang="pt-PT" smtClean="0"/>
              <a:t>23/11/2017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4A853E-DBC1-4A19-B7C8-160A665F1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B4015-C671-4539-9DA2-747631A2E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BA6C-BCE4-4C2F-9FF4-FAA52857DD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6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>
            <a:extLst>
              <a:ext uri="{FF2B5EF4-FFF2-40B4-BE49-F238E27FC236}">
                <a16:creationId xmlns:a16="http://schemas.microsoft.com/office/drawing/2014/main" id="{ED5CDF91-EB4C-4ABA-89CC-B70D6636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37918"/>
            <a:ext cx="10877550" cy="14478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331C247-FEBD-48D9-8925-8E44995E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608164"/>
            <a:ext cx="10639425" cy="162877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F39C37-4A49-4FCA-977F-408F4A02D528}"/>
              </a:ext>
            </a:extLst>
          </p:cNvPr>
          <p:cNvSpPr txBox="1"/>
          <p:nvPr/>
        </p:nvSpPr>
        <p:spPr>
          <a:xfrm>
            <a:off x="2060666" y="5895961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E8CAEF-6967-43AA-B2AE-53AF14741D24}"/>
              </a:ext>
            </a:extLst>
          </p:cNvPr>
          <p:cNvSpPr txBox="1"/>
          <p:nvPr/>
        </p:nvSpPr>
        <p:spPr>
          <a:xfrm>
            <a:off x="2129247" y="5475045"/>
            <a:ext cx="8668292" cy="152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84FD2A-1E12-4E12-AF69-0A56414AC5CB}"/>
              </a:ext>
            </a:extLst>
          </p:cNvPr>
          <p:cNvSpPr txBox="1"/>
          <p:nvPr/>
        </p:nvSpPr>
        <p:spPr>
          <a:xfrm>
            <a:off x="2129247" y="5236939"/>
            <a:ext cx="7154090" cy="146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4367F0-1C54-427B-87B3-194D1304C9F4}"/>
              </a:ext>
            </a:extLst>
          </p:cNvPr>
          <p:cNvSpPr txBox="1"/>
          <p:nvPr/>
        </p:nvSpPr>
        <p:spPr>
          <a:xfrm>
            <a:off x="2129247" y="5665075"/>
            <a:ext cx="5513615" cy="142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B3C0AD4-E2B4-4673-9A60-0D7473F54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802412"/>
            <a:ext cx="10687050" cy="42862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4A5A6AC1-322F-45B8-A98E-07A419FD5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" y="1355998"/>
            <a:ext cx="10744200" cy="6096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F5F134-CC9F-4DA5-9ED3-978EC434E79F}"/>
              </a:ext>
            </a:extLst>
          </p:cNvPr>
          <p:cNvSpPr txBox="1"/>
          <p:nvPr/>
        </p:nvSpPr>
        <p:spPr>
          <a:xfrm>
            <a:off x="2221775" y="851380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0E3A40-64C6-48EA-A542-DC8F99771F61}"/>
              </a:ext>
            </a:extLst>
          </p:cNvPr>
          <p:cNvSpPr txBox="1"/>
          <p:nvPr/>
        </p:nvSpPr>
        <p:spPr>
          <a:xfrm>
            <a:off x="2221774" y="1542660"/>
            <a:ext cx="3647803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E55B9A4-489A-4016-A85C-116857E07E91}"/>
              </a:ext>
            </a:extLst>
          </p:cNvPr>
          <p:cNvSpPr txBox="1"/>
          <p:nvPr/>
        </p:nvSpPr>
        <p:spPr>
          <a:xfrm>
            <a:off x="2247901" y="2404498"/>
            <a:ext cx="5028113" cy="22012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0600311-F480-4F3E-BC06-81F3BB834CFB}"/>
              </a:ext>
            </a:extLst>
          </p:cNvPr>
          <p:cNvSpPr txBox="1"/>
          <p:nvPr/>
        </p:nvSpPr>
        <p:spPr>
          <a:xfrm>
            <a:off x="2247901" y="2271505"/>
            <a:ext cx="5902234" cy="146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FEB254E-9DFB-4985-9557-FCBCEC12F9DC}"/>
              </a:ext>
            </a:extLst>
          </p:cNvPr>
          <p:cNvSpPr txBox="1"/>
          <p:nvPr/>
        </p:nvSpPr>
        <p:spPr>
          <a:xfrm>
            <a:off x="2221774" y="3103965"/>
            <a:ext cx="5674540" cy="1460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4C3B0-40B9-4203-8C67-1FA159420840}"/>
              </a:ext>
            </a:extLst>
          </p:cNvPr>
          <p:cNvSpPr txBox="1"/>
          <p:nvPr/>
        </p:nvSpPr>
        <p:spPr>
          <a:xfrm>
            <a:off x="2221773" y="4844199"/>
            <a:ext cx="8575765" cy="1754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8D2B440-9F84-4B13-BE9E-B31C0D93CF39}"/>
              </a:ext>
            </a:extLst>
          </p:cNvPr>
          <p:cNvSpPr txBox="1"/>
          <p:nvPr/>
        </p:nvSpPr>
        <p:spPr>
          <a:xfrm>
            <a:off x="2247901" y="3821289"/>
            <a:ext cx="2416627" cy="1754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1D0D6A7-BAB0-42E1-99C0-E7CCCBA719EE}"/>
              </a:ext>
            </a:extLst>
          </p:cNvPr>
          <p:cNvSpPr txBox="1"/>
          <p:nvPr/>
        </p:nvSpPr>
        <p:spPr>
          <a:xfrm>
            <a:off x="2247901" y="3627733"/>
            <a:ext cx="2896667" cy="1935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145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F39C37-4A49-4FCA-977F-408F4A02D528}"/>
              </a:ext>
            </a:extLst>
          </p:cNvPr>
          <p:cNvSpPr txBox="1"/>
          <p:nvPr/>
        </p:nvSpPr>
        <p:spPr>
          <a:xfrm>
            <a:off x="2231582" y="6166154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E8CAEF-6967-43AA-B2AE-53AF14741D24}"/>
              </a:ext>
            </a:extLst>
          </p:cNvPr>
          <p:cNvSpPr txBox="1"/>
          <p:nvPr/>
        </p:nvSpPr>
        <p:spPr>
          <a:xfrm>
            <a:off x="2129247" y="5475045"/>
            <a:ext cx="8668292" cy="152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84FD2A-1E12-4E12-AF69-0A56414AC5CB}"/>
              </a:ext>
            </a:extLst>
          </p:cNvPr>
          <p:cNvSpPr txBox="1"/>
          <p:nvPr/>
        </p:nvSpPr>
        <p:spPr>
          <a:xfrm>
            <a:off x="2129247" y="5236939"/>
            <a:ext cx="7154090" cy="146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4367F0-1C54-427B-87B3-194D1304C9F4}"/>
              </a:ext>
            </a:extLst>
          </p:cNvPr>
          <p:cNvSpPr txBox="1"/>
          <p:nvPr/>
        </p:nvSpPr>
        <p:spPr>
          <a:xfrm>
            <a:off x="2129247" y="5665075"/>
            <a:ext cx="5513615" cy="142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4C3B0-40B9-4203-8C67-1FA159420840}"/>
              </a:ext>
            </a:extLst>
          </p:cNvPr>
          <p:cNvSpPr txBox="1"/>
          <p:nvPr/>
        </p:nvSpPr>
        <p:spPr>
          <a:xfrm>
            <a:off x="1555569" y="5808947"/>
            <a:ext cx="8575765" cy="1754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3EC28E-87DE-4EC2-9476-913DCDC0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500018"/>
            <a:ext cx="10658475" cy="1619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5C4486-E1B0-47FE-8C87-A7C95FE5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204566"/>
            <a:ext cx="10677525" cy="112395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1FDB6DB-2FF5-42DA-965E-3CC82D0FED6D}"/>
              </a:ext>
            </a:extLst>
          </p:cNvPr>
          <p:cNvSpPr txBox="1"/>
          <p:nvPr/>
        </p:nvSpPr>
        <p:spPr>
          <a:xfrm>
            <a:off x="2231582" y="711625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D78E49-5776-4F4F-A1B6-01CFD46CF1E2}"/>
              </a:ext>
            </a:extLst>
          </p:cNvPr>
          <p:cNvSpPr txBox="1"/>
          <p:nvPr/>
        </p:nvSpPr>
        <p:spPr>
          <a:xfrm>
            <a:off x="2307070" y="1760251"/>
            <a:ext cx="3692078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56E382-0B77-4BE9-BADD-F4FF06486987}"/>
              </a:ext>
            </a:extLst>
          </p:cNvPr>
          <p:cNvSpPr txBox="1"/>
          <p:nvPr/>
        </p:nvSpPr>
        <p:spPr>
          <a:xfrm>
            <a:off x="2266406" y="2416566"/>
            <a:ext cx="6339209" cy="1354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1572F4-EC95-491A-A60C-8E57D0B98EF3}"/>
              </a:ext>
            </a:extLst>
          </p:cNvPr>
          <p:cNvSpPr txBox="1"/>
          <p:nvPr/>
        </p:nvSpPr>
        <p:spPr>
          <a:xfrm>
            <a:off x="2266406" y="2589917"/>
            <a:ext cx="6339209" cy="1371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35F663-846B-4969-BD52-D278FF50999C}"/>
              </a:ext>
            </a:extLst>
          </p:cNvPr>
          <p:cNvSpPr txBox="1"/>
          <p:nvPr/>
        </p:nvSpPr>
        <p:spPr>
          <a:xfrm>
            <a:off x="2266405" y="2917284"/>
            <a:ext cx="4467681" cy="17306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84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F39C37-4A49-4FCA-977F-408F4A02D528}"/>
              </a:ext>
            </a:extLst>
          </p:cNvPr>
          <p:cNvSpPr txBox="1"/>
          <p:nvPr/>
        </p:nvSpPr>
        <p:spPr>
          <a:xfrm>
            <a:off x="2231582" y="6166154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E8CAEF-6967-43AA-B2AE-53AF14741D24}"/>
              </a:ext>
            </a:extLst>
          </p:cNvPr>
          <p:cNvSpPr txBox="1"/>
          <p:nvPr/>
        </p:nvSpPr>
        <p:spPr>
          <a:xfrm>
            <a:off x="2129247" y="5475045"/>
            <a:ext cx="8668292" cy="152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84FD2A-1E12-4E12-AF69-0A56414AC5CB}"/>
              </a:ext>
            </a:extLst>
          </p:cNvPr>
          <p:cNvSpPr txBox="1"/>
          <p:nvPr/>
        </p:nvSpPr>
        <p:spPr>
          <a:xfrm>
            <a:off x="2129247" y="5236939"/>
            <a:ext cx="7154090" cy="146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4367F0-1C54-427B-87B3-194D1304C9F4}"/>
              </a:ext>
            </a:extLst>
          </p:cNvPr>
          <p:cNvSpPr txBox="1"/>
          <p:nvPr/>
        </p:nvSpPr>
        <p:spPr>
          <a:xfrm>
            <a:off x="2129247" y="5665075"/>
            <a:ext cx="5513615" cy="142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4C3B0-40B9-4203-8C67-1FA159420840}"/>
              </a:ext>
            </a:extLst>
          </p:cNvPr>
          <p:cNvSpPr txBox="1"/>
          <p:nvPr/>
        </p:nvSpPr>
        <p:spPr>
          <a:xfrm>
            <a:off x="1555569" y="5808947"/>
            <a:ext cx="8575765" cy="1754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1FDB6DB-2FF5-42DA-965E-3CC82D0FED6D}"/>
              </a:ext>
            </a:extLst>
          </p:cNvPr>
          <p:cNvSpPr txBox="1"/>
          <p:nvPr/>
        </p:nvSpPr>
        <p:spPr>
          <a:xfrm>
            <a:off x="1454789" y="4470084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D78E49-5776-4F4F-A1B6-01CFD46CF1E2}"/>
              </a:ext>
            </a:extLst>
          </p:cNvPr>
          <p:cNvSpPr txBox="1"/>
          <p:nvPr/>
        </p:nvSpPr>
        <p:spPr>
          <a:xfrm>
            <a:off x="358629" y="5332393"/>
            <a:ext cx="3692078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56E382-0B77-4BE9-BADD-F4FF06486987}"/>
              </a:ext>
            </a:extLst>
          </p:cNvPr>
          <p:cNvSpPr txBox="1"/>
          <p:nvPr/>
        </p:nvSpPr>
        <p:spPr>
          <a:xfrm>
            <a:off x="317965" y="5988708"/>
            <a:ext cx="6339209" cy="1354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1572F4-EC95-491A-A60C-8E57D0B98EF3}"/>
              </a:ext>
            </a:extLst>
          </p:cNvPr>
          <p:cNvSpPr txBox="1"/>
          <p:nvPr/>
        </p:nvSpPr>
        <p:spPr>
          <a:xfrm>
            <a:off x="317965" y="6162059"/>
            <a:ext cx="6339209" cy="1371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35F663-846B-4969-BD52-D278FF50999C}"/>
              </a:ext>
            </a:extLst>
          </p:cNvPr>
          <p:cNvSpPr txBox="1"/>
          <p:nvPr/>
        </p:nvSpPr>
        <p:spPr>
          <a:xfrm>
            <a:off x="317964" y="6489426"/>
            <a:ext cx="4467681" cy="17306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86873A-44C8-4D54-8E5A-05FF222C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43389"/>
            <a:ext cx="10610850" cy="15906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DFF3B6-5DDB-4815-90A9-DEA39F1BF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095340"/>
            <a:ext cx="10734675" cy="7715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93964C-7081-476E-B721-3273212E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" y="2941961"/>
            <a:ext cx="10725150" cy="7905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B2E61F-EAFB-467D-BC4C-F7ADF082B284}"/>
              </a:ext>
            </a:extLst>
          </p:cNvPr>
          <p:cNvSpPr txBox="1"/>
          <p:nvPr/>
        </p:nvSpPr>
        <p:spPr>
          <a:xfrm>
            <a:off x="2319044" y="520073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DCD141-A10A-4B20-8C94-9E2454D3D9AB}"/>
              </a:ext>
            </a:extLst>
          </p:cNvPr>
          <p:cNvSpPr txBox="1"/>
          <p:nvPr/>
        </p:nvSpPr>
        <p:spPr>
          <a:xfrm>
            <a:off x="2319043" y="1547201"/>
            <a:ext cx="3776957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DC0AB3-855D-498B-BC46-D93EF74CDBE2}"/>
              </a:ext>
            </a:extLst>
          </p:cNvPr>
          <p:cNvSpPr txBox="1"/>
          <p:nvPr/>
        </p:nvSpPr>
        <p:spPr>
          <a:xfrm>
            <a:off x="2294695" y="2482400"/>
            <a:ext cx="5687077" cy="1519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A09A3F-7FE4-4EDA-83EA-E755D7DF3447}"/>
              </a:ext>
            </a:extLst>
          </p:cNvPr>
          <p:cNvSpPr txBox="1"/>
          <p:nvPr/>
        </p:nvSpPr>
        <p:spPr>
          <a:xfrm>
            <a:off x="2319043" y="3319747"/>
            <a:ext cx="5687077" cy="1519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1AF3E87-C4B0-46D3-8D5B-4A795346BC3A}"/>
              </a:ext>
            </a:extLst>
          </p:cNvPr>
          <p:cNvSpPr txBox="1"/>
          <p:nvPr/>
        </p:nvSpPr>
        <p:spPr>
          <a:xfrm>
            <a:off x="2294695" y="2324566"/>
            <a:ext cx="6037455" cy="1519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E484973-25F2-4FDF-9A2A-7B6D2D5E330C}"/>
              </a:ext>
            </a:extLst>
          </p:cNvPr>
          <p:cNvSpPr txBox="1"/>
          <p:nvPr/>
        </p:nvSpPr>
        <p:spPr>
          <a:xfrm>
            <a:off x="2319043" y="3144685"/>
            <a:ext cx="5090161" cy="1460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88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F39C37-4A49-4FCA-977F-408F4A02D528}"/>
              </a:ext>
            </a:extLst>
          </p:cNvPr>
          <p:cNvSpPr txBox="1"/>
          <p:nvPr/>
        </p:nvSpPr>
        <p:spPr>
          <a:xfrm>
            <a:off x="2231582" y="6166154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E8CAEF-6967-43AA-B2AE-53AF14741D24}"/>
              </a:ext>
            </a:extLst>
          </p:cNvPr>
          <p:cNvSpPr txBox="1"/>
          <p:nvPr/>
        </p:nvSpPr>
        <p:spPr>
          <a:xfrm>
            <a:off x="2129247" y="5475045"/>
            <a:ext cx="8668292" cy="152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84FD2A-1E12-4E12-AF69-0A56414AC5CB}"/>
              </a:ext>
            </a:extLst>
          </p:cNvPr>
          <p:cNvSpPr txBox="1"/>
          <p:nvPr/>
        </p:nvSpPr>
        <p:spPr>
          <a:xfrm>
            <a:off x="2129247" y="5236939"/>
            <a:ext cx="7154090" cy="146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4367F0-1C54-427B-87B3-194D1304C9F4}"/>
              </a:ext>
            </a:extLst>
          </p:cNvPr>
          <p:cNvSpPr txBox="1"/>
          <p:nvPr/>
        </p:nvSpPr>
        <p:spPr>
          <a:xfrm>
            <a:off x="2129247" y="5665075"/>
            <a:ext cx="5513615" cy="142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4C3B0-40B9-4203-8C67-1FA159420840}"/>
              </a:ext>
            </a:extLst>
          </p:cNvPr>
          <p:cNvSpPr txBox="1"/>
          <p:nvPr/>
        </p:nvSpPr>
        <p:spPr>
          <a:xfrm>
            <a:off x="1555569" y="5808947"/>
            <a:ext cx="8575765" cy="1754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1FDB6DB-2FF5-42DA-965E-3CC82D0FED6D}"/>
              </a:ext>
            </a:extLst>
          </p:cNvPr>
          <p:cNvSpPr txBox="1"/>
          <p:nvPr/>
        </p:nvSpPr>
        <p:spPr>
          <a:xfrm>
            <a:off x="1099242" y="4621236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D78E49-5776-4F4F-A1B6-01CFD46CF1E2}"/>
              </a:ext>
            </a:extLst>
          </p:cNvPr>
          <p:cNvSpPr txBox="1"/>
          <p:nvPr/>
        </p:nvSpPr>
        <p:spPr>
          <a:xfrm>
            <a:off x="358629" y="5332393"/>
            <a:ext cx="3692078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56E382-0B77-4BE9-BADD-F4FF06486987}"/>
              </a:ext>
            </a:extLst>
          </p:cNvPr>
          <p:cNvSpPr txBox="1"/>
          <p:nvPr/>
        </p:nvSpPr>
        <p:spPr>
          <a:xfrm>
            <a:off x="317965" y="5988708"/>
            <a:ext cx="6339209" cy="1354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1572F4-EC95-491A-A60C-8E57D0B98EF3}"/>
              </a:ext>
            </a:extLst>
          </p:cNvPr>
          <p:cNvSpPr txBox="1"/>
          <p:nvPr/>
        </p:nvSpPr>
        <p:spPr>
          <a:xfrm>
            <a:off x="317965" y="6162059"/>
            <a:ext cx="6339209" cy="1371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35F663-846B-4969-BD52-D278FF50999C}"/>
              </a:ext>
            </a:extLst>
          </p:cNvPr>
          <p:cNvSpPr txBox="1"/>
          <p:nvPr/>
        </p:nvSpPr>
        <p:spPr>
          <a:xfrm>
            <a:off x="317964" y="6489426"/>
            <a:ext cx="4467681" cy="17306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F3EF854-B89E-4500-8976-8930EF87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529850"/>
            <a:ext cx="10687050" cy="619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DB19BC-CCEF-4EDF-B548-7A3885270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230828"/>
            <a:ext cx="10648950" cy="60007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0E2C30-15C5-4DFB-892D-12BF9048C281}"/>
              </a:ext>
            </a:extLst>
          </p:cNvPr>
          <p:cNvSpPr txBox="1"/>
          <p:nvPr/>
        </p:nvSpPr>
        <p:spPr>
          <a:xfrm>
            <a:off x="2293406" y="730071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5D2B81F-A592-4BD2-A979-A259A336A1D9}"/>
              </a:ext>
            </a:extLst>
          </p:cNvPr>
          <p:cNvSpPr txBox="1"/>
          <p:nvPr/>
        </p:nvSpPr>
        <p:spPr>
          <a:xfrm>
            <a:off x="2293405" y="1433247"/>
            <a:ext cx="3722834" cy="1538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AAFB13-BE80-4122-8AB2-52EF3779A3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01" b="652"/>
          <a:stretch/>
        </p:blipFill>
        <p:spPr>
          <a:xfrm>
            <a:off x="684553" y="1935949"/>
            <a:ext cx="9194385" cy="660429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D113F6C5-02C8-46DE-80AF-7E0C5254749E}"/>
              </a:ext>
            </a:extLst>
          </p:cNvPr>
          <p:cNvSpPr txBox="1"/>
          <p:nvPr/>
        </p:nvSpPr>
        <p:spPr>
          <a:xfrm>
            <a:off x="2313062" y="2188490"/>
            <a:ext cx="5513615" cy="142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C60EB00-E4B2-472E-B37B-57BB0A8EE272}"/>
              </a:ext>
            </a:extLst>
          </p:cNvPr>
          <p:cNvSpPr txBox="1"/>
          <p:nvPr/>
        </p:nvSpPr>
        <p:spPr>
          <a:xfrm>
            <a:off x="2313062" y="1998241"/>
            <a:ext cx="6339209" cy="1354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DE80543-69D5-4A48-98DF-87CAC73F1758}"/>
              </a:ext>
            </a:extLst>
          </p:cNvPr>
          <p:cNvSpPr txBox="1"/>
          <p:nvPr/>
        </p:nvSpPr>
        <p:spPr>
          <a:xfrm>
            <a:off x="2313062" y="2349019"/>
            <a:ext cx="6339209" cy="1354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EFA26E-1CFA-45B2-8A9C-EBD0DE585F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614"/>
          <a:stretch/>
        </p:blipFill>
        <p:spPr>
          <a:xfrm>
            <a:off x="684107" y="2700990"/>
            <a:ext cx="8494075" cy="8444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162713-934A-4106-AFA2-713A9B2243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711"/>
          <a:stretch/>
        </p:blipFill>
        <p:spPr>
          <a:xfrm>
            <a:off x="684552" y="3625830"/>
            <a:ext cx="11031731" cy="79024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FA0708-EA85-4289-940B-9F77A750ACD9}"/>
              </a:ext>
            </a:extLst>
          </p:cNvPr>
          <p:cNvSpPr txBox="1"/>
          <p:nvPr/>
        </p:nvSpPr>
        <p:spPr>
          <a:xfrm>
            <a:off x="2313062" y="3841364"/>
            <a:ext cx="2558041" cy="1578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49F4D03-3218-4917-BB1A-3BC8B99DFA49}"/>
              </a:ext>
            </a:extLst>
          </p:cNvPr>
          <p:cNvSpPr txBox="1"/>
          <p:nvPr/>
        </p:nvSpPr>
        <p:spPr>
          <a:xfrm>
            <a:off x="2321608" y="3670678"/>
            <a:ext cx="3258796" cy="14171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4AD33D2-85D6-425B-ACDF-B23E6B92B73A}"/>
              </a:ext>
            </a:extLst>
          </p:cNvPr>
          <p:cNvSpPr txBox="1"/>
          <p:nvPr/>
        </p:nvSpPr>
        <p:spPr>
          <a:xfrm>
            <a:off x="2321608" y="2723603"/>
            <a:ext cx="6330663" cy="18733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74564B0-3816-4826-86AF-566142B87B3D}"/>
              </a:ext>
            </a:extLst>
          </p:cNvPr>
          <p:cNvSpPr txBox="1"/>
          <p:nvPr/>
        </p:nvSpPr>
        <p:spPr>
          <a:xfrm>
            <a:off x="2313062" y="3072368"/>
            <a:ext cx="6330663" cy="18733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167777C-D3F2-4B3F-B32C-70F1D6A300FD}"/>
              </a:ext>
            </a:extLst>
          </p:cNvPr>
          <p:cNvSpPr txBox="1"/>
          <p:nvPr/>
        </p:nvSpPr>
        <p:spPr>
          <a:xfrm>
            <a:off x="2321607" y="4037093"/>
            <a:ext cx="9117918" cy="17763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4AE62C-3866-44A8-94D2-8C68F5A49227}"/>
              </a:ext>
            </a:extLst>
          </p:cNvPr>
          <p:cNvSpPr txBox="1"/>
          <p:nvPr/>
        </p:nvSpPr>
        <p:spPr>
          <a:xfrm>
            <a:off x="2324160" y="2927233"/>
            <a:ext cx="5563607" cy="20427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18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F39C37-4A49-4FCA-977F-408F4A02D528}"/>
              </a:ext>
            </a:extLst>
          </p:cNvPr>
          <p:cNvSpPr txBox="1"/>
          <p:nvPr/>
        </p:nvSpPr>
        <p:spPr>
          <a:xfrm>
            <a:off x="2231582" y="6166154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E8CAEF-6967-43AA-B2AE-53AF14741D24}"/>
              </a:ext>
            </a:extLst>
          </p:cNvPr>
          <p:cNvSpPr txBox="1"/>
          <p:nvPr/>
        </p:nvSpPr>
        <p:spPr>
          <a:xfrm>
            <a:off x="2129247" y="5475045"/>
            <a:ext cx="8668292" cy="152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84FD2A-1E12-4E12-AF69-0A56414AC5CB}"/>
              </a:ext>
            </a:extLst>
          </p:cNvPr>
          <p:cNvSpPr txBox="1"/>
          <p:nvPr/>
        </p:nvSpPr>
        <p:spPr>
          <a:xfrm>
            <a:off x="2129247" y="5236939"/>
            <a:ext cx="7154090" cy="146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4367F0-1C54-427B-87B3-194D1304C9F4}"/>
              </a:ext>
            </a:extLst>
          </p:cNvPr>
          <p:cNvSpPr txBox="1"/>
          <p:nvPr/>
        </p:nvSpPr>
        <p:spPr>
          <a:xfrm>
            <a:off x="2129247" y="5665075"/>
            <a:ext cx="5513615" cy="142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4C3B0-40B9-4203-8C67-1FA159420840}"/>
              </a:ext>
            </a:extLst>
          </p:cNvPr>
          <p:cNvSpPr txBox="1"/>
          <p:nvPr/>
        </p:nvSpPr>
        <p:spPr>
          <a:xfrm>
            <a:off x="1555569" y="5808947"/>
            <a:ext cx="8575765" cy="1754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D78E49-5776-4F4F-A1B6-01CFD46CF1E2}"/>
              </a:ext>
            </a:extLst>
          </p:cNvPr>
          <p:cNvSpPr txBox="1"/>
          <p:nvPr/>
        </p:nvSpPr>
        <p:spPr>
          <a:xfrm>
            <a:off x="1093567" y="4994665"/>
            <a:ext cx="3692078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56E382-0B77-4BE9-BADD-F4FF06486987}"/>
              </a:ext>
            </a:extLst>
          </p:cNvPr>
          <p:cNvSpPr txBox="1"/>
          <p:nvPr/>
        </p:nvSpPr>
        <p:spPr>
          <a:xfrm>
            <a:off x="317965" y="5988708"/>
            <a:ext cx="6339209" cy="1354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1572F4-EC95-491A-A60C-8E57D0B98EF3}"/>
              </a:ext>
            </a:extLst>
          </p:cNvPr>
          <p:cNvSpPr txBox="1"/>
          <p:nvPr/>
        </p:nvSpPr>
        <p:spPr>
          <a:xfrm>
            <a:off x="317965" y="6162059"/>
            <a:ext cx="6339209" cy="1371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35F663-846B-4969-BD52-D278FF50999C}"/>
              </a:ext>
            </a:extLst>
          </p:cNvPr>
          <p:cNvSpPr txBox="1"/>
          <p:nvPr/>
        </p:nvSpPr>
        <p:spPr>
          <a:xfrm>
            <a:off x="317964" y="6489426"/>
            <a:ext cx="4467681" cy="17306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5006CF-B50F-411F-99B2-04AD351B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29850"/>
            <a:ext cx="10972800" cy="581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634DDD-6267-4610-A2E6-D1F1E21C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30828"/>
            <a:ext cx="11049000" cy="6096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10D3D7-0E21-426C-8A4F-E8BBE56C5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001704"/>
            <a:ext cx="11458575" cy="76200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BDDED295-EABF-4702-9326-E3C645481BE2}"/>
              </a:ext>
            </a:extLst>
          </p:cNvPr>
          <p:cNvSpPr txBox="1"/>
          <p:nvPr/>
        </p:nvSpPr>
        <p:spPr>
          <a:xfrm>
            <a:off x="2151373" y="705179"/>
            <a:ext cx="2386444" cy="19069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653FD4B-68C9-4648-9707-99A3D1427372}"/>
              </a:ext>
            </a:extLst>
          </p:cNvPr>
          <p:cNvSpPr txBox="1"/>
          <p:nvPr/>
        </p:nvSpPr>
        <p:spPr>
          <a:xfrm>
            <a:off x="2151373" y="1427705"/>
            <a:ext cx="3692078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1CA54D4-32B7-44D5-8114-26730C55F27E}"/>
              </a:ext>
            </a:extLst>
          </p:cNvPr>
          <p:cNvSpPr txBox="1"/>
          <p:nvPr/>
        </p:nvSpPr>
        <p:spPr>
          <a:xfrm>
            <a:off x="2151372" y="2217231"/>
            <a:ext cx="6402968" cy="1787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8C28553-899D-4E0C-8D2F-8A2F7873578B}"/>
              </a:ext>
            </a:extLst>
          </p:cNvPr>
          <p:cNvSpPr txBox="1"/>
          <p:nvPr/>
        </p:nvSpPr>
        <p:spPr>
          <a:xfrm>
            <a:off x="2129247" y="2069049"/>
            <a:ext cx="6202903" cy="1366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6BAE607-6CF0-4EB4-B04D-3AB7FEBE584D}"/>
              </a:ext>
            </a:extLst>
          </p:cNvPr>
          <p:cNvSpPr txBox="1"/>
          <p:nvPr/>
        </p:nvSpPr>
        <p:spPr>
          <a:xfrm>
            <a:off x="2129247" y="2415027"/>
            <a:ext cx="4527927" cy="17116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924141E-61ED-4C43-8189-0CC7E70FC5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771"/>
          <a:stretch/>
        </p:blipFill>
        <p:spPr>
          <a:xfrm>
            <a:off x="571499" y="2908983"/>
            <a:ext cx="10110743" cy="865705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172E29E0-4E8B-40A5-97C9-E9655DCCAC6F}"/>
              </a:ext>
            </a:extLst>
          </p:cNvPr>
          <p:cNvSpPr txBox="1"/>
          <p:nvPr/>
        </p:nvSpPr>
        <p:spPr>
          <a:xfrm>
            <a:off x="2036484" y="3067710"/>
            <a:ext cx="3022626" cy="1707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0DE2915-39C7-4820-B7B4-E13AA9FB590E}"/>
              </a:ext>
            </a:extLst>
          </p:cNvPr>
          <p:cNvSpPr txBox="1"/>
          <p:nvPr/>
        </p:nvSpPr>
        <p:spPr>
          <a:xfrm>
            <a:off x="2036484" y="3236531"/>
            <a:ext cx="2501333" cy="18914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869F52B-6F7D-4BD5-AF70-769B247199B8}"/>
              </a:ext>
            </a:extLst>
          </p:cNvPr>
          <p:cNvSpPr txBox="1"/>
          <p:nvPr/>
        </p:nvSpPr>
        <p:spPr>
          <a:xfrm>
            <a:off x="2004741" y="3419894"/>
            <a:ext cx="8668292" cy="15212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62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F39C37-4A49-4FCA-977F-408F4A02D528}"/>
              </a:ext>
            </a:extLst>
          </p:cNvPr>
          <p:cNvSpPr txBox="1"/>
          <p:nvPr/>
        </p:nvSpPr>
        <p:spPr>
          <a:xfrm>
            <a:off x="2231582" y="6166154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E8CAEF-6967-43AA-B2AE-53AF14741D24}"/>
              </a:ext>
            </a:extLst>
          </p:cNvPr>
          <p:cNvSpPr txBox="1"/>
          <p:nvPr/>
        </p:nvSpPr>
        <p:spPr>
          <a:xfrm>
            <a:off x="2129247" y="5475045"/>
            <a:ext cx="8668292" cy="152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84FD2A-1E12-4E12-AF69-0A56414AC5CB}"/>
              </a:ext>
            </a:extLst>
          </p:cNvPr>
          <p:cNvSpPr txBox="1"/>
          <p:nvPr/>
        </p:nvSpPr>
        <p:spPr>
          <a:xfrm>
            <a:off x="2129247" y="5236939"/>
            <a:ext cx="7154090" cy="146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4367F0-1C54-427B-87B3-194D1304C9F4}"/>
              </a:ext>
            </a:extLst>
          </p:cNvPr>
          <p:cNvSpPr txBox="1"/>
          <p:nvPr/>
        </p:nvSpPr>
        <p:spPr>
          <a:xfrm>
            <a:off x="2129247" y="5665075"/>
            <a:ext cx="5513615" cy="142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4C3B0-40B9-4203-8C67-1FA159420840}"/>
              </a:ext>
            </a:extLst>
          </p:cNvPr>
          <p:cNvSpPr txBox="1"/>
          <p:nvPr/>
        </p:nvSpPr>
        <p:spPr>
          <a:xfrm>
            <a:off x="1555569" y="5808947"/>
            <a:ext cx="8575765" cy="1754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D78E49-5776-4F4F-A1B6-01CFD46CF1E2}"/>
              </a:ext>
            </a:extLst>
          </p:cNvPr>
          <p:cNvSpPr txBox="1"/>
          <p:nvPr/>
        </p:nvSpPr>
        <p:spPr>
          <a:xfrm>
            <a:off x="1093567" y="4994665"/>
            <a:ext cx="3692078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56E382-0B77-4BE9-BADD-F4FF06486987}"/>
              </a:ext>
            </a:extLst>
          </p:cNvPr>
          <p:cNvSpPr txBox="1"/>
          <p:nvPr/>
        </p:nvSpPr>
        <p:spPr>
          <a:xfrm>
            <a:off x="317965" y="5988708"/>
            <a:ext cx="6339209" cy="1354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1572F4-EC95-491A-A60C-8E57D0B98EF3}"/>
              </a:ext>
            </a:extLst>
          </p:cNvPr>
          <p:cNvSpPr txBox="1"/>
          <p:nvPr/>
        </p:nvSpPr>
        <p:spPr>
          <a:xfrm>
            <a:off x="317965" y="6162059"/>
            <a:ext cx="6339209" cy="1371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35F663-846B-4969-BD52-D278FF50999C}"/>
              </a:ext>
            </a:extLst>
          </p:cNvPr>
          <p:cNvSpPr txBox="1"/>
          <p:nvPr/>
        </p:nvSpPr>
        <p:spPr>
          <a:xfrm>
            <a:off x="317964" y="6489426"/>
            <a:ext cx="4467681" cy="17306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E1FACE-51A3-4D6E-A6F4-3173792C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414756"/>
            <a:ext cx="11001375" cy="63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43055C-54C5-4A51-A1D1-FD7899C0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165481"/>
            <a:ext cx="10829925" cy="619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220226-6095-4175-AD4F-CA31BF4FA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1889204"/>
            <a:ext cx="10906125" cy="10953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5D38D6-4D76-4C02-B994-88C364A87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1" y="3107479"/>
            <a:ext cx="10829925" cy="105727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0891B560-A6ED-492D-B0C0-523E92D1C650}"/>
              </a:ext>
            </a:extLst>
          </p:cNvPr>
          <p:cNvSpPr txBox="1"/>
          <p:nvPr/>
        </p:nvSpPr>
        <p:spPr>
          <a:xfrm>
            <a:off x="2129247" y="1362421"/>
            <a:ext cx="3692078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0400846-78C0-4FF3-9FBA-14D20228B238}"/>
              </a:ext>
            </a:extLst>
          </p:cNvPr>
          <p:cNvSpPr txBox="1"/>
          <p:nvPr/>
        </p:nvSpPr>
        <p:spPr>
          <a:xfrm>
            <a:off x="2129247" y="659743"/>
            <a:ext cx="2288929" cy="1572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4ACA3B2-544A-4ED8-8E09-B5AEF0998A64}"/>
              </a:ext>
            </a:extLst>
          </p:cNvPr>
          <p:cNvSpPr txBox="1"/>
          <p:nvPr/>
        </p:nvSpPr>
        <p:spPr>
          <a:xfrm>
            <a:off x="2129247" y="2275432"/>
            <a:ext cx="5698701" cy="14539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0C9F27D-6C22-452C-B59B-E605C791E06B}"/>
              </a:ext>
            </a:extLst>
          </p:cNvPr>
          <p:cNvSpPr txBox="1"/>
          <p:nvPr/>
        </p:nvSpPr>
        <p:spPr>
          <a:xfrm>
            <a:off x="2129247" y="2626431"/>
            <a:ext cx="5698701" cy="14539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98F7E83-B635-454C-8003-037A4D7F32B8}"/>
              </a:ext>
            </a:extLst>
          </p:cNvPr>
          <p:cNvSpPr txBox="1"/>
          <p:nvPr/>
        </p:nvSpPr>
        <p:spPr>
          <a:xfrm>
            <a:off x="2137794" y="3312235"/>
            <a:ext cx="3066596" cy="1807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8FC9D0-6911-4220-85AF-8C312A255E84}"/>
              </a:ext>
            </a:extLst>
          </p:cNvPr>
          <p:cNvSpPr txBox="1"/>
          <p:nvPr/>
        </p:nvSpPr>
        <p:spPr>
          <a:xfrm>
            <a:off x="2137794" y="3465033"/>
            <a:ext cx="2357294" cy="1892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B8ED66-605A-4B73-ABEE-E4C4F2151796}"/>
              </a:ext>
            </a:extLst>
          </p:cNvPr>
          <p:cNvSpPr txBox="1"/>
          <p:nvPr/>
        </p:nvSpPr>
        <p:spPr>
          <a:xfrm>
            <a:off x="2129247" y="3640690"/>
            <a:ext cx="8668292" cy="152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AA5DA6-72E1-49B1-A5D0-7C80BE38011F}"/>
              </a:ext>
            </a:extLst>
          </p:cNvPr>
          <p:cNvSpPr txBox="1"/>
          <p:nvPr/>
        </p:nvSpPr>
        <p:spPr>
          <a:xfrm>
            <a:off x="2129247" y="3820493"/>
            <a:ext cx="7154090" cy="1479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C37EB10-1C09-493D-AF4B-2958A7D9BDBE}"/>
              </a:ext>
            </a:extLst>
          </p:cNvPr>
          <p:cNvSpPr txBox="1"/>
          <p:nvPr/>
        </p:nvSpPr>
        <p:spPr>
          <a:xfrm>
            <a:off x="2137794" y="2081570"/>
            <a:ext cx="6040531" cy="15595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782291D-6886-4E92-BCB6-395BFCBB72B1}"/>
              </a:ext>
            </a:extLst>
          </p:cNvPr>
          <p:cNvSpPr txBox="1"/>
          <p:nvPr/>
        </p:nvSpPr>
        <p:spPr>
          <a:xfrm>
            <a:off x="2129247" y="2447442"/>
            <a:ext cx="5032129" cy="14903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660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F39C37-4A49-4FCA-977F-408F4A02D528}"/>
              </a:ext>
            </a:extLst>
          </p:cNvPr>
          <p:cNvSpPr txBox="1"/>
          <p:nvPr/>
        </p:nvSpPr>
        <p:spPr>
          <a:xfrm>
            <a:off x="2231582" y="6166154"/>
            <a:ext cx="2388325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E8CAEF-6967-43AA-B2AE-53AF14741D24}"/>
              </a:ext>
            </a:extLst>
          </p:cNvPr>
          <p:cNvSpPr txBox="1"/>
          <p:nvPr/>
        </p:nvSpPr>
        <p:spPr>
          <a:xfrm>
            <a:off x="2129247" y="5475045"/>
            <a:ext cx="8668292" cy="152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84FD2A-1E12-4E12-AF69-0A56414AC5CB}"/>
              </a:ext>
            </a:extLst>
          </p:cNvPr>
          <p:cNvSpPr txBox="1"/>
          <p:nvPr/>
        </p:nvSpPr>
        <p:spPr>
          <a:xfrm>
            <a:off x="2129247" y="5236939"/>
            <a:ext cx="7154090" cy="146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4367F0-1C54-427B-87B3-194D1304C9F4}"/>
              </a:ext>
            </a:extLst>
          </p:cNvPr>
          <p:cNvSpPr txBox="1"/>
          <p:nvPr/>
        </p:nvSpPr>
        <p:spPr>
          <a:xfrm>
            <a:off x="2129247" y="5665075"/>
            <a:ext cx="5513615" cy="142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4C3B0-40B9-4203-8C67-1FA159420840}"/>
              </a:ext>
            </a:extLst>
          </p:cNvPr>
          <p:cNvSpPr txBox="1"/>
          <p:nvPr/>
        </p:nvSpPr>
        <p:spPr>
          <a:xfrm>
            <a:off x="1555569" y="5808947"/>
            <a:ext cx="8575765" cy="1754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D78E49-5776-4F4F-A1B6-01CFD46CF1E2}"/>
              </a:ext>
            </a:extLst>
          </p:cNvPr>
          <p:cNvSpPr txBox="1"/>
          <p:nvPr/>
        </p:nvSpPr>
        <p:spPr>
          <a:xfrm>
            <a:off x="1093567" y="4994665"/>
            <a:ext cx="3692078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56E382-0B77-4BE9-BADD-F4FF06486987}"/>
              </a:ext>
            </a:extLst>
          </p:cNvPr>
          <p:cNvSpPr txBox="1"/>
          <p:nvPr/>
        </p:nvSpPr>
        <p:spPr>
          <a:xfrm>
            <a:off x="317965" y="5988708"/>
            <a:ext cx="6339209" cy="1354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1572F4-EC95-491A-A60C-8E57D0B98EF3}"/>
              </a:ext>
            </a:extLst>
          </p:cNvPr>
          <p:cNvSpPr txBox="1"/>
          <p:nvPr/>
        </p:nvSpPr>
        <p:spPr>
          <a:xfrm>
            <a:off x="317965" y="6162059"/>
            <a:ext cx="6339209" cy="1371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35F663-846B-4969-BD52-D278FF50999C}"/>
              </a:ext>
            </a:extLst>
          </p:cNvPr>
          <p:cNvSpPr txBox="1"/>
          <p:nvPr/>
        </p:nvSpPr>
        <p:spPr>
          <a:xfrm>
            <a:off x="317964" y="6489426"/>
            <a:ext cx="4467681" cy="17306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E1FACE-51A3-4D6E-A6F4-3173792C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414756"/>
            <a:ext cx="11001375" cy="63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43055C-54C5-4A51-A1D1-FD7899C0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165481"/>
            <a:ext cx="10829925" cy="619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220226-6095-4175-AD4F-CA31BF4FA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1889204"/>
            <a:ext cx="10906125" cy="10953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5D38D6-4D76-4C02-B994-88C364A87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1" y="3107479"/>
            <a:ext cx="10829925" cy="105727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0891B560-A6ED-492D-B0C0-523E92D1C650}"/>
              </a:ext>
            </a:extLst>
          </p:cNvPr>
          <p:cNvSpPr txBox="1"/>
          <p:nvPr/>
        </p:nvSpPr>
        <p:spPr>
          <a:xfrm>
            <a:off x="2129247" y="1362421"/>
            <a:ext cx="3692078" cy="161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0400846-78C0-4FF3-9FBA-14D20228B238}"/>
              </a:ext>
            </a:extLst>
          </p:cNvPr>
          <p:cNvSpPr txBox="1"/>
          <p:nvPr/>
        </p:nvSpPr>
        <p:spPr>
          <a:xfrm>
            <a:off x="2129247" y="659743"/>
            <a:ext cx="2288929" cy="1572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4ACA3B2-544A-4ED8-8E09-B5AEF0998A64}"/>
              </a:ext>
            </a:extLst>
          </p:cNvPr>
          <p:cNvSpPr txBox="1"/>
          <p:nvPr/>
        </p:nvSpPr>
        <p:spPr>
          <a:xfrm>
            <a:off x="2129247" y="2275432"/>
            <a:ext cx="5698701" cy="14539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0C9F27D-6C22-452C-B59B-E605C791E06B}"/>
              </a:ext>
            </a:extLst>
          </p:cNvPr>
          <p:cNvSpPr txBox="1"/>
          <p:nvPr/>
        </p:nvSpPr>
        <p:spPr>
          <a:xfrm>
            <a:off x="2129247" y="2626431"/>
            <a:ext cx="5698701" cy="14539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98F7E83-B635-454C-8003-037A4D7F32B8}"/>
              </a:ext>
            </a:extLst>
          </p:cNvPr>
          <p:cNvSpPr txBox="1"/>
          <p:nvPr/>
        </p:nvSpPr>
        <p:spPr>
          <a:xfrm>
            <a:off x="2137794" y="3312235"/>
            <a:ext cx="3066596" cy="1807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8FC9D0-6911-4220-85AF-8C312A255E84}"/>
              </a:ext>
            </a:extLst>
          </p:cNvPr>
          <p:cNvSpPr txBox="1"/>
          <p:nvPr/>
        </p:nvSpPr>
        <p:spPr>
          <a:xfrm>
            <a:off x="2137794" y="3465033"/>
            <a:ext cx="2357294" cy="1892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B8ED66-605A-4B73-ABEE-E4C4F2151796}"/>
              </a:ext>
            </a:extLst>
          </p:cNvPr>
          <p:cNvSpPr txBox="1"/>
          <p:nvPr/>
        </p:nvSpPr>
        <p:spPr>
          <a:xfrm>
            <a:off x="2129247" y="3640690"/>
            <a:ext cx="8668292" cy="152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AA5DA6-72E1-49B1-A5D0-7C80BE38011F}"/>
              </a:ext>
            </a:extLst>
          </p:cNvPr>
          <p:cNvSpPr txBox="1"/>
          <p:nvPr/>
        </p:nvSpPr>
        <p:spPr>
          <a:xfrm>
            <a:off x="2129247" y="3820493"/>
            <a:ext cx="7154090" cy="1479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C37EB10-1C09-493D-AF4B-2958A7D9BDBE}"/>
              </a:ext>
            </a:extLst>
          </p:cNvPr>
          <p:cNvSpPr txBox="1"/>
          <p:nvPr/>
        </p:nvSpPr>
        <p:spPr>
          <a:xfrm>
            <a:off x="2137794" y="2081570"/>
            <a:ext cx="6040531" cy="15595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782291D-6886-4E92-BCB6-395BFCBB72B1}"/>
              </a:ext>
            </a:extLst>
          </p:cNvPr>
          <p:cNvSpPr txBox="1"/>
          <p:nvPr/>
        </p:nvSpPr>
        <p:spPr>
          <a:xfrm>
            <a:off x="2129247" y="2447442"/>
            <a:ext cx="5032129" cy="14903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141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EA779E7-D038-40DA-9611-62A9DC7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8" y="3800002"/>
            <a:ext cx="10839450" cy="3133725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E8CAEF-6967-43AA-B2AE-53AF14741D24}"/>
              </a:ext>
            </a:extLst>
          </p:cNvPr>
          <p:cNvSpPr txBox="1"/>
          <p:nvPr/>
        </p:nvSpPr>
        <p:spPr>
          <a:xfrm>
            <a:off x="2171975" y="4000016"/>
            <a:ext cx="6092786" cy="1429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4C3B0-40B9-4203-8C67-1FA159420840}"/>
              </a:ext>
            </a:extLst>
          </p:cNvPr>
          <p:cNvSpPr txBox="1"/>
          <p:nvPr/>
        </p:nvSpPr>
        <p:spPr>
          <a:xfrm>
            <a:off x="524008" y="5712714"/>
            <a:ext cx="8575765" cy="1754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56E382-0B77-4BE9-BADD-F4FF06486987}"/>
              </a:ext>
            </a:extLst>
          </p:cNvPr>
          <p:cNvSpPr txBox="1"/>
          <p:nvPr/>
        </p:nvSpPr>
        <p:spPr>
          <a:xfrm>
            <a:off x="2145989" y="4356304"/>
            <a:ext cx="5826462" cy="1354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8928FA-3AAF-430C-A888-3BF75C607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794407"/>
            <a:ext cx="10772775" cy="76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4C1D63-DD1F-4DB6-9C96-268AF8ABB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" y="138202"/>
            <a:ext cx="10906125" cy="5810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27C85B4-C3B5-4101-B952-5E79683D7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1611522"/>
            <a:ext cx="10887075" cy="609600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048E34A4-D0E7-4DB7-968F-F1505195874E}"/>
              </a:ext>
            </a:extLst>
          </p:cNvPr>
          <p:cNvSpPr txBox="1"/>
          <p:nvPr/>
        </p:nvSpPr>
        <p:spPr>
          <a:xfrm>
            <a:off x="2146339" y="309067"/>
            <a:ext cx="2365841" cy="20362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2960A16-6632-4A2D-A664-45C450FF3A17}"/>
              </a:ext>
            </a:extLst>
          </p:cNvPr>
          <p:cNvSpPr txBox="1"/>
          <p:nvPr/>
        </p:nvSpPr>
        <p:spPr>
          <a:xfrm>
            <a:off x="2136815" y="1955342"/>
            <a:ext cx="2365841" cy="20362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4A73AD-262F-4498-93B4-7F722CA9814E}"/>
              </a:ext>
            </a:extLst>
          </p:cNvPr>
          <p:cNvSpPr txBox="1"/>
          <p:nvPr/>
        </p:nvSpPr>
        <p:spPr>
          <a:xfrm>
            <a:off x="2128268" y="4180871"/>
            <a:ext cx="5360668" cy="1754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D3A0B4B-00F7-454E-A92A-D7B765767F0E}"/>
              </a:ext>
            </a:extLst>
          </p:cNvPr>
          <p:cNvSpPr txBox="1"/>
          <p:nvPr/>
        </p:nvSpPr>
        <p:spPr>
          <a:xfrm>
            <a:off x="2129247" y="1211375"/>
            <a:ext cx="2382933" cy="1713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48708BB-EB74-4696-B1EB-69B81BA3962F}"/>
              </a:ext>
            </a:extLst>
          </p:cNvPr>
          <p:cNvSpPr txBox="1"/>
          <p:nvPr/>
        </p:nvSpPr>
        <p:spPr>
          <a:xfrm>
            <a:off x="2136815" y="2610302"/>
            <a:ext cx="2365841" cy="20362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67EEA61-C4CD-4A64-AB9E-92062C363F19}"/>
              </a:ext>
            </a:extLst>
          </p:cNvPr>
          <p:cNvSpPr txBox="1"/>
          <p:nvPr/>
        </p:nvSpPr>
        <p:spPr>
          <a:xfrm>
            <a:off x="2356868" y="2434042"/>
            <a:ext cx="6459277" cy="20362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071FE8-F2A4-43FD-8AB4-0F9A5F4BC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33" y="2962822"/>
            <a:ext cx="10744200" cy="790575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555EBD4E-4904-4399-8FF4-3CA40AD3290D}"/>
              </a:ext>
            </a:extLst>
          </p:cNvPr>
          <p:cNvSpPr txBox="1"/>
          <p:nvPr/>
        </p:nvSpPr>
        <p:spPr>
          <a:xfrm>
            <a:off x="2171976" y="3297431"/>
            <a:ext cx="2365841" cy="20362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F2EA634-9B05-4BEE-B524-4592899BD627}"/>
              </a:ext>
            </a:extLst>
          </p:cNvPr>
          <p:cNvSpPr txBox="1"/>
          <p:nvPr/>
        </p:nvSpPr>
        <p:spPr>
          <a:xfrm>
            <a:off x="2171975" y="3132579"/>
            <a:ext cx="6331090" cy="16485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518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E7F381-3B63-4DE7-AFF0-C68B541B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403288"/>
            <a:ext cx="10782300" cy="63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8C1C071-4AE8-4A44-B0F2-CE10EFDC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116901"/>
            <a:ext cx="10744200" cy="6191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2023368-E0DA-4F7D-9ACE-556ED535B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1811464"/>
            <a:ext cx="10772775" cy="914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0CAE84-482D-4873-9F8E-919A6B16B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2801302"/>
            <a:ext cx="10763250" cy="1095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D250FC-1FC8-411B-BE26-F58F9993A36D}"/>
              </a:ext>
            </a:extLst>
          </p:cNvPr>
          <p:cNvSpPr txBox="1"/>
          <p:nvPr/>
        </p:nvSpPr>
        <p:spPr>
          <a:xfrm>
            <a:off x="2354855" y="3341647"/>
            <a:ext cx="4978633" cy="1542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FC3627-9540-4D27-8D9E-8889B7682943}"/>
              </a:ext>
            </a:extLst>
          </p:cNvPr>
          <p:cNvSpPr txBox="1"/>
          <p:nvPr/>
        </p:nvSpPr>
        <p:spPr>
          <a:xfrm>
            <a:off x="2354856" y="4725974"/>
            <a:ext cx="2365841" cy="20362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6787C5-DE27-46E5-8219-4A8E54DBFEBB}"/>
              </a:ext>
            </a:extLst>
          </p:cNvPr>
          <p:cNvSpPr txBox="1"/>
          <p:nvPr/>
        </p:nvSpPr>
        <p:spPr>
          <a:xfrm>
            <a:off x="2311148" y="3522503"/>
            <a:ext cx="5360668" cy="1754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1BBE64-5B48-42E7-8A9D-E0501430C115}"/>
              </a:ext>
            </a:extLst>
          </p:cNvPr>
          <p:cNvSpPr txBox="1"/>
          <p:nvPr/>
        </p:nvSpPr>
        <p:spPr>
          <a:xfrm>
            <a:off x="2312127" y="553007"/>
            <a:ext cx="2382933" cy="1713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54D4EC-BA76-4B94-B54E-A5C531BCC225}"/>
              </a:ext>
            </a:extLst>
          </p:cNvPr>
          <p:cNvSpPr txBox="1"/>
          <p:nvPr/>
        </p:nvSpPr>
        <p:spPr>
          <a:xfrm>
            <a:off x="2293077" y="2337738"/>
            <a:ext cx="4409475" cy="20362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05F3C8C-A9D6-4B0F-AD4C-5A76AF7B5395}"/>
              </a:ext>
            </a:extLst>
          </p:cNvPr>
          <p:cNvSpPr txBox="1"/>
          <p:nvPr/>
        </p:nvSpPr>
        <p:spPr>
          <a:xfrm>
            <a:off x="2312127" y="1311160"/>
            <a:ext cx="3783873" cy="1831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90E8757-7358-4A3B-AE18-DCFAC1ED4518}"/>
              </a:ext>
            </a:extLst>
          </p:cNvPr>
          <p:cNvSpPr txBox="1"/>
          <p:nvPr/>
        </p:nvSpPr>
        <p:spPr>
          <a:xfrm>
            <a:off x="2293077" y="2153236"/>
            <a:ext cx="6219987" cy="20362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BFB042C-0171-4563-9C47-8B1DC48513F7}"/>
              </a:ext>
            </a:extLst>
          </p:cNvPr>
          <p:cNvSpPr txBox="1"/>
          <p:nvPr/>
        </p:nvSpPr>
        <p:spPr>
          <a:xfrm>
            <a:off x="2293076" y="1961612"/>
            <a:ext cx="6154565" cy="19162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EE567E5-8FFB-40DB-AED0-AE20ADD04FE2}"/>
              </a:ext>
            </a:extLst>
          </p:cNvPr>
          <p:cNvSpPr txBox="1"/>
          <p:nvPr/>
        </p:nvSpPr>
        <p:spPr>
          <a:xfrm>
            <a:off x="2293076" y="2982533"/>
            <a:ext cx="6154565" cy="1542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541EAEE-B8D1-4328-9669-38A67B11F760}"/>
              </a:ext>
            </a:extLst>
          </p:cNvPr>
          <p:cNvSpPr txBox="1"/>
          <p:nvPr/>
        </p:nvSpPr>
        <p:spPr>
          <a:xfrm>
            <a:off x="2293076" y="3136750"/>
            <a:ext cx="5589052" cy="19874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6DD462-508C-493E-A773-39E247ACE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5" y="3978212"/>
            <a:ext cx="10753725" cy="24765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AA602FC-8143-4A41-9217-79716960E33C}"/>
              </a:ext>
            </a:extLst>
          </p:cNvPr>
          <p:cNvSpPr txBox="1"/>
          <p:nvPr/>
        </p:nvSpPr>
        <p:spPr>
          <a:xfrm>
            <a:off x="676275" y="5691646"/>
            <a:ext cx="8906637" cy="20362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094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Dias Miranda</dc:creator>
  <cp:lastModifiedBy>Miguel Dias Miranda</cp:lastModifiedBy>
  <cp:revision>15</cp:revision>
  <dcterms:created xsi:type="dcterms:W3CDTF">2017-11-23T22:55:05Z</dcterms:created>
  <dcterms:modified xsi:type="dcterms:W3CDTF">2017-11-24T13:18:00Z</dcterms:modified>
</cp:coreProperties>
</file>