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D993-B05A-4E4F-9373-5CF4514F830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B599-978D-4BE7-B0F6-39280BC12D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2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D993-B05A-4E4F-9373-5CF4514F830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B599-978D-4BE7-B0F6-39280BC12D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4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D993-B05A-4E4F-9373-5CF4514F830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B599-978D-4BE7-B0F6-39280BC12D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D993-B05A-4E4F-9373-5CF4514F830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B599-978D-4BE7-B0F6-39280BC12D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8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D993-B05A-4E4F-9373-5CF4514F830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B599-978D-4BE7-B0F6-39280BC12D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D993-B05A-4E4F-9373-5CF4514F830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B599-978D-4BE7-B0F6-39280BC12D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7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D993-B05A-4E4F-9373-5CF4514F830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B599-978D-4BE7-B0F6-39280BC12D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D993-B05A-4E4F-9373-5CF4514F830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B599-978D-4BE7-B0F6-39280BC12D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9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D993-B05A-4E4F-9373-5CF4514F830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B599-978D-4BE7-B0F6-39280BC12D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4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D993-B05A-4E4F-9373-5CF4514F830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B599-978D-4BE7-B0F6-39280BC12D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0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D993-B05A-4E4F-9373-5CF4514F830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B599-978D-4BE7-B0F6-39280BC12D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D993-B05A-4E4F-9373-5CF4514F8304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BB599-978D-4BE7-B0F6-39280BC12D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o 94"/>
          <p:cNvGrpSpPr/>
          <p:nvPr/>
        </p:nvGrpSpPr>
        <p:grpSpPr>
          <a:xfrm>
            <a:off x="2504661" y="486583"/>
            <a:ext cx="8713476" cy="4983254"/>
            <a:chOff x="2504661" y="486583"/>
            <a:chExt cx="8713476" cy="4983254"/>
          </a:xfrm>
        </p:grpSpPr>
        <p:sp>
          <p:nvSpPr>
            <p:cNvPr id="4" name="Retângulo 3"/>
            <p:cNvSpPr/>
            <p:nvPr/>
          </p:nvSpPr>
          <p:spPr>
            <a:xfrm>
              <a:off x="3816612" y="1325222"/>
              <a:ext cx="5751408" cy="3697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816614" y="1328533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816613" y="1792359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816612" y="2239622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16612" y="2703448"/>
              <a:ext cx="821635" cy="4638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816612" y="3160652"/>
              <a:ext cx="821635" cy="4638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638247" y="1325222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638247" y="1782418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638246" y="2236303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638246" y="2700129"/>
              <a:ext cx="821635" cy="463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638245" y="3163955"/>
              <a:ext cx="821635" cy="4638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459882" y="1328525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459882" y="1785721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459881" y="2239606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459881" y="2703432"/>
              <a:ext cx="821635" cy="463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459880" y="3167258"/>
              <a:ext cx="821635" cy="4638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281515" y="1328525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6281515" y="1785721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281514" y="2239606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281514" y="2703432"/>
              <a:ext cx="821635" cy="463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281513" y="3167258"/>
              <a:ext cx="821635" cy="4638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103145" y="1325222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7103145" y="1782418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103144" y="2236303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7103144" y="2700129"/>
              <a:ext cx="821635" cy="463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7103143" y="3163955"/>
              <a:ext cx="821635" cy="4638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924770" y="1328525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7924770" y="1785721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7924769" y="2239606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7924769" y="2703432"/>
              <a:ext cx="821635" cy="463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7924768" y="3167258"/>
              <a:ext cx="821635" cy="4638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746385" y="1328525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8746385" y="1785721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8746384" y="2239606"/>
              <a:ext cx="821635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8746384" y="2703432"/>
              <a:ext cx="821635" cy="463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8746383" y="3167258"/>
              <a:ext cx="821635" cy="4638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uxograma: Conexão 51"/>
            <p:cNvSpPr/>
            <p:nvPr/>
          </p:nvSpPr>
          <p:spPr>
            <a:xfrm>
              <a:off x="6784970" y="3649321"/>
              <a:ext cx="1391525" cy="137325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uxograma: Conexão 52"/>
            <p:cNvSpPr/>
            <p:nvPr/>
          </p:nvSpPr>
          <p:spPr>
            <a:xfrm>
              <a:off x="8176495" y="3649321"/>
              <a:ext cx="1391525" cy="136000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Conexão reta 54"/>
            <p:cNvCxnSpPr>
              <a:endCxn id="53" idx="6"/>
            </p:cNvCxnSpPr>
            <p:nvPr/>
          </p:nvCxnSpPr>
          <p:spPr>
            <a:xfrm>
              <a:off x="3816612" y="4329325"/>
              <a:ext cx="5751408" cy="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Conexão reta 57"/>
            <p:cNvCxnSpPr>
              <a:stCxn id="52" idx="4"/>
            </p:cNvCxnSpPr>
            <p:nvPr/>
          </p:nvCxnSpPr>
          <p:spPr>
            <a:xfrm flipV="1">
              <a:off x="7480733" y="4343414"/>
              <a:ext cx="0" cy="679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xão reta 58"/>
            <p:cNvCxnSpPr/>
            <p:nvPr/>
          </p:nvCxnSpPr>
          <p:spPr>
            <a:xfrm flipH="1" flipV="1">
              <a:off x="8872256" y="4321858"/>
              <a:ext cx="1" cy="6940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>
              <a:off x="7513960" y="4492487"/>
              <a:ext cx="410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S</a:t>
              </a:r>
              <a:endParaRPr lang="en-US" b="1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8951796" y="4484662"/>
              <a:ext cx="410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I</a:t>
              </a:r>
              <a:endParaRPr lang="en-US" b="1" dirty="0"/>
            </a:p>
          </p:txBody>
        </p:sp>
        <p:sp>
          <p:nvSpPr>
            <p:cNvPr id="63" name="Fluxograma: Conexão 62"/>
            <p:cNvSpPr/>
            <p:nvPr/>
          </p:nvSpPr>
          <p:spPr>
            <a:xfrm>
              <a:off x="7454228" y="4320554"/>
              <a:ext cx="53008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uxograma: Conexão 63"/>
            <p:cNvSpPr/>
            <p:nvPr/>
          </p:nvSpPr>
          <p:spPr>
            <a:xfrm>
              <a:off x="8845753" y="4313087"/>
              <a:ext cx="53008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Conexão reta 65"/>
            <p:cNvCxnSpPr/>
            <p:nvPr/>
          </p:nvCxnSpPr>
          <p:spPr>
            <a:xfrm>
              <a:off x="3246783" y="1364978"/>
              <a:ext cx="0" cy="2299256"/>
            </a:xfrm>
            <a:prstGeom prst="line">
              <a:avLst/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/>
            <p:cNvSpPr txBox="1"/>
            <p:nvPr/>
          </p:nvSpPr>
          <p:spPr>
            <a:xfrm>
              <a:off x="2504661" y="2196551"/>
              <a:ext cx="74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0,625</a:t>
              </a:r>
              <a:endParaRPr lang="en-US" b="1" dirty="0"/>
            </a:p>
          </p:txBody>
        </p:sp>
        <p:cxnSp>
          <p:nvCxnSpPr>
            <p:cNvPr id="75" name="Conexão reta 74"/>
            <p:cNvCxnSpPr/>
            <p:nvPr/>
          </p:nvCxnSpPr>
          <p:spPr>
            <a:xfrm>
              <a:off x="3246783" y="3672179"/>
              <a:ext cx="0" cy="1373253"/>
            </a:xfrm>
            <a:prstGeom prst="line">
              <a:avLst/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/>
            <p:cNvSpPr txBox="1"/>
            <p:nvPr/>
          </p:nvSpPr>
          <p:spPr>
            <a:xfrm>
              <a:off x="2544418" y="4003366"/>
              <a:ext cx="74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0,375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8461438" y="486583"/>
                  <a:ext cx="1391523" cy="5278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b="1" dirty="0"/>
                    <a:t>δ</a:t>
                  </a:r>
                  <a:r>
                    <a:rPr lang="pt-PT" b="1" dirty="0"/>
                    <a:t>x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PT" b="1" i="1" smtClean="0">
                              <a:latin typeface="Cambria Math" panose="02040503050406030204" pitchFamily="18" charset="0"/>
                            </a:rPr>
                            <m:t>𝒇𝒂𝒕𝒊𝒂𝒔</m:t>
                          </m:r>
                        </m:den>
                      </m:f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1438" y="486583"/>
                  <a:ext cx="1391523" cy="527837"/>
                </a:xfrm>
                <a:prstGeom prst="rect">
                  <a:avLst/>
                </a:prstGeom>
                <a:blipFill>
                  <a:blip r:embed="rId2"/>
                  <a:stretch>
                    <a:fillRect l="-3509"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ixaDeTexto 78"/>
                <p:cNvSpPr txBox="1"/>
                <p:nvPr/>
              </p:nvSpPr>
              <p:spPr>
                <a:xfrm>
                  <a:off x="9912677" y="1299619"/>
                  <a:ext cx="1305460" cy="496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b="1" dirty="0"/>
                    <a:t>δ</a:t>
                  </a:r>
                  <a:r>
                    <a:rPr lang="pt-PT" b="1" dirty="0"/>
                    <a:t>y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pt-P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pt-PT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1" i="1" smtClean="0">
                              <a:latin typeface="Cambria Math" panose="02040503050406030204" pitchFamily="18" charset="0"/>
                            </a:rPr>
                            <m:t>𝟔𝟐𝟓</m:t>
                          </m:r>
                        </m:num>
                        <m:den>
                          <m:r>
                            <a:rPr lang="pt-PT" b="1" i="1" smtClean="0">
                              <a:latin typeface="Cambria Math" panose="02040503050406030204" pitchFamily="18" charset="0"/>
                            </a:rPr>
                            <m:t>𝒔𝒕𝒂𝒄𝒌𝒔</m:t>
                          </m:r>
                        </m:den>
                      </m:f>
                    </m:oMath>
                  </a14:m>
                  <a:endParaRPr lang="pt-PT" b="1" dirty="0"/>
                </a:p>
              </p:txBody>
            </p:sp>
          </mc:Choice>
          <mc:Fallback xmlns="">
            <p:sp>
              <p:nvSpPr>
                <p:cNvPr id="79" name="CaixaDe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2677" y="1299619"/>
                  <a:ext cx="1305460" cy="496546"/>
                </a:xfrm>
                <a:prstGeom prst="rect">
                  <a:avLst/>
                </a:prstGeom>
                <a:blipFill>
                  <a:blip r:embed="rId3"/>
                  <a:stretch>
                    <a:fillRect l="-3738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xão reta 79"/>
            <p:cNvCxnSpPr/>
            <p:nvPr/>
          </p:nvCxnSpPr>
          <p:spPr>
            <a:xfrm flipH="1">
              <a:off x="8746383" y="1093240"/>
              <a:ext cx="821636" cy="0"/>
            </a:xfrm>
            <a:prstGeom prst="line">
              <a:avLst/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xão reta 85"/>
            <p:cNvCxnSpPr/>
            <p:nvPr/>
          </p:nvCxnSpPr>
          <p:spPr>
            <a:xfrm>
              <a:off x="9740348" y="1359467"/>
              <a:ext cx="0" cy="395335"/>
            </a:xfrm>
            <a:prstGeom prst="line">
              <a:avLst/>
            </a:prstGeom>
            <a:ln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/>
            <p:cNvSpPr txBox="1"/>
            <p:nvPr/>
          </p:nvSpPr>
          <p:spPr>
            <a:xfrm>
              <a:off x="3710567" y="5100505"/>
              <a:ext cx="410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0</a:t>
              </a:r>
              <a:endParaRPr lang="en-US" b="1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7053340" y="5069889"/>
              <a:ext cx="854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0,4375</a:t>
              </a:r>
              <a:endParaRPr lang="en-US" b="1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8418361" y="5063331"/>
              <a:ext cx="854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0,8125</a:t>
              </a:r>
              <a:endParaRPr lang="en-US" b="1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9601246" y="4144659"/>
              <a:ext cx="854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0,1875</a:t>
              </a:r>
              <a:endParaRPr lang="en-US" b="1" dirty="0"/>
            </a:p>
          </p:txBody>
        </p:sp>
      </p:grpSp>
      <p:sp>
        <p:nvSpPr>
          <p:cNvPr id="60" name="Oval 59"/>
          <p:cNvSpPr/>
          <p:nvPr/>
        </p:nvSpPr>
        <p:spPr>
          <a:xfrm>
            <a:off x="3772697" y="3128786"/>
            <a:ext cx="79131" cy="7033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Oval 64"/>
          <p:cNvSpPr/>
          <p:nvPr/>
        </p:nvSpPr>
        <p:spPr>
          <a:xfrm>
            <a:off x="3773429" y="2669931"/>
            <a:ext cx="79131" cy="7033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Oval 66"/>
          <p:cNvSpPr/>
          <p:nvPr/>
        </p:nvSpPr>
        <p:spPr>
          <a:xfrm>
            <a:off x="4598680" y="2679521"/>
            <a:ext cx="79131" cy="7033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Oval 67"/>
          <p:cNvSpPr/>
          <p:nvPr/>
        </p:nvSpPr>
        <p:spPr>
          <a:xfrm>
            <a:off x="4587173" y="3125475"/>
            <a:ext cx="79131" cy="7033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CaixaDeTexto 68"/>
          <p:cNvSpPr txBox="1"/>
          <p:nvPr/>
        </p:nvSpPr>
        <p:spPr>
          <a:xfrm>
            <a:off x="3422505" y="3119895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v1</a:t>
            </a:r>
            <a:endParaRPr lang="en-US" b="1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4615200" y="3112065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v2</a:t>
            </a:r>
            <a:endParaRPr lang="en-US" b="1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3422505" y="2531124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v3</a:t>
            </a:r>
            <a:endParaRPr lang="en-US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4634630" y="2407218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v4</a:t>
            </a:r>
            <a:endParaRPr lang="en-US" b="1" dirty="0"/>
          </a:p>
        </p:txBody>
      </p:sp>
      <p:cxnSp>
        <p:nvCxnSpPr>
          <p:cNvPr id="3" name="Conexão reta unidirecional 2"/>
          <p:cNvCxnSpPr/>
          <p:nvPr/>
        </p:nvCxnSpPr>
        <p:spPr>
          <a:xfrm flipV="1">
            <a:off x="2004646" y="1796165"/>
            <a:ext cx="0" cy="326716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1683027" y="2935229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FFC000"/>
                </a:solidFill>
              </a:rPr>
              <a:t>v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6" name="Conexão reta unidirecional 75"/>
          <p:cNvCxnSpPr>
            <a:cxnSpLocks/>
          </p:cNvCxnSpPr>
          <p:nvPr/>
        </p:nvCxnSpPr>
        <p:spPr>
          <a:xfrm>
            <a:off x="3915982" y="5961185"/>
            <a:ext cx="565202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6278509" y="5591853"/>
            <a:ext cx="824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accent6"/>
                </a:solidFill>
              </a:rPr>
              <a:t>(1 – u)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9145879" y="3685065"/>
            <a:ext cx="79131" cy="7033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3" name="Oval 82"/>
          <p:cNvSpPr/>
          <p:nvPr/>
        </p:nvSpPr>
        <p:spPr>
          <a:xfrm>
            <a:off x="9490755" y="4052094"/>
            <a:ext cx="79131" cy="7033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4" name="Oval 83"/>
          <p:cNvSpPr/>
          <p:nvPr/>
        </p:nvSpPr>
        <p:spPr>
          <a:xfrm>
            <a:off x="8832692" y="4294850"/>
            <a:ext cx="79131" cy="7033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5" name="CaixaDeTexto 84"/>
          <p:cNvSpPr txBox="1"/>
          <p:nvPr/>
        </p:nvSpPr>
        <p:spPr>
          <a:xfrm>
            <a:off x="9220004" y="3575380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</a:rPr>
              <a:t>b2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9557749" y="3898985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</a:rPr>
              <a:t>b3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8675014" y="3979114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</a:rPr>
              <a:t>b1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9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297" y="214622"/>
            <a:ext cx="7195696" cy="418375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411" y="365494"/>
            <a:ext cx="6011177" cy="6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5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3383438" y="313740"/>
            <a:ext cx="5038725" cy="5680116"/>
            <a:chOff x="3383438" y="313740"/>
            <a:chExt cx="5038725" cy="5680116"/>
          </a:xfrm>
        </p:grpSpPr>
        <p:grpSp>
          <p:nvGrpSpPr>
            <p:cNvPr id="34" name="Grupo 33"/>
            <p:cNvGrpSpPr/>
            <p:nvPr/>
          </p:nvGrpSpPr>
          <p:grpSpPr>
            <a:xfrm>
              <a:off x="3383438" y="313740"/>
              <a:ext cx="5038725" cy="5204341"/>
              <a:chOff x="3383438" y="313740"/>
              <a:chExt cx="5038725" cy="5204341"/>
            </a:xfrm>
          </p:grpSpPr>
          <p:pic>
            <p:nvPicPr>
              <p:cNvPr id="31" name="Imagem 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83438" y="498406"/>
                <a:ext cx="5038725" cy="5019675"/>
              </a:xfrm>
              <a:prstGeom prst="rect">
                <a:avLst/>
              </a:prstGeom>
            </p:spPr>
          </p:pic>
          <p:sp>
            <p:nvSpPr>
              <p:cNvPr id="32" name="CaixaDeTexto 31"/>
              <p:cNvSpPr txBox="1"/>
              <p:nvPr/>
            </p:nvSpPr>
            <p:spPr>
              <a:xfrm>
                <a:off x="8117363" y="352507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/>
                  <a:t>x</a:t>
                </a:r>
                <a:endParaRPr lang="en-US" b="1" dirty="0"/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4850702" y="31374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/>
                  <a:t>y</a:t>
                </a:r>
                <a:endParaRPr lang="en-US" b="1" dirty="0"/>
              </a:p>
            </p:txBody>
          </p:sp>
        </p:grpSp>
        <p:sp>
          <p:nvSpPr>
            <p:cNvPr id="2" name="CaixaDeTexto 1"/>
            <p:cNvSpPr txBox="1"/>
            <p:nvPr/>
          </p:nvSpPr>
          <p:spPr>
            <a:xfrm>
              <a:off x="4850702" y="124850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316696" y="562452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I</a:t>
              </a:r>
            </a:p>
          </p:txBody>
        </p:sp>
        <p:sp>
          <p:nvSpPr>
            <p:cNvPr id="3" name="Arco 2"/>
            <p:cNvSpPr/>
            <p:nvPr/>
          </p:nvSpPr>
          <p:spPr>
            <a:xfrm>
              <a:off x="4850702" y="5359834"/>
              <a:ext cx="536331" cy="501161"/>
            </a:xfrm>
            <a:prstGeom prst="arc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8" name="Oval 7"/>
          <p:cNvSpPr/>
          <p:nvPr/>
        </p:nvSpPr>
        <p:spPr>
          <a:xfrm>
            <a:off x="6066692" y="3824072"/>
            <a:ext cx="79131" cy="7033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/>
          <p:cNvSpPr/>
          <p:nvPr/>
        </p:nvSpPr>
        <p:spPr>
          <a:xfrm>
            <a:off x="6438167" y="3593567"/>
            <a:ext cx="79131" cy="7033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/>
          <p:cNvSpPr/>
          <p:nvPr/>
        </p:nvSpPr>
        <p:spPr>
          <a:xfrm>
            <a:off x="6438167" y="4186023"/>
            <a:ext cx="79131" cy="7033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6066692" y="4443197"/>
            <a:ext cx="79131" cy="7033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6477732" y="4030179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v1</a:t>
            </a:r>
            <a:endParaRPr lang="en-US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790416" y="3551822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v4</a:t>
            </a:r>
            <a:endParaRPr lang="en-US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726525" y="4165619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v2</a:t>
            </a:r>
            <a:endParaRPr lang="en-US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477732" y="3420378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v3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6453407" y="4877869"/>
            <a:ext cx="79131" cy="7033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/>
          <p:cNvSpPr/>
          <p:nvPr/>
        </p:nvSpPr>
        <p:spPr>
          <a:xfrm>
            <a:off x="6066692" y="5121709"/>
            <a:ext cx="79131" cy="7033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/>
          <p:cNvSpPr/>
          <p:nvPr/>
        </p:nvSpPr>
        <p:spPr>
          <a:xfrm>
            <a:off x="5197120" y="4842700"/>
            <a:ext cx="79131" cy="7033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" name="Conexão reta 9"/>
          <p:cNvCxnSpPr>
            <a:cxnSpLocks/>
            <a:stCxn id="22" idx="5"/>
            <a:endCxn id="21" idx="1"/>
          </p:cNvCxnSpPr>
          <p:nvPr/>
        </p:nvCxnSpPr>
        <p:spPr>
          <a:xfrm>
            <a:off x="5264663" y="4902737"/>
            <a:ext cx="813617" cy="229273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/>
          <p:cNvCxnSpPr>
            <a:cxnSpLocks/>
            <a:stCxn id="22" idx="6"/>
            <a:endCxn id="20" idx="4"/>
          </p:cNvCxnSpPr>
          <p:nvPr/>
        </p:nvCxnSpPr>
        <p:spPr>
          <a:xfrm>
            <a:off x="5276251" y="4877869"/>
            <a:ext cx="1216722" cy="70338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492972" y="4668596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</a:rPr>
              <a:t>b2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941988" y="5140379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</a:rPr>
              <a:t>b3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242761" y="4643962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</a:rPr>
              <a:t>b1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Arco 27"/>
          <p:cNvSpPr/>
          <p:nvPr/>
        </p:nvSpPr>
        <p:spPr>
          <a:xfrm rot="3268261">
            <a:off x="6443498" y="4917229"/>
            <a:ext cx="198674" cy="404870"/>
          </a:xfrm>
          <a:prstGeom prst="arc">
            <a:avLst>
              <a:gd name="adj1" fmla="val 16200000"/>
              <a:gd name="adj2" fmla="val 465034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6607392" y="4985563"/>
                <a:ext cx="1062191" cy="35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050" dirty="0">
                    <a:solidFill>
                      <a:schemeClr val="accent6"/>
                    </a:solidFill>
                  </a:rPr>
                  <a:t>β </a:t>
                </a:r>
                <a14:m>
                  <m:oMath xmlns:m="http://schemas.openxmlformats.org/officeDocument/2006/math">
                    <m:r>
                      <a:rPr lang="pt-PT" sz="1050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+= </m:t>
                    </m:r>
                    <m:f>
                      <m:fPr>
                        <m:ctrlPr>
                          <a:rPr lang="pt-PT" sz="105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PT" sz="1050" b="1" dirty="0">
                            <a:solidFill>
                              <a:schemeClr val="accent6"/>
                            </a:solidFill>
                          </a:rPr>
                          <m:t>2*</m:t>
                        </m:r>
                        <m:r>
                          <m:rPr>
                            <m:nor/>
                          </m:rPr>
                          <a:rPr lang="el-GR" sz="1050" b="1" dirty="0">
                            <a:solidFill>
                              <a:schemeClr val="accent6"/>
                            </a:solidFill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sz="1050" b="1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pt-PT" sz="105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𝒏𝒓</m:t>
                        </m:r>
                        <m:r>
                          <a:rPr lang="pt-PT" sz="105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05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𝑭𝒂𝒕𝒊𝒂𝒔</m:t>
                        </m:r>
                      </m:den>
                    </m:f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392" y="4985563"/>
                <a:ext cx="1062191" cy="353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o 38"/>
          <p:cNvSpPr/>
          <p:nvPr/>
        </p:nvSpPr>
        <p:spPr>
          <a:xfrm rot="5400000">
            <a:off x="4497682" y="-437957"/>
            <a:ext cx="594322" cy="4635722"/>
          </a:xfrm>
          <a:prstGeom prst="arc">
            <a:avLst>
              <a:gd name="adj1" fmla="val 15943196"/>
              <a:gd name="adj2" fmla="val 6142014"/>
            </a:avLst>
          </a:prstGeom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0" name="Arco 39"/>
          <p:cNvSpPr/>
          <p:nvPr/>
        </p:nvSpPr>
        <p:spPr>
          <a:xfrm rot="10800000">
            <a:off x="4216130" y="313740"/>
            <a:ext cx="740384" cy="5680116"/>
          </a:xfrm>
          <a:prstGeom prst="arc">
            <a:avLst>
              <a:gd name="adj1" fmla="val 15905287"/>
              <a:gd name="adj2" fmla="val 5734848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6689052" y="1301991"/>
            <a:ext cx="12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</a:rPr>
              <a:t>β</a:t>
            </a:r>
            <a:r>
              <a:rPr lang="pt-PT" dirty="0">
                <a:solidFill>
                  <a:schemeClr val="accent6"/>
                </a:solidFill>
              </a:rPr>
              <a:t> de 0…2</a:t>
            </a:r>
            <a:r>
              <a:rPr lang="el-GR" dirty="0">
                <a:solidFill>
                  <a:schemeClr val="accent6"/>
                </a:solidFill>
              </a:rPr>
              <a:t>π</a:t>
            </a:r>
            <a:endParaRPr 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2495926" y="578910"/>
                <a:ext cx="1853253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accent2"/>
                    </a:solidFill>
                  </a:rPr>
                  <a:t>Y +=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𝑁𝑟</m:t>
                        </m:r>
                        <m:r>
                          <a:rPr lang="pt-P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𝑆𝑡𝑎𝑐𝑘𝑠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926" y="578910"/>
                <a:ext cx="1853253" cy="483466"/>
              </a:xfrm>
              <a:prstGeom prst="rect">
                <a:avLst/>
              </a:prstGeom>
              <a:blipFill>
                <a:blip r:embed="rId4"/>
                <a:stretch>
                  <a:fillRect l="-2632" b="-886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742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50</Words>
  <Application>Microsoft Office PowerPoint</Application>
  <PresentationFormat>Ecrã Panorâmico</PresentationFormat>
  <Paragraphs>33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Esmeralda Alves Fernandes</dc:creator>
  <cp:lastModifiedBy>Miguel Miranda</cp:lastModifiedBy>
  <cp:revision>9</cp:revision>
  <dcterms:created xsi:type="dcterms:W3CDTF">2017-05-21T19:36:37Z</dcterms:created>
  <dcterms:modified xsi:type="dcterms:W3CDTF">2017-05-21T22:20:16Z</dcterms:modified>
</cp:coreProperties>
</file>