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010"/>
    <a:srgbClr val="FAA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784F-82FC-4C3A-B3BB-B4D8245C5BA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93FF-BAAB-4FEF-BBEB-DA1A3984A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61237" y="146447"/>
            <a:ext cx="10936349" cy="5319734"/>
            <a:chOff x="461237" y="146447"/>
            <a:chExt cx="10936349" cy="5319734"/>
          </a:xfrm>
        </p:grpSpPr>
        <p:sp>
          <p:nvSpPr>
            <p:cNvPr id="52" name="CaixaDeTexto 51"/>
            <p:cNvSpPr txBox="1"/>
            <p:nvPr/>
          </p:nvSpPr>
          <p:spPr>
            <a:xfrm>
              <a:off x="10456682" y="4173206"/>
              <a:ext cx="94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</a:t>
              </a:r>
              <a:endParaRPr lang="en-US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897934" y="1587348"/>
              <a:ext cx="4770784" cy="2544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897934" y="1587351"/>
              <a:ext cx="1192696" cy="6361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090630" y="1587350"/>
              <a:ext cx="1192696" cy="63610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283326" y="1587349"/>
              <a:ext cx="1192696" cy="63610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9476022" y="1587348"/>
              <a:ext cx="1192696" cy="63610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897934" y="2223453"/>
              <a:ext cx="1192696" cy="636105"/>
            </a:xfrm>
            <a:prstGeom prst="rect">
              <a:avLst/>
            </a:prstGeom>
            <a:solidFill>
              <a:srgbClr val="DE10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090630" y="2223453"/>
              <a:ext cx="1192696" cy="636105"/>
            </a:xfrm>
            <a:prstGeom prst="rect">
              <a:avLst/>
            </a:prstGeom>
            <a:solidFill>
              <a:srgbClr val="FAA4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283326" y="2223450"/>
              <a:ext cx="1192696" cy="636105"/>
            </a:xfrm>
            <a:prstGeom prst="rect">
              <a:avLst/>
            </a:prstGeom>
            <a:solidFill>
              <a:srgbClr val="FAA4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9476022" y="2223450"/>
              <a:ext cx="1192696" cy="636105"/>
            </a:xfrm>
            <a:prstGeom prst="rect">
              <a:avLst/>
            </a:prstGeom>
            <a:solidFill>
              <a:srgbClr val="FAA4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851552" y="4173206"/>
              <a:ext cx="94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0</a:t>
              </a:r>
              <a:endParaRPr lang="en-US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897934" y="2859555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7090630" y="2859544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283326" y="2859533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9476022" y="2859522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897934" y="3495632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090630" y="3495631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8283326" y="3495630"/>
              <a:ext cx="1192696" cy="6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540126" y="1515348"/>
              <a:ext cx="94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</a:t>
              </a:r>
              <a:endParaRPr lang="en-US" dirty="0"/>
            </a:p>
          </p:txBody>
        </p:sp>
        <p:cxnSp>
          <p:nvCxnSpPr>
            <p:cNvPr id="62" name="Conexão reta unidirecional 61"/>
            <p:cNvCxnSpPr/>
            <p:nvPr/>
          </p:nvCxnSpPr>
          <p:spPr>
            <a:xfrm>
              <a:off x="6481030" y="4357872"/>
              <a:ext cx="3591340" cy="0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xão reta unidirecional 63"/>
            <p:cNvCxnSpPr/>
            <p:nvPr/>
          </p:nvCxnSpPr>
          <p:spPr>
            <a:xfrm>
              <a:off x="5672647" y="1884680"/>
              <a:ext cx="26504" cy="2048306"/>
            </a:xfrm>
            <a:prstGeom prst="straightConnector1">
              <a:avLst/>
            </a:prstGeom>
            <a:ln w="28575">
              <a:solidFill>
                <a:srgbClr val="DE10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o 70"/>
            <p:cNvGrpSpPr/>
            <p:nvPr/>
          </p:nvGrpSpPr>
          <p:grpSpPr>
            <a:xfrm>
              <a:off x="461237" y="380820"/>
              <a:ext cx="4942339" cy="4673083"/>
              <a:chOff x="470910" y="222558"/>
              <a:chExt cx="4942339" cy="4673083"/>
            </a:xfrm>
          </p:grpSpPr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5334" y="667403"/>
                <a:ext cx="3790279" cy="3838594"/>
              </a:xfrm>
              <a:prstGeom prst="rect">
                <a:avLst/>
              </a:prstGeom>
            </p:spPr>
          </p:pic>
          <p:sp>
            <p:nvSpPr>
              <p:cNvPr id="65" name="Arco 64"/>
              <p:cNvSpPr/>
              <p:nvPr/>
            </p:nvSpPr>
            <p:spPr>
              <a:xfrm rot="5400000">
                <a:off x="2469022" y="-961375"/>
                <a:ext cx="527780" cy="4524003"/>
              </a:xfrm>
              <a:prstGeom prst="arc">
                <a:avLst>
                  <a:gd name="adj1" fmla="val 15943196"/>
                  <a:gd name="adj2" fmla="val 6142014"/>
                </a:avLst>
              </a:prstGeom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4174172" y="831758"/>
                <a:ext cx="12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>
                    <a:solidFill>
                      <a:schemeClr val="accent6"/>
                    </a:solidFill>
                  </a:rPr>
                  <a:t>α</a:t>
                </a:r>
                <a:r>
                  <a:rPr lang="pt-PT" dirty="0">
                    <a:solidFill>
                      <a:schemeClr val="accent6"/>
                    </a:solidFill>
                  </a:rPr>
                  <a:t> de 0…2</a:t>
                </a:r>
                <a:r>
                  <a:rPr lang="el-GR" dirty="0">
                    <a:solidFill>
                      <a:schemeClr val="accent6"/>
                    </a:solidFill>
                  </a:rPr>
                  <a:t>π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2840473" y="222558"/>
                <a:ext cx="821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π</a:t>
                </a:r>
                <a:r>
                  <a:rPr lang="pt-PT" dirty="0"/>
                  <a:t>/2</a:t>
                </a:r>
                <a:endParaRPr lang="en-US" dirty="0"/>
              </a:p>
            </p:txBody>
          </p:sp>
          <p:sp>
            <p:nvSpPr>
              <p:cNvPr id="69" name="CaixaDeTexto 68"/>
              <p:cNvSpPr txBox="1"/>
              <p:nvPr/>
            </p:nvSpPr>
            <p:spPr>
              <a:xfrm>
                <a:off x="2160102" y="4526309"/>
                <a:ext cx="821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-</a:t>
                </a:r>
                <a:r>
                  <a:rPr lang="el-GR" dirty="0"/>
                  <a:t>π</a:t>
                </a:r>
                <a:r>
                  <a:rPr lang="pt-PT" dirty="0"/>
                  <a:t>/2</a:t>
                </a:r>
                <a:endParaRPr lang="en-US" dirty="0"/>
              </a:p>
            </p:txBody>
          </p:sp>
        </p:grpSp>
        <p:sp>
          <p:nvSpPr>
            <p:cNvPr id="30" name="Arco 29"/>
            <p:cNvSpPr/>
            <p:nvPr/>
          </p:nvSpPr>
          <p:spPr>
            <a:xfrm flipH="1">
              <a:off x="1914453" y="422031"/>
              <a:ext cx="904196" cy="5044150"/>
            </a:xfrm>
            <a:prstGeom prst="arc">
              <a:avLst>
                <a:gd name="adj1" fmla="val 15712983"/>
                <a:gd name="adj2" fmla="val 5846212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028087" y="2354835"/>
              <a:ext cx="76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accent2"/>
                  </a:solidFill>
                </a:rPr>
                <a:t>(1-</a:t>
              </a:r>
              <a:r>
                <a:rPr lang="pt-PT" b="1" dirty="0">
                  <a:solidFill>
                    <a:schemeClr val="accent2"/>
                  </a:solidFill>
                </a:rPr>
                <a:t>v</a:t>
              </a:r>
              <a:r>
                <a:rPr lang="pt-PT" dirty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" name="Conexão reta unidirecional 2"/>
            <p:cNvCxnSpPr>
              <a:cxnSpLocks/>
            </p:cNvCxnSpPr>
            <p:nvPr/>
          </p:nvCxnSpPr>
          <p:spPr>
            <a:xfrm flipV="1">
              <a:off x="2818649" y="351693"/>
              <a:ext cx="0" cy="73498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xão reta 5"/>
            <p:cNvCxnSpPr/>
            <p:nvPr/>
          </p:nvCxnSpPr>
          <p:spPr>
            <a:xfrm>
              <a:off x="2818649" y="2602523"/>
              <a:ext cx="0" cy="286365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ta unidirecional 7"/>
            <p:cNvCxnSpPr>
              <a:cxnSpLocks/>
            </p:cNvCxnSpPr>
            <p:nvPr/>
          </p:nvCxnSpPr>
          <p:spPr>
            <a:xfrm flipH="1">
              <a:off x="1011115" y="2944106"/>
              <a:ext cx="1819685" cy="164547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2500390" y="146447"/>
              <a:ext cx="821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7030A0"/>
                  </a:solidFill>
                </a:rPr>
                <a:t>Y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67219" y="4589585"/>
              <a:ext cx="821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7030A0"/>
                  </a:solidFill>
                </a:rPr>
                <a:t>X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640597" y="4421369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accent6"/>
                  </a:solidFill>
                </a:rPr>
                <a:t>u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820791" y="591292"/>
              <a:ext cx="185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2"/>
                  </a:solidFill>
                </a:rPr>
                <a:t>β</a:t>
              </a:r>
              <a:r>
                <a:rPr lang="pt-PT" dirty="0">
                  <a:solidFill>
                    <a:schemeClr val="accent2"/>
                  </a:solidFill>
                </a:rPr>
                <a:t> de </a:t>
              </a:r>
              <a:r>
                <a:rPr lang="el-GR" dirty="0">
                  <a:solidFill>
                    <a:schemeClr val="accent2"/>
                  </a:solidFill>
                </a:rPr>
                <a:t>π</a:t>
              </a:r>
              <a:r>
                <a:rPr lang="pt-PT" dirty="0">
                  <a:solidFill>
                    <a:schemeClr val="accent2"/>
                  </a:solidFill>
                </a:rPr>
                <a:t>/2…-</a:t>
              </a:r>
              <a:r>
                <a:rPr lang="el-GR" dirty="0">
                  <a:solidFill>
                    <a:schemeClr val="accent2"/>
                  </a:solidFill>
                </a:rPr>
                <a:t> π</a:t>
              </a:r>
              <a:r>
                <a:rPr lang="pt-PT" dirty="0">
                  <a:solidFill>
                    <a:schemeClr val="accent2"/>
                  </a:solidFill>
                </a:rPr>
                <a:t>/2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3293073" y="1867796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1989929" y="2576312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v1</a:t>
              </a:r>
              <a:endParaRPr lang="en-US" dirty="0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097329" y="1874963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v3</a:t>
              </a:r>
              <a:endParaRPr lang="en-US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006235" y="1915334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v4</a:t>
              </a:r>
              <a:endParaRPr lang="en-US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3459184" y="2541503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v2</a:t>
              </a:r>
              <a:endParaRPr lang="en-US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861491" y="2791102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v1</a:t>
              </a:r>
              <a:endParaRPr lang="en-US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6715560" y="2807222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v2</a:t>
              </a:r>
              <a:endParaRPr lang="en-US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851553" y="2175140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v3</a:t>
              </a:r>
              <a:endParaRPr lang="en-US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717613" y="2198668"/>
              <a:ext cx="123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v4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3440500" y="2524910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5" name="Oval 84"/>
            <p:cNvSpPr/>
            <p:nvPr/>
          </p:nvSpPr>
          <p:spPr>
            <a:xfrm flipH="1">
              <a:off x="2140175" y="1832693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Oval 85"/>
            <p:cNvSpPr/>
            <p:nvPr/>
          </p:nvSpPr>
          <p:spPr>
            <a:xfrm flipH="1">
              <a:off x="1992226" y="2500091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7" name="Oval 86"/>
            <p:cNvSpPr/>
            <p:nvPr/>
          </p:nvSpPr>
          <p:spPr>
            <a:xfrm flipH="1">
              <a:off x="5851552" y="2172718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8" name="Oval 87"/>
            <p:cNvSpPr/>
            <p:nvPr/>
          </p:nvSpPr>
          <p:spPr>
            <a:xfrm flipH="1">
              <a:off x="5837128" y="2795873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Oval 88"/>
            <p:cNvSpPr/>
            <p:nvPr/>
          </p:nvSpPr>
          <p:spPr>
            <a:xfrm flipH="1">
              <a:off x="7034573" y="2790762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0" name="Oval 89"/>
            <p:cNvSpPr/>
            <p:nvPr/>
          </p:nvSpPr>
          <p:spPr>
            <a:xfrm flipH="1">
              <a:off x="7044248" y="2179444"/>
              <a:ext cx="101736" cy="1119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7851714" y="1118271"/>
              <a:ext cx="1239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Textura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7241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</Words>
  <Application>Microsoft Office PowerPoint</Application>
  <PresentationFormat>Ecrã Panorâmico</PresentationFormat>
  <Paragraphs>20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Esmeralda Alves Fernandes</dc:creator>
  <cp:lastModifiedBy>Miguel Miranda</cp:lastModifiedBy>
  <cp:revision>8</cp:revision>
  <dcterms:created xsi:type="dcterms:W3CDTF">2017-05-21T12:52:53Z</dcterms:created>
  <dcterms:modified xsi:type="dcterms:W3CDTF">2017-05-21T22:20:18Z</dcterms:modified>
</cp:coreProperties>
</file>