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B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0BA-6B4E-41E9-B143-13EAA6F4C25F}" type="datetimeFigureOut">
              <a:rPr lang="pt-PT" smtClean="0"/>
              <a:t>27/11/2016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4DC-147B-43E7-969F-91B0137409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117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0BA-6B4E-41E9-B143-13EAA6F4C25F}" type="datetimeFigureOut">
              <a:rPr lang="pt-PT" smtClean="0"/>
              <a:t>27/11/2016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4DC-147B-43E7-969F-91B0137409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94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0BA-6B4E-41E9-B143-13EAA6F4C25F}" type="datetimeFigureOut">
              <a:rPr lang="pt-PT" smtClean="0"/>
              <a:t>27/11/2016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4DC-147B-43E7-969F-91B0137409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121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0BA-6B4E-41E9-B143-13EAA6F4C25F}" type="datetimeFigureOut">
              <a:rPr lang="pt-PT" smtClean="0"/>
              <a:t>27/11/2016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4DC-147B-43E7-969F-91B0137409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554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0BA-6B4E-41E9-B143-13EAA6F4C25F}" type="datetimeFigureOut">
              <a:rPr lang="pt-PT" smtClean="0"/>
              <a:t>27/11/2016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4DC-147B-43E7-969F-91B0137409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056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0BA-6B4E-41E9-B143-13EAA6F4C25F}" type="datetimeFigureOut">
              <a:rPr lang="pt-PT" smtClean="0"/>
              <a:t>27/11/2016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4DC-147B-43E7-969F-91B0137409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828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0BA-6B4E-41E9-B143-13EAA6F4C25F}" type="datetimeFigureOut">
              <a:rPr lang="pt-PT" smtClean="0"/>
              <a:t>27/11/2016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4DC-147B-43E7-969F-91B0137409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415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0BA-6B4E-41E9-B143-13EAA6F4C25F}" type="datetimeFigureOut">
              <a:rPr lang="pt-PT" smtClean="0"/>
              <a:t>27/11/2016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4DC-147B-43E7-969F-91B0137409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102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0BA-6B4E-41E9-B143-13EAA6F4C25F}" type="datetimeFigureOut">
              <a:rPr lang="pt-PT" smtClean="0"/>
              <a:t>27/11/2016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4DC-147B-43E7-969F-91B0137409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641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0BA-6B4E-41E9-B143-13EAA6F4C25F}" type="datetimeFigureOut">
              <a:rPr lang="pt-PT" smtClean="0"/>
              <a:t>27/11/2016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4DC-147B-43E7-969F-91B0137409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408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0BA-6B4E-41E9-B143-13EAA6F4C25F}" type="datetimeFigureOut">
              <a:rPr lang="pt-PT" smtClean="0"/>
              <a:t>27/11/2016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4DC-147B-43E7-969F-91B0137409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611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CA0BA-6B4E-41E9-B143-13EAA6F4C25F}" type="datetimeFigureOut">
              <a:rPr lang="pt-PT" smtClean="0"/>
              <a:t>27/11/2016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674DC-147B-43E7-969F-91B0137409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42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6" t="7658" r="42840" b="60269"/>
          <a:stretch/>
        </p:blipFill>
        <p:spPr>
          <a:xfrm>
            <a:off x="2994991" y="1093456"/>
            <a:ext cx="1563758" cy="3114261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4924774" y="1301164"/>
            <a:ext cx="2586261" cy="1011339"/>
            <a:chOff x="8856754" y="1089282"/>
            <a:chExt cx="2586261" cy="1011339"/>
          </a:xfrm>
        </p:grpSpPr>
        <p:sp>
          <p:nvSpPr>
            <p:cNvPr id="29" name="Oval 28"/>
            <p:cNvSpPr/>
            <p:nvPr/>
          </p:nvSpPr>
          <p:spPr>
            <a:xfrm>
              <a:off x="9159467" y="1089282"/>
              <a:ext cx="468000" cy="468000"/>
            </a:xfrm>
            <a:prstGeom prst="ellipse">
              <a:avLst/>
            </a:prstGeom>
            <a:solidFill>
              <a:srgbClr val="98B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8856754" y="1557282"/>
              <a:ext cx="1073426" cy="543339"/>
            </a:xfrm>
            <a:prstGeom prst="rect">
              <a:avLst/>
            </a:prstGeom>
            <a:solidFill>
              <a:srgbClr val="98B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SELECT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10975015" y="1089282"/>
              <a:ext cx="468000" cy="468000"/>
            </a:xfrm>
            <a:prstGeom prst="ellipse">
              <a:avLst/>
            </a:prstGeom>
            <a:solidFill>
              <a:srgbClr val="98B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</a:t>
              </a:r>
              <a:endPara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5" name="Conexão reta 34"/>
            <p:cNvCxnSpPr>
              <a:stCxn id="34" idx="2"/>
              <a:endCxn id="29" idx="6"/>
            </p:cNvCxnSpPr>
            <p:nvPr/>
          </p:nvCxnSpPr>
          <p:spPr>
            <a:xfrm flipH="1">
              <a:off x="9627467" y="1323282"/>
              <a:ext cx="1347548" cy="0"/>
            </a:xfrm>
            <a:prstGeom prst="line">
              <a:avLst/>
            </a:prstGeom>
            <a:ln w="28575">
              <a:solidFill>
                <a:srgbClr val="98BF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6991618" y="3236134"/>
            <a:ext cx="468000" cy="468000"/>
          </a:xfrm>
          <a:prstGeom prst="ellipse">
            <a:avLst/>
          </a:prstGeom>
          <a:solidFill>
            <a:srgbClr val="98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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27487" y="2728378"/>
            <a:ext cx="468000" cy="468000"/>
          </a:xfrm>
          <a:prstGeom prst="ellipse">
            <a:avLst/>
          </a:prstGeom>
          <a:solidFill>
            <a:srgbClr val="98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924774" y="3196378"/>
            <a:ext cx="1073426" cy="543339"/>
          </a:xfrm>
          <a:prstGeom prst="rect">
            <a:avLst/>
          </a:prstGeom>
          <a:solidFill>
            <a:srgbClr val="98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</a:p>
        </p:txBody>
      </p:sp>
      <p:cxnSp>
        <p:nvCxnSpPr>
          <p:cNvPr id="17" name="Conexão reta 16"/>
          <p:cNvCxnSpPr>
            <a:stCxn id="36" idx="2"/>
            <a:endCxn id="12" idx="3"/>
          </p:cNvCxnSpPr>
          <p:nvPr/>
        </p:nvCxnSpPr>
        <p:spPr>
          <a:xfrm flipH="1" flipV="1">
            <a:off x="5998200" y="3468048"/>
            <a:ext cx="993418" cy="2086"/>
          </a:xfrm>
          <a:prstGeom prst="line">
            <a:avLst/>
          </a:prstGeom>
          <a:ln w="28575">
            <a:solidFill>
              <a:srgbClr val="98BF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/>
          <p:cNvCxnSpPr>
            <a:stCxn id="11" idx="0"/>
            <a:endCxn id="33" idx="2"/>
          </p:cNvCxnSpPr>
          <p:nvPr/>
        </p:nvCxnSpPr>
        <p:spPr>
          <a:xfrm flipV="1">
            <a:off x="5461487" y="2312503"/>
            <a:ext cx="0" cy="415875"/>
          </a:xfrm>
          <a:prstGeom prst="line">
            <a:avLst/>
          </a:prstGeom>
          <a:ln w="28575">
            <a:solidFill>
              <a:srgbClr val="98BF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60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6416138" y="991018"/>
            <a:ext cx="4546121" cy="2825608"/>
            <a:chOff x="6416138" y="991018"/>
            <a:chExt cx="4546121" cy="2825608"/>
          </a:xfrm>
        </p:grpSpPr>
        <p:grpSp>
          <p:nvGrpSpPr>
            <p:cNvPr id="2" name="Grupo 1"/>
            <p:cNvGrpSpPr/>
            <p:nvPr/>
          </p:nvGrpSpPr>
          <p:grpSpPr>
            <a:xfrm>
              <a:off x="6416138" y="991018"/>
              <a:ext cx="4546121" cy="2825608"/>
              <a:chOff x="6416138" y="898254"/>
              <a:chExt cx="4546121" cy="2825608"/>
            </a:xfrm>
          </p:grpSpPr>
          <p:cxnSp>
            <p:nvCxnSpPr>
              <p:cNvPr id="47" name="Conexão reta 46"/>
              <p:cNvCxnSpPr>
                <a:stCxn id="17" idx="3"/>
                <a:endCxn id="22" idx="2"/>
              </p:cNvCxnSpPr>
              <p:nvPr/>
            </p:nvCxnSpPr>
            <p:spPr>
              <a:xfrm>
                <a:off x="9930180" y="3167422"/>
                <a:ext cx="564079" cy="0"/>
              </a:xfrm>
              <a:prstGeom prst="line">
                <a:avLst/>
              </a:prstGeom>
              <a:ln w="28575">
                <a:solidFill>
                  <a:srgbClr val="98BF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upo 5"/>
              <p:cNvGrpSpPr/>
              <p:nvPr/>
            </p:nvGrpSpPr>
            <p:grpSpPr>
              <a:xfrm>
                <a:off x="6416138" y="898254"/>
                <a:ext cx="4546121" cy="2825608"/>
                <a:chOff x="6416138" y="898254"/>
                <a:chExt cx="4546121" cy="2825608"/>
              </a:xfrm>
            </p:grpSpPr>
            <p:pic>
              <p:nvPicPr>
                <p:cNvPr id="4" name="Imagem 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0835" t="3042" r="7062" b="62595"/>
                <a:stretch/>
              </p:blipFill>
              <p:spPr>
                <a:xfrm>
                  <a:off x="6416138" y="898254"/>
                  <a:ext cx="2192137" cy="2825608"/>
                </a:xfrm>
                <a:prstGeom prst="rect">
                  <a:avLst/>
                </a:prstGeom>
              </p:spPr>
            </p:pic>
            <p:grpSp>
              <p:nvGrpSpPr>
                <p:cNvPr id="44" name="Grupo 43"/>
                <p:cNvGrpSpPr/>
                <p:nvPr/>
              </p:nvGrpSpPr>
              <p:grpSpPr>
                <a:xfrm>
                  <a:off x="8856754" y="996518"/>
                  <a:ext cx="1073426" cy="1011339"/>
                  <a:chOff x="8671097" y="4967834"/>
                  <a:chExt cx="1073426" cy="1011339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8973810" y="4967834"/>
                    <a:ext cx="468000" cy="468000"/>
                  </a:xfrm>
                  <a:prstGeom prst="ellipse">
                    <a:avLst/>
                  </a:prstGeom>
                  <a:solidFill>
                    <a:srgbClr val="98BFD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PT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</a:p>
                </p:txBody>
              </p:sp>
              <p:sp>
                <p:nvSpPr>
                  <p:cNvPr id="46" name="Retângulo 45"/>
                  <p:cNvSpPr/>
                  <p:nvPr/>
                </p:nvSpPr>
                <p:spPr>
                  <a:xfrm>
                    <a:off x="8671097" y="5435834"/>
                    <a:ext cx="1073426" cy="543339"/>
                  </a:xfrm>
                  <a:prstGeom prst="rect">
                    <a:avLst/>
                  </a:prstGeom>
                  <a:solidFill>
                    <a:srgbClr val="98BFD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PT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UPDATE</a:t>
                    </a:r>
                  </a:p>
                </p:txBody>
              </p:sp>
            </p:grpSp>
            <p:sp>
              <p:nvSpPr>
                <p:cNvPr id="48" name="Oval 47"/>
                <p:cNvSpPr/>
                <p:nvPr/>
              </p:nvSpPr>
              <p:spPr>
                <a:xfrm>
                  <a:off x="10494259" y="996518"/>
                  <a:ext cx="468000" cy="468000"/>
                </a:xfrm>
                <a:prstGeom prst="ellipse">
                  <a:avLst/>
                </a:prstGeom>
                <a:solidFill>
                  <a:srgbClr val="98BF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sym typeface="Wingdings" panose="05000000000000000000" pitchFamily="2" charset="2"/>
                    </a:rPr>
                    <a:t></a:t>
                  </a:r>
                  <a:endParaRPr lang="pt-PT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49" name="Conexão reta 48"/>
                <p:cNvCxnSpPr>
                  <a:stCxn id="48" idx="2"/>
                  <a:endCxn id="45" idx="6"/>
                </p:cNvCxnSpPr>
                <p:nvPr/>
              </p:nvCxnSpPr>
              <p:spPr>
                <a:xfrm flipH="1">
                  <a:off x="9627467" y="1230518"/>
                  <a:ext cx="866792" cy="0"/>
                </a:xfrm>
                <a:prstGeom prst="line">
                  <a:avLst/>
                </a:prstGeom>
                <a:ln w="28575">
                  <a:solidFill>
                    <a:srgbClr val="98BFD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/>
                <p:cNvSpPr/>
                <p:nvPr/>
              </p:nvSpPr>
              <p:spPr>
                <a:xfrm>
                  <a:off x="10494259" y="2933422"/>
                  <a:ext cx="468000" cy="468000"/>
                </a:xfrm>
                <a:prstGeom prst="ellipse">
                  <a:avLst/>
                </a:prstGeom>
                <a:solidFill>
                  <a:srgbClr val="98BF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sym typeface="Wingdings" panose="05000000000000000000" pitchFamily="2" charset="2"/>
                    </a:rPr>
                    <a:t></a:t>
                  </a:r>
                  <a:endParaRPr lang="pt-PT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7" name="Retângulo 16"/>
            <p:cNvSpPr/>
            <p:nvPr/>
          </p:nvSpPr>
          <p:spPr>
            <a:xfrm>
              <a:off x="8856754" y="2988516"/>
              <a:ext cx="1073426" cy="543339"/>
            </a:xfrm>
            <a:prstGeom prst="rect">
              <a:avLst/>
            </a:prstGeom>
            <a:solidFill>
              <a:srgbClr val="98B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UPDATE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9159467" y="2533402"/>
              <a:ext cx="468000" cy="468000"/>
            </a:xfrm>
            <a:prstGeom prst="ellipse">
              <a:avLst/>
            </a:prstGeom>
            <a:solidFill>
              <a:srgbClr val="98B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  <p:cxnSp>
          <p:nvCxnSpPr>
            <p:cNvPr id="23" name="Conexão reta 22"/>
            <p:cNvCxnSpPr>
              <a:stCxn id="46" idx="2"/>
              <a:endCxn id="18" idx="0"/>
            </p:cNvCxnSpPr>
            <p:nvPr/>
          </p:nvCxnSpPr>
          <p:spPr>
            <a:xfrm>
              <a:off x="9393467" y="2100621"/>
              <a:ext cx="0" cy="432781"/>
            </a:xfrm>
            <a:prstGeom prst="line">
              <a:avLst/>
            </a:prstGeom>
            <a:ln w="28575">
              <a:solidFill>
                <a:srgbClr val="98BF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936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6741994" y="898254"/>
            <a:ext cx="4220265" cy="3196074"/>
            <a:chOff x="6741994" y="898254"/>
            <a:chExt cx="4220265" cy="3196074"/>
          </a:xfrm>
        </p:grpSpPr>
        <p:grpSp>
          <p:nvGrpSpPr>
            <p:cNvPr id="6" name="Grupo 5"/>
            <p:cNvGrpSpPr/>
            <p:nvPr/>
          </p:nvGrpSpPr>
          <p:grpSpPr>
            <a:xfrm>
              <a:off x="6741994" y="898254"/>
              <a:ext cx="4220265" cy="3196074"/>
              <a:chOff x="6741994" y="898254"/>
              <a:chExt cx="4220265" cy="3196074"/>
            </a:xfrm>
          </p:grpSpPr>
          <p:pic>
            <p:nvPicPr>
              <p:cNvPr id="4" name="Imagem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69" t="2558" r="78561" b="58574"/>
              <a:stretch/>
            </p:blipFill>
            <p:spPr>
              <a:xfrm>
                <a:off x="6741994" y="898254"/>
                <a:ext cx="1812047" cy="3196074"/>
              </a:xfrm>
              <a:prstGeom prst="rect">
                <a:avLst/>
              </a:prstGeom>
            </p:spPr>
          </p:pic>
          <p:grpSp>
            <p:nvGrpSpPr>
              <p:cNvPr id="44" name="Grupo 43"/>
              <p:cNvGrpSpPr/>
              <p:nvPr/>
            </p:nvGrpSpPr>
            <p:grpSpPr>
              <a:xfrm>
                <a:off x="8856754" y="996518"/>
                <a:ext cx="1073426" cy="1011339"/>
                <a:chOff x="8671097" y="4967834"/>
                <a:chExt cx="1073426" cy="1011339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8973810" y="4967834"/>
                  <a:ext cx="468000" cy="468000"/>
                </a:xfrm>
                <a:prstGeom prst="ellipse">
                  <a:avLst/>
                </a:prstGeom>
                <a:solidFill>
                  <a:srgbClr val="98BF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>
                  <a:off x="8671097" y="5435834"/>
                  <a:ext cx="1073426" cy="543339"/>
                </a:xfrm>
                <a:prstGeom prst="rect">
                  <a:avLst/>
                </a:prstGeom>
                <a:solidFill>
                  <a:srgbClr val="98BF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INSERT</a:t>
                  </a:r>
                </a:p>
              </p:txBody>
            </p:sp>
          </p:grpSp>
          <p:sp>
            <p:nvSpPr>
              <p:cNvPr id="48" name="Oval 47"/>
              <p:cNvSpPr/>
              <p:nvPr/>
            </p:nvSpPr>
            <p:spPr>
              <a:xfrm>
                <a:off x="10494259" y="996518"/>
                <a:ext cx="468000" cy="468000"/>
              </a:xfrm>
              <a:prstGeom prst="ellipse">
                <a:avLst/>
              </a:prstGeom>
              <a:solidFill>
                <a:srgbClr val="98BF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</a:t>
                </a:r>
                <a:endParaRPr lang="pt-PT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49" name="Conexão reta 48"/>
              <p:cNvCxnSpPr>
                <a:stCxn id="48" idx="2"/>
                <a:endCxn id="45" idx="6"/>
              </p:cNvCxnSpPr>
              <p:nvPr/>
            </p:nvCxnSpPr>
            <p:spPr>
              <a:xfrm flipH="1">
                <a:off x="9627467" y="1230518"/>
                <a:ext cx="866792" cy="0"/>
              </a:xfrm>
              <a:prstGeom prst="line">
                <a:avLst/>
              </a:prstGeom>
              <a:ln w="28575">
                <a:solidFill>
                  <a:srgbClr val="98BF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9159467" y="2708323"/>
                <a:ext cx="468000" cy="468000"/>
              </a:xfrm>
              <a:prstGeom prst="ellipse">
                <a:avLst/>
              </a:prstGeom>
              <a:solidFill>
                <a:srgbClr val="98BF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</a:t>
                </a:r>
                <a:endParaRPr lang="pt-PT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6" name="Conexão reta 15"/>
            <p:cNvCxnSpPr>
              <a:stCxn id="22" idx="0"/>
              <a:endCxn id="46" idx="2"/>
            </p:cNvCxnSpPr>
            <p:nvPr/>
          </p:nvCxnSpPr>
          <p:spPr>
            <a:xfrm flipV="1">
              <a:off x="9393467" y="2007857"/>
              <a:ext cx="0" cy="700466"/>
            </a:xfrm>
            <a:prstGeom prst="line">
              <a:avLst/>
            </a:prstGeom>
            <a:ln w="28575">
              <a:solidFill>
                <a:srgbClr val="98BF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079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16</Words>
  <Application>Microsoft Office PowerPoint</Application>
  <PresentationFormat>Ecrã Panorâmico</PresentationFormat>
  <Paragraphs>16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Rui Leite</dc:creator>
  <cp:lastModifiedBy>Rui Leite</cp:lastModifiedBy>
  <cp:revision>20</cp:revision>
  <dcterms:created xsi:type="dcterms:W3CDTF">2016-11-16T16:44:02Z</dcterms:created>
  <dcterms:modified xsi:type="dcterms:W3CDTF">2016-11-27T16:57:31Z</dcterms:modified>
</cp:coreProperties>
</file>