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FDA"/>
    <a:srgbClr val="FFC000"/>
    <a:srgbClr val="EB6529"/>
    <a:srgbClr val="EE7944"/>
    <a:srgbClr val="D85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64" autoAdjust="0"/>
  </p:normalViewPr>
  <p:slideViewPr>
    <p:cSldViewPr snapToGrid="0">
      <p:cViewPr varScale="1">
        <p:scale>
          <a:sx n="72" d="100"/>
          <a:sy n="72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983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36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664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60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30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4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3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226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4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322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3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22AE-6A8E-43C6-95FF-8FC2DE6F074B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A5FA-9054-4BDB-8092-49192DA8A9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152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41498" y="1310187"/>
            <a:ext cx="1440000" cy="1440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PT" sz="10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algn="ctr"/>
            <a:r>
              <a:rPr lang="pt-PT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PT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pt-PT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4" name="Oval 13"/>
          <p:cNvSpPr/>
          <p:nvPr/>
        </p:nvSpPr>
        <p:spPr>
          <a:xfrm>
            <a:off x="4836975" y="2257673"/>
            <a:ext cx="1440000" cy="1440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PT" sz="10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algn="ctr"/>
            <a:r>
              <a:rPr lang="pt-PT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PT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pt-PT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5" name="Conexão: Curva 4"/>
          <p:cNvCxnSpPr>
            <a:cxnSpLocks/>
            <a:stCxn id="2" idx="6"/>
            <a:endCxn id="14" idx="1"/>
          </p:cNvCxnSpPr>
          <p:nvPr/>
        </p:nvCxnSpPr>
        <p:spPr>
          <a:xfrm>
            <a:off x="4281498" y="2030188"/>
            <a:ext cx="766360" cy="4383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558375" y="1823423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[RELATION]</a:t>
            </a:r>
          </a:p>
        </p:txBody>
      </p:sp>
    </p:spTree>
    <p:extLst>
      <p:ext uri="{BB962C8B-B14F-4D97-AF65-F5344CB8AC3E}">
        <p14:creationId xmlns:p14="http://schemas.microsoft.com/office/powerpoint/2010/main" val="38961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157690" y="1518862"/>
            <a:ext cx="1620000" cy="1620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[Cliente]</a:t>
            </a:r>
          </a:p>
          <a:p>
            <a:pPr algn="ctr"/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NrCliente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{Nome}, {Sexo},</a:t>
            </a:r>
          </a:p>
          <a:p>
            <a:pPr algn="ctr"/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{DN}, {CC}, {NIF}, {Telefone}, {Email}, {Password}</a:t>
            </a:r>
            <a:endParaRPr lang="pt-PT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/>
          <a:stretch/>
        </p:blipFill>
        <p:spPr>
          <a:xfrm>
            <a:off x="2200274" y="1167517"/>
            <a:ext cx="1347885" cy="2438740"/>
          </a:xfrm>
          <a:prstGeom prst="rect">
            <a:avLst/>
          </a:prstGeom>
        </p:spPr>
      </p:pic>
      <p:sp>
        <p:nvSpPr>
          <p:cNvPr id="4" name="Seta: Para a Direita 3"/>
          <p:cNvSpPr/>
          <p:nvPr/>
        </p:nvSpPr>
        <p:spPr>
          <a:xfrm>
            <a:off x="3790950" y="1857375"/>
            <a:ext cx="1123949" cy="942975"/>
          </a:xfrm>
          <a:prstGeom prst="rightArrow">
            <a:avLst/>
          </a:prstGeom>
          <a:gradFill flip="none" rotWithShape="1">
            <a:gsLst>
              <a:gs pos="0">
                <a:srgbClr val="98BFDA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94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157690" y="1518862"/>
            <a:ext cx="1620000" cy="1620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[Reserva]</a:t>
            </a:r>
          </a:p>
          <a:p>
            <a:pPr algn="ctr"/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idReserva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{Valor}, 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DataEmissao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pPr algn="ctr"/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{Desconto}</a:t>
            </a:r>
            <a:endParaRPr lang="pt-PT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/>
          <a:stretch/>
        </p:blipFill>
        <p:spPr>
          <a:xfrm>
            <a:off x="2429075" y="1231458"/>
            <a:ext cx="1119084" cy="2194808"/>
          </a:xfrm>
          <a:prstGeom prst="rect">
            <a:avLst/>
          </a:prstGeom>
        </p:spPr>
      </p:pic>
      <p:sp>
        <p:nvSpPr>
          <p:cNvPr id="4" name="Seta: Para a Direita 3"/>
          <p:cNvSpPr/>
          <p:nvPr/>
        </p:nvSpPr>
        <p:spPr>
          <a:xfrm>
            <a:off x="3790950" y="1857375"/>
            <a:ext cx="1123949" cy="942975"/>
          </a:xfrm>
          <a:prstGeom prst="rightArrow">
            <a:avLst/>
          </a:prstGeom>
          <a:gradFill flip="none" rotWithShape="1">
            <a:gsLst>
              <a:gs pos="0">
                <a:srgbClr val="98BFDA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86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157690" y="1320862"/>
            <a:ext cx="2016000" cy="2016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[Viagem]</a:t>
            </a:r>
          </a:p>
          <a:p>
            <a:pPr algn="ctr"/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idViagem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{Data}, 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pPr algn="ctr"/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HoraOrigem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LocalidadeOrigem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HoraDestino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LocalidadeDestino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Duracao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PT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197163"/>
            <a:ext cx="1709834" cy="2264857"/>
          </a:xfrm>
          <a:prstGeom prst="rect">
            <a:avLst/>
          </a:prstGeom>
        </p:spPr>
      </p:pic>
      <p:sp>
        <p:nvSpPr>
          <p:cNvPr id="4" name="Seta: Para a Direita 3"/>
          <p:cNvSpPr/>
          <p:nvPr/>
        </p:nvSpPr>
        <p:spPr>
          <a:xfrm>
            <a:off x="3790950" y="1857375"/>
            <a:ext cx="1123949" cy="942975"/>
          </a:xfrm>
          <a:prstGeom prst="rightArrow">
            <a:avLst/>
          </a:prstGeom>
          <a:gradFill flip="none" rotWithShape="1">
            <a:gsLst>
              <a:gs pos="0">
                <a:srgbClr val="98BFDA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797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157690" y="1608862"/>
            <a:ext cx="1440000" cy="1440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[Comboio]</a:t>
            </a:r>
          </a:p>
          <a:p>
            <a:pPr algn="ctr"/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idComboio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{Tipo}, {Carruagens}</a:t>
            </a:r>
            <a:endParaRPr lang="pt-PT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" t="7660" r="4741" b="2768"/>
          <a:stretch/>
        </p:blipFill>
        <p:spPr>
          <a:xfrm>
            <a:off x="2476500" y="1772824"/>
            <a:ext cx="1071659" cy="1105789"/>
          </a:xfrm>
          <a:prstGeom prst="rect">
            <a:avLst/>
          </a:prstGeom>
        </p:spPr>
      </p:pic>
      <p:sp>
        <p:nvSpPr>
          <p:cNvPr id="4" name="Seta: Para a Direita 3"/>
          <p:cNvSpPr/>
          <p:nvPr/>
        </p:nvSpPr>
        <p:spPr>
          <a:xfrm>
            <a:off x="3790950" y="1857375"/>
            <a:ext cx="1123949" cy="942975"/>
          </a:xfrm>
          <a:prstGeom prst="rightArrow">
            <a:avLst/>
          </a:prstGeom>
          <a:gradFill flip="none" rotWithShape="1">
            <a:gsLst>
              <a:gs pos="0">
                <a:srgbClr val="98BFDA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08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157690" y="1518861"/>
            <a:ext cx="1620000" cy="1620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[Lugar]</a:t>
            </a:r>
          </a:p>
          <a:p>
            <a:pPr algn="ctr"/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PT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pt-PT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{Carruagem}, {Classe}, {Mesa}, {Janela}, {Tomada}, {Comboio}</a:t>
            </a:r>
            <a:endParaRPr lang="pt-PT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28" y="1432219"/>
            <a:ext cx="981231" cy="1793285"/>
          </a:xfrm>
          <a:prstGeom prst="rect">
            <a:avLst/>
          </a:prstGeom>
        </p:spPr>
      </p:pic>
      <p:sp>
        <p:nvSpPr>
          <p:cNvPr id="4" name="Seta: Para a Direita 3"/>
          <p:cNvSpPr/>
          <p:nvPr/>
        </p:nvSpPr>
        <p:spPr>
          <a:xfrm>
            <a:off x="3790950" y="1857375"/>
            <a:ext cx="1123949" cy="942975"/>
          </a:xfrm>
          <a:prstGeom prst="rightArrow">
            <a:avLst/>
          </a:prstGeom>
          <a:gradFill flip="none" rotWithShape="1">
            <a:gsLst>
              <a:gs pos="0">
                <a:srgbClr val="98BFDA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0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40578" y="1733881"/>
            <a:ext cx="1224000" cy="1224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[Cliente]</a:t>
            </a:r>
          </a:p>
        </p:txBody>
      </p:sp>
      <p:sp>
        <p:nvSpPr>
          <p:cNvPr id="6" name="Oval 5"/>
          <p:cNvSpPr/>
          <p:nvPr/>
        </p:nvSpPr>
        <p:spPr>
          <a:xfrm>
            <a:off x="3175245" y="2474180"/>
            <a:ext cx="1224000" cy="1224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[Reserva]</a:t>
            </a:r>
            <a:endParaRPr lang="pt-PT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xão: Curva 6"/>
          <p:cNvCxnSpPr>
            <a:cxnSpLocks/>
            <a:stCxn id="5" idx="6"/>
            <a:endCxn id="6" idx="1"/>
          </p:cNvCxnSpPr>
          <p:nvPr/>
        </p:nvCxnSpPr>
        <p:spPr>
          <a:xfrm>
            <a:off x="2464578" y="2345881"/>
            <a:ext cx="889918" cy="3075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814760" y="2124206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[FEZ]</a:t>
            </a:r>
          </a:p>
        </p:txBody>
      </p:sp>
      <p:sp>
        <p:nvSpPr>
          <p:cNvPr id="10" name="Oval 9"/>
          <p:cNvSpPr/>
          <p:nvPr/>
        </p:nvSpPr>
        <p:spPr>
          <a:xfrm>
            <a:off x="5271593" y="1643011"/>
            <a:ext cx="1224000" cy="1224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[Viagem]</a:t>
            </a:r>
            <a:endParaRPr lang="pt-PT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xão: Curva 11"/>
          <p:cNvCxnSpPr>
            <a:cxnSpLocks/>
            <a:stCxn id="6" idx="7"/>
            <a:endCxn id="10" idx="2"/>
          </p:cNvCxnSpPr>
          <p:nvPr/>
        </p:nvCxnSpPr>
        <p:spPr>
          <a:xfrm rot="5400000" flipH="1" flipV="1">
            <a:off x="4546583" y="1928422"/>
            <a:ext cx="398420" cy="10515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969655" y="2037583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[RELATIVA]</a:t>
            </a:r>
          </a:p>
        </p:txBody>
      </p:sp>
      <p:sp>
        <p:nvSpPr>
          <p:cNvPr id="16" name="Oval 15"/>
          <p:cNvSpPr/>
          <p:nvPr/>
        </p:nvSpPr>
        <p:spPr>
          <a:xfrm>
            <a:off x="6814054" y="2876590"/>
            <a:ext cx="1224000" cy="1224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[Comboio]</a:t>
            </a:r>
          </a:p>
        </p:txBody>
      </p:sp>
      <p:cxnSp>
        <p:nvCxnSpPr>
          <p:cNvPr id="23" name="Conexão: Curva 22"/>
          <p:cNvCxnSpPr>
            <a:cxnSpLocks/>
            <a:stCxn id="10" idx="6"/>
            <a:endCxn id="16" idx="0"/>
          </p:cNvCxnSpPr>
          <p:nvPr/>
        </p:nvCxnSpPr>
        <p:spPr>
          <a:xfrm>
            <a:off x="6495593" y="2255011"/>
            <a:ext cx="930461" cy="6215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101485" y="2194352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[REALIZADA]</a:t>
            </a:r>
          </a:p>
        </p:txBody>
      </p:sp>
      <p:sp>
        <p:nvSpPr>
          <p:cNvPr id="30" name="Oval 29"/>
          <p:cNvSpPr/>
          <p:nvPr/>
        </p:nvSpPr>
        <p:spPr>
          <a:xfrm>
            <a:off x="4953132" y="4100590"/>
            <a:ext cx="1224000" cy="1224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[Lugar]</a:t>
            </a:r>
          </a:p>
        </p:txBody>
      </p:sp>
      <p:cxnSp>
        <p:nvCxnSpPr>
          <p:cNvPr id="32" name="Conexão: Curva 31"/>
          <p:cNvCxnSpPr>
            <a:cxnSpLocks/>
            <a:stCxn id="30" idx="6"/>
            <a:endCxn id="16" idx="4"/>
          </p:cNvCxnSpPr>
          <p:nvPr/>
        </p:nvCxnSpPr>
        <p:spPr>
          <a:xfrm flipV="1">
            <a:off x="6177132" y="4100590"/>
            <a:ext cx="1248922" cy="612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697797" y="4623080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[PERTENCE]</a:t>
            </a:r>
          </a:p>
        </p:txBody>
      </p:sp>
      <p:cxnSp>
        <p:nvCxnSpPr>
          <p:cNvPr id="37" name="Conexão: Curva 36"/>
          <p:cNvCxnSpPr>
            <a:cxnSpLocks/>
            <a:stCxn id="30" idx="2"/>
            <a:endCxn id="6" idx="4"/>
          </p:cNvCxnSpPr>
          <p:nvPr/>
        </p:nvCxnSpPr>
        <p:spPr>
          <a:xfrm rot="10800000">
            <a:off x="3787246" y="3698180"/>
            <a:ext cx="1165887" cy="10144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905606" y="4275785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[RESERVADO]</a:t>
            </a:r>
          </a:p>
        </p:txBody>
      </p:sp>
    </p:spTree>
    <p:extLst>
      <p:ext uri="{BB962C8B-B14F-4D97-AF65-F5344CB8AC3E}">
        <p14:creationId xmlns:p14="http://schemas.microsoft.com/office/powerpoint/2010/main" val="1407957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155</Words>
  <Application>Microsoft Office PowerPoint</Application>
  <PresentationFormat>Papel A4 (210x297 mm)</PresentationFormat>
  <Paragraphs>28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Leite</dc:creator>
  <cp:lastModifiedBy>Rui Leite</cp:lastModifiedBy>
  <cp:revision>10</cp:revision>
  <dcterms:created xsi:type="dcterms:W3CDTF">2017-01-16T15:07:16Z</dcterms:created>
  <dcterms:modified xsi:type="dcterms:W3CDTF">2017-01-16T19:26:57Z</dcterms:modified>
</cp:coreProperties>
</file>