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F"/>
    <a:srgbClr val="D9F6FD"/>
    <a:srgbClr val="EC1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95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9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44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844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9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907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8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78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335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3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075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7540-FB59-438B-AE5A-BAE41D8A3007}" type="datetimeFigureOut">
              <a:rPr lang="pt-PT" smtClean="0"/>
              <a:t>21/05/2017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CD2E-939D-4C01-B9BA-B562DF8EE79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15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466471" y="694809"/>
            <a:ext cx="10429134" cy="2973098"/>
            <a:chOff x="466471" y="694809"/>
            <a:chExt cx="10429134" cy="2973098"/>
          </a:xfrm>
        </p:grpSpPr>
        <p:sp>
          <p:nvSpPr>
            <p:cNvPr id="5" name="Cubo 4"/>
            <p:cNvSpPr/>
            <p:nvPr/>
          </p:nvSpPr>
          <p:spPr>
            <a:xfrm>
              <a:off x="8243247" y="1042384"/>
              <a:ext cx="2347416" cy="2060812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571" y="750627"/>
              <a:ext cx="7135793" cy="2917280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9517181" y="3103196"/>
              <a:ext cx="137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rgbClr val="FF0000"/>
                  </a:solidFill>
                </a:rPr>
                <a:t>v1 -&gt;(5,-5,5)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8983" y="1181137"/>
              <a:ext cx="137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rgbClr val="7030A0"/>
                  </a:solidFill>
                </a:rPr>
                <a:t>v2 -&gt;(-5,5,5)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528874" y="3103196"/>
              <a:ext cx="137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accent6"/>
                  </a:solidFill>
                </a:rPr>
                <a:t>v3-&gt;(-5,-5,5)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072770" y="750627"/>
              <a:ext cx="1741015" cy="47108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pt-PT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188953" y="750626"/>
              <a:ext cx="1741015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pt-PT" dirty="0">
                <a:solidFill>
                  <a:srgbClr val="FFFF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917100" y="750627"/>
              <a:ext cx="1741015" cy="47108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pt-PT" dirty="0"/>
            </a:p>
          </p:txBody>
        </p:sp>
        <p:sp>
          <p:nvSpPr>
            <p:cNvPr id="13" name="Triângulo isósceles 12"/>
            <p:cNvSpPr/>
            <p:nvPr/>
          </p:nvSpPr>
          <p:spPr>
            <a:xfrm>
              <a:off x="8243247" y="1550469"/>
              <a:ext cx="1787857" cy="1552727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225558" y="1221712"/>
              <a:ext cx="1741015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pt-PT" dirty="0">
                <a:solidFill>
                  <a:srgbClr val="FFFF00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695219" y="1221712"/>
              <a:ext cx="1741015" cy="47108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pt-PT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07693" y="1221712"/>
              <a:ext cx="1741015" cy="471085"/>
            </a:xfrm>
            <a:prstGeom prst="rect">
              <a:avLst/>
            </a:prstGeom>
            <a:noFill/>
            <a:ln w="38100">
              <a:solidFill>
                <a:srgbClr val="EC14D2"/>
              </a:solidFill>
            </a:ln>
          </p:spPr>
          <p:txBody>
            <a:bodyPr wrap="square" rtlCol="0">
              <a:spAutoFit/>
            </a:bodyPr>
            <a:lstStyle/>
            <a:p>
              <a:endParaRPr lang="pt-PT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462590" y="1166241"/>
              <a:ext cx="1378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rgbClr val="EC14D2"/>
                  </a:solidFill>
                </a:rPr>
                <a:t>v1 -&gt;(5,-5,5)</a:t>
              </a:r>
            </a:p>
          </p:txBody>
        </p:sp>
        <p:sp>
          <p:nvSpPr>
            <p:cNvPr id="19" name="Triângulo isósceles 18"/>
            <p:cNvSpPr/>
            <p:nvPr/>
          </p:nvSpPr>
          <p:spPr>
            <a:xfrm rot="10800000">
              <a:off x="8287428" y="1565365"/>
              <a:ext cx="1787857" cy="1552727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Seta: Curvada Para a Direita 19"/>
            <p:cNvSpPr/>
            <p:nvPr/>
          </p:nvSpPr>
          <p:spPr>
            <a:xfrm rot="12652802">
              <a:off x="8830081" y="1946390"/>
              <a:ext cx="729565" cy="66186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488907" y="2748567"/>
              <a:ext cx="586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T1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9488431" y="1692797"/>
              <a:ext cx="586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T2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66471" y="694809"/>
              <a:ext cx="75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200" b="1" dirty="0">
                  <a:solidFill>
                    <a:srgbClr val="0070C0"/>
                  </a:solidFill>
                </a:rPr>
                <a:t>T1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470912" y="1130549"/>
              <a:ext cx="751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200" b="1" dirty="0">
                  <a:solidFill>
                    <a:srgbClr val="0070C0"/>
                  </a:solidFill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12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76153" y="494699"/>
            <a:ext cx="11381999" cy="3094444"/>
            <a:chOff x="376153" y="494699"/>
            <a:chExt cx="11381999" cy="3094444"/>
          </a:xfrm>
        </p:grpSpPr>
        <p:grpSp>
          <p:nvGrpSpPr>
            <p:cNvPr id="69" name="Grupo 68"/>
            <p:cNvGrpSpPr/>
            <p:nvPr/>
          </p:nvGrpSpPr>
          <p:grpSpPr>
            <a:xfrm>
              <a:off x="376153" y="494699"/>
              <a:ext cx="11381999" cy="3094444"/>
              <a:chOff x="376153" y="494699"/>
              <a:chExt cx="11381999" cy="3094444"/>
            </a:xfrm>
          </p:grpSpPr>
          <p:pic>
            <p:nvPicPr>
              <p:cNvPr id="68" name="Imagem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0764" y="950523"/>
                <a:ext cx="6087098" cy="1814260"/>
              </a:xfrm>
              <a:prstGeom prst="rect">
                <a:avLst/>
              </a:prstGeom>
            </p:spPr>
          </p:pic>
          <p:sp>
            <p:nvSpPr>
              <p:cNvPr id="18" name="CaixaDeTexto 17"/>
              <p:cNvSpPr txBox="1"/>
              <p:nvPr/>
            </p:nvSpPr>
            <p:spPr>
              <a:xfrm>
                <a:off x="10144977" y="1440240"/>
                <a:ext cx="1613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>
                    <a:solidFill>
                      <a:srgbClr val="7030A0"/>
                    </a:solidFill>
                  </a:rPr>
                  <a:t>v1 -&gt;(15,0,-15)</a:t>
                </a:r>
              </a:p>
            </p:txBody>
          </p:sp>
          <p:sp>
            <p:nvSpPr>
              <p:cNvPr id="31" name="Paralelogramo 30"/>
              <p:cNvSpPr/>
              <p:nvPr/>
            </p:nvSpPr>
            <p:spPr>
              <a:xfrm>
                <a:off x="7411073" y="1755023"/>
                <a:ext cx="3373542" cy="1044601"/>
              </a:xfrm>
              <a:prstGeom prst="parallelogram">
                <a:avLst>
                  <a:gd name="adj" fmla="val 9500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1" name="Triângulo isósceles 50"/>
              <p:cNvSpPr/>
              <p:nvPr/>
            </p:nvSpPr>
            <p:spPr>
              <a:xfrm>
                <a:off x="7364789" y="1764730"/>
                <a:ext cx="2391981" cy="1051384"/>
              </a:xfrm>
              <a:prstGeom prst="triangle">
                <a:avLst>
                  <a:gd name="adj" fmla="val 4247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0" name="Triângulo isósceles 49"/>
              <p:cNvSpPr/>
              <p:nvPr/>
            </p:nvSpPr>
            <p:spPr>
              <a:xfrm rot="10800000">
                <a:off x="8392633" y="1755022"/>
                <a:ext cx="2391981" cy="1051384"/>
              </a:xfrm>
              <a:prstGeom prst="triangle">
                <a:avLst>
                  <a:gd name="adj" fmla="val 4247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9331341" y="2746943"/>
                <a:ext cx="1644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>
                    <a:solidFill>
                      <a:srgbClr val="FF0000"/>
                    </a:solidFill>
                  </a:rPr>
                  <a:t>v1 -&gt;(15,0,15)</a:t>
                </a: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7602299" y="1467525"/>
                <a:ext cx="14955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>
                    <a:solidFill>
                      <a:schemeClr val="accent6"/>
                    </a:solidFill>
                  </a:rPr>
                  <a:t>v2 -&gt;(-15,0,-15)</a:t>
                </a:r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6695574" y="2799624"/>
                <a:ext cx="15022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>
                    <a:solidFill>
                      <a:srgbClr val="EC14D2"/>
                    </a:solidFill>
                  </a:rPr>
                  <a:t>v3-&gt;(-15,0,15)</a:t>
                </a: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7864428" y="2430292"/>
                <a:ext cx="456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T2</a:t>
                </a: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9498441" y="1784879"/>
                <a:ext cx="586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T1</a:t>
                </a:r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2873641" y="1519660"/>
                <a:ext cx="1741015" cy="471085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PT" dirty="0"/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1086839" y="1621413"/>
                <a:ext cx="1741015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PT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4595610" y="1535327"/>
                <a:ext cx="1741015" cy="47108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PT" dirty="0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1018306" y="2041780"/>
                <a:ext cx="1741015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PT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4637402" y="2059245"/>
                <a:ext cx="1741015" cy="471085"/>
              </a:xfrm>
              <a:prstGeom prst="rect">
                <a:avLst/>
              </a:prstGeom>
              <a:noFill/>
              <a:ln w="38100">
                <a:solidFill>
                  <a:srgbClr val="EC14D2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PT" dirty="0"/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2827854" y="2041780"/>
                <a:ext cx="1741015" cy="369332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pt-PT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376153" y="1513692"/>
                <a:ext cx="751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3200" b="1" dirty="0">
                    <a:solidFill>
                      <a:srgbClr val="0070C0"/>
                    </a:solidFill>
                  </a:rPr>
                  <a:t>T1</a:t>
                </a: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394142" y="1901570"/>
                <a:ext cx="751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3200" b="1" dirty="0">
                    <a:solidFill>
                      <a:srgbClr val="0070C0"/>
                    </a:solidFill>
                  </a:rPr>
                  <a:t>T2</a:t>
                </a:r>
              </a:p>
            </p:txBody>
          </p:sp>
          <p:cxnSp>
            <p:nvCxnSpPr>
              <p:cNvPr id="33" name="Conexão reta unidirecional 32"/>
              <p:cNvCxnSpPr/>
              <p:nvPr/>
            </p:nvCxnSpPr>
            <p:spPr>
              <a:xfrm flipV="1">
                <a:off x="9075761" y="494699"/>
                <a:ext cx="0" cy="1782624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unidirecional 33"/>
              <p:cNvCxnSpPr>
                <a:cxnSpLocks/>
                <a:stCxn id="31" idx="2"/>
              </p:cNvCxnSpPr>
              <p:nvPr/>
            </p:nvCxnSpPr>
            <p:spPr>
              <a:xfrm>
                <a:off x="10288409" y="2277324"/>
                <a:ext cx="1142742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unidirecional 34"/>
              <p:cNvCxnSpPr>
                <a:cxnSpLocks/>
                <a:stCxn id="31" idx="3"/>
              </p:cNvCxnSpPr>
              <p:nvPr/>
            </p:nvCxnSpPr>
            <p:spPr>
              <a:xfrm flipH="1">
                <a:off x="7842371" y="2799624"/>
                <a:ext cx="759267" cy="78951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>
                <a:endCxn id="31" idx="2"/>
              </p:cNvCxnSpPr>
              <p:nvPr/>
            </p:nvCxnSpPr>
            <p:spPr>
              <a:xfrm>
                <a:off x="9075761" y="2250037"/>
                <a:ext cx="1212648" cy="27287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>
                <a:cxnSpLocks/>
              </p:cNvCxnSpPr>
              <p:nvPr/>
            </p:nvCxnSpPr>
            <p:spPr>
              <a:xfrm flipH="1">
                <a:off x="8553212" y="2277394"/>
                <a:ext cx="506670" cy="596960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xão reta 55"/>
              <p:cNvCxnSpPr>
                <a:cxnSpLocks/>
                <a:stCxn id="50" idx="5"/>
              </p:cNvCxnSpPr>
              <p:nvPr/>
            </p:nvCxnSpPr>
            <p:spPr>
              <a:xfrm flipH="1">
                <a:off x="9059882" y="2280714"/>
                <a:ext cx="20745" cy="593640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xão reta 65"/>
              <p:cNvCxnSpPr/>
              <p:nvPr/>
            </p:nvCxnSpPr>
            <p:spPr>
              <a:xfrm>
                <a:off x="9059882" y="2799624"/>
                <a:ext cx="0" cy="7895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Seta: Curvada Para a Direita 70"/>
            <p:cNvSpPr/>
            <p:nvPr/>
          </p:nvSpPr>
          <p:spPr>
            <a:xfrm rot="11044470">
              <a:off x="9067311" y="863565"/>
              <a:ext cx="592823" cy="638952"/>
            </a:xfrm>
            <a:prstGeom prst="curved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0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627184" y="663584"/>
            <a:ext cx="10555053" cy="4019663"/>
            <a:chOff x="158633" y="748724"/>
            <a:chExt cx="10555053" cy="4019663"/>
          </a:xfrm>
        </p:grpSpPr>
        <p:grpSp>
          <p:nvGrpSpPr>
            <p:cNvPr id="5" name="Grupo 4"/>
            <p:cNvGrpSpPr/>
            <p:nvPr/>
          </p:nvGrpSpPr>
          <p:grpSpPr>
            <a:xfrm>
              <a:off x="363493" y="861313"/>
              <a:ext cx="3452884" cy="1410402"/>
              <a:chOff x="502984" y="711379"/>
              <a:chExt cx="3452884" cy="1410402"/>
            </a:xfrm>
          </p:grpSpPr>
          <p:sp>
            <p:nvSpPr>
              <p:cNvPr id="228" name="Cubo 227"/>
              <p:cNvSpPr/>
              <p:nvPr/>
            </p:nvSpPr>
            <p:spPr>
              <a:xfrm>
                <a:off x="502984" y="711379"/>
                <a:ext cx="3452884" cy="1410400"/>
              </a:xfrm>
              <a:prstGeom prst="cube">
                <a:avLst>
                  <a:gd name="adj" fmla="val 73488"/>
                </a:avLst>
              </a:prstGeom>
              <a:solidFill>
                <a:srgbClr val="D7FB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229" name="Conexão reta 228"/>
              <p:cNvCxnSpPr>
                <a:cxnSpLocks/>
              </p:cNvCxnSpPr>
              <p:nvPr/>
            </p:nvCxnSpPr>
            <p:spPr>
              <a:xfrm flipV="1">
                <a:off x="1523536" y="1098534"/>
                <a:ext cx="2426849" cy="1172"/>
              </a:xfrm>
              <a:prstGeom prst="line">
                <a:avLst/>
              </a:prstGeom>
              <a:ln w="127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o 229"/>
              <p:cNvGrpSpPr/>
              <p:nvPr/>
            </p:nvGrpSpPr>
            <p:grpSpPr>
              <a:xfrm>
                <a:off x="502985" y="711379"/>
                <a:ext cx="1628712" cy="1410402"/>
                <a:chOff x="502985" y="711379"/>
                <a:chExt cx="1628712" cy="1410402"/>
              </a:xfrm>
            </p:grpSpPr>
            <p:grpSp>
              <p:nvGrpSpPr>
                <p:cNvPr id="231" name="Grupo 230"/>
                <p:cNvGrpSpPr/>
                <p:nvPr/>
              </p:nvGrpSpPr>
              <p:grpSpPr>
                <a:xfrm>
                  <a:off x="502985" y="1740956"/>
                  <a:ext cx="595214" cy="380824"/>
                  <a:chOff x="3088762" y="2795953"/>
                  <a:chExt cx="595214" cy="380824"/>
                </a:xfrm>
              </p:grpSpPr>
              <p:sp>
                <p:nvSpPr>
                  <p:cNvPr id="236" name="Triângulo isósceles 235"/>
                  <p:cNvSpPr/>
                  <p:nvPr/>
                </p:nvSpPr>
                <p:spPr>
                  <a:xfrm>
                    <a:off x="3088762" y="2795954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37" name="Triângulo isósceles 236"/>
                  <p:cNvSpPr/>
                  <p:nvPr/>
                </p:nvSpPr>
                <p:spPr>
                  <a:xfrm rot="10800000">
                    <a:off x="3088763" y="2795953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cxnSp>
              <p:nvCxnSpPr>
                <p:cNvPr id="232" name="Conexão reta 231"/>
                <p:cNvCxnSpPr>
                  <a:cxnSpLocks/>
                </p:cNvCxnSpPr>
                <p:nvPr/>
              </p:nvCxnSpPr>
              <p:spPr>
                <a:xfrm flipV="1">
                  <a:off x="502986" y="1099119"/>
                  <a:ext cx="1026035" cy="1022662"/>
                </a:xfrm>
                <a:prstGeom prst="line">
                  <a:avLst/>
                </a:prstGeom>
                <a:ln w="1905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Conexão reta 232"/>
                <p:cNvCxnSpPr>
                  <a:cxnSpLocks/>
                </p:cNvCxnSpPr>
                <p:nvPr/>
              </p:nvCxnSpPr>
              <p:spPr>
                <a:xfrm flipH="1" flipV="1">
                  <a:off x="1523536" y="711379"/>
                  <a:ext cx="5485" cy="387740"/>
                </a:xfrm>
                <a:prstGeom prst="line">
                  <a:avLst/>
                </a:prstGeom>
                <a:ln w="127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Triângulo isósceles 233"/>
                <p:cNvSpPr/>
                <p:nvPr/>
              </p:nvSpPr>
              <p:spPr>
                <a:xfrm rot="10800000">
                  <a:off x="1536484" y="714838"/>
                  <a:ext cx="595213" cy="3808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35" name="Triângulo isósceles 234"/>
                <p:cNvSpPr/>
                <p:nvPr/>
              </p:nvSpPr>
              <p:spPr>
                <a:xfrm>
                  <a:off x="1527383" y="725736"/>
                  <a:ext cx="595213" cy="3808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6" name="Grupo 5"/>
            <p:cNvGrpSpPr/>
            <p:nvPr/>
          </p:nvGrpSpPr>
          <p:grpSpPr>
            <a:xfrm>
              <a:off x="3386425" y="748724"/>
              <a:ext cx="3452884" cy="1414823"/>
              <a:chOff x="3253823" y="758425"/>
              <a:chExt cx="3452884" cy="1414823"/>
            </a:xfrm>
          </p:grpSpPr>
          <p:grpSp>
            <p:nvGrpSpPr>
              <p:cNvPr id="209" name="Grupo 208"/>
              <p:cNvGrpSpPr/>
              <p:nvPr/>
            </p:nvGrpSpPr>
            <p:grpSpPr>
              <a:xfrm>
                <a:off x="3253823" y="758425"/>
                <a:ext cx="3452884" cy="1410402"/>
                <a:chOff x="502984" y="711379"/>
                <a:chExt cx="3452884" cy="1410402"/>
              </a:xfrm>
            </p:grpSpPr>
            <p:sp>
              <p:nvSpPr>
                <p:cNvPr id="218" name="Cubo 217"/>
                <p:cNvSpPr/>
                <p:nvPr/>
              </p:nvSpPr>
              <p:spPr>
                <a:xfrm>
                  <a:off x="502984" y="711379"/>
                  <a:ext cx="3452884" cy="1410400"/>
                </a:xfrm>
                <a:prstGeom prst="cube">
                  <a:avLst>
                    <a:gd name="adj" fmla="val 73488"/>
                  </a:avLst>
                </a:prstGeom>
                <a:solidFill>
                  <a:srgbClr val="D7FB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cxnSp>
              <p:nvCxnSpPr>
                <p:cNvPr id="219" name="Conexão reta 218"/>
                <p:cNvCxnSpPr>
                  <a:cxnSpLocks/>
                </p:cNvCxnSpPr>
                <p:nvPr/>
              </p:nvCxnSpPr>
              <p:spPr>
                <a:xfrm flipV="1">
                  <a:off x="1523536" y="1098534"/>
                  <a:ext cx="2426849" cy="1172"/>
                </a:xfrm>
                <a:prstGeom prst="line">
                  <a:avLst/>
                </a:prstGeom>
                <a:ln w="127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upo 219"/>
                <p:cNvGrpSpPr/>
                <p:nvPr/>
              </p:nvGrpSpPr>
              <p:grpSpPr>
                <a:xfrm>
                  <a:off x="502985" y="711379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221" name="Grupo 220"/>
                  <p:cNvGrpSpPr/>
                  <p:nvPr/>
                </p:nvGrpSpPr>
                <p:grpSpPr>
                  <a:xfrm>
                    <a:off x="502985" y="1740956"/>
                    <a:ext cx="595214" cy="380824"/>
                    <a:chOff x="3088762" y="2795953"/>
                    <a:chExt cx="595214" cy="380824"/>
                  </a:xfrm>
                </p:grpSpPr>
                <p:sp>
                  <p:nvSpPr>
                    <p:cNvPr id="226" name="Triângulo isósceles 225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227" name="Triângulo isósceles 226"/>
                    <p:cNvSpPr/>
                    <p:nvPr/>
                  </p:nvSpPr>
                  <p:spPr>
                    <a:xfrm rot="10800000">
                      <a:off x="3088763" y="2795953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222" name="Conexão reta 221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Conexão reta 222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Triângulo isósceles 223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25" name="Triângulo isósceles 224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210" name="Grupo 209"/>
              <p:cNvGrpSpPr/>
              <p:nvPr/>
            </p:nvGrpSpPr>
            <p:grpSpPr>
              <a:xfrm>
                <a:off x="3847398" y="762846"/>
                <a:ext cx="1628712" cy="1410402"/>
                <a:chOff x="502985" y="711379"/>
                <a:chExt cx="1628712" cy="1410402"/>
              </a:xfrm>
            </p:grpSpPr>
            <p:grpSp>
              <p:nvGrpSpPr>
                <p:cNvPr id="211" name="Grupo 210"/>
                <p:cNvGrpSpPr/>
                <p:nvPr/>
              </p:nvGrpSpPr>
              <p:grpSpPr>
                <a:xfrm>
                  <a:off x="502985" y="1740956"/>
                  <a:ext cx="595214" cy="380824"/>
                  <a:chOff x="3088762" y="2795953"/>
                  <a:chExt cx="595214" cy="380824"/>
                </a:xfrm>
              </p:grpSpPr>
              <p:sp>
                <p:nvSpPr>
                  <p:cNvPr id="216" name="Triângulo isósceles 215"/>
                  <p:cNvSpPr/>
                  <p:nvPr/>
                </p:nvSpPr>
                <p:spPr>
                  <a:xfrm>
                    <a:off x="3088762" y="2795954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17" name="Triângulo isósceles 216"/>
                  <p:cNvSpPr/>
                  <p:nvPr/>
                </p:nvSpPr>
                <p:spPr>
                  <a:xfrm rot="10800000">
                    <a:off x="3088763" y="2795953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cxnSp>
              <p:nvCxnSpPr>
                <p:cNvPr id="212" name="Conexão reta 211"/>
                <p:cNvCxnSpPr>
                  <a:cxnSpLocks/>
                </p:cNvCxnSpPr>
                <p:nvPr/>
              </p:nvCxnSpPr>
              <p:spPr>
                <a:xfrm flipV="1">
                  <a:off x="502986" y="1099119"/>
                  <a:ext cx="1026035" cy="1022662"/>
                </a:xfrm>
                <a:prstGeom prst="line">
                  <a:avLst/>
                </a:prstGeom>
                <a:ln w="1905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Conexão reta 212"/>
                <p:cNvCxnSpPr>
                  <a:cxnSpLocks/>
                </p:cNvCxnSpPr>
                <p:nvPr/>
              </p:nvCxnSpPr>
              <p:spPr>
                <a:xfrm flipH="1" flipV="1">
                  <a:off x="1523536" y="711379"/>
                  <a:ext cx="5485" cy="387740"/>
                </a:xfrm>
                <a:prstGeom prst="line">
                  <a:avLst/>
                </a:prstGeom>
                <a:ln w="127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Triângulo isósceles 213"/>
                <p:cNvSpPr/>
                <p:nvPr/>
              </p:nvSpPr>
              <p:spPr>
                <a:xfrm rot="10800000">
                  <a:off x="1536484" y="714838"/>
                  <a:ext cx="595213" cy="3808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1527383" y="725736"/>
                  <a:ext cx="595213" cy="3808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7260802" y="763081"/>
              <a:ext cx="3452884" cy="1427602"/>
              <a:chOff x="7260802" y="763081"/>
              <a:chExt cx="3452884" cy="1427602"/>
            </a:xfrm>
          </p:grpSpPr>
          <p:grpSp>
            <p:nvGrpSpPr>
              <p:cNvPr id="173" name="Grupo 172"/>
              <p:cNvGrpSpPr/>
              <p:nvPr/>
            </p:nvGrpSpPr>
            <p:grpSpPr>
              <a:xfrm>
                <a:off x="7260802" y="763081"/>
                <a:ext cx="3452884" cy="1414823"/>
                <a:chOff x="3253823" y="758425"/>
                <a:chExt cx="3452884" cy="1414823"/>
              </a:xfrm>
            </p:grpSpPr>
            <p:grpSp>
              <p:nvGrpSpPr>
                <p:cNvPr id="190" name="Grupo 189"/>
                <p:cNvGrpSpPr/>
                <p:nvPr/>
              </p:nvGrpSpPr>
              <p:grpSpPr>
                <a:xfrm>
                  <a:off x="3253823" y="758425"/>
                  <a:ext cx="3452884" cy="1410402"/>
                  <a:chOff x="502984" y="711379"/>
                  <a:chExt cx="3452884" cy="1410402"/>
                </a:xfrm>
              </p:grpSpPr>
              <p:sp>
                <p:nvSpPr>
                  <p:cNvPr id="199" name="Cubo 198"/>
                  <p:cNvSpPr/>
                  <p:nvPr/>
                </p:nvSpPr>
                <p:spPr>
                  <a:xfrm>
                    <a:off x="502984" y="711379"/>
                    <a:ext cx="3452884" cy="1410400"/>
                  </a:xfrm>
                  <a:prstGeom prst="cube">
                    <a:avLst>
                      <a:gd name="adj" fmla="val 73488"/>
                    </a:avLst>
                  </a:prstGeom>
                  <a:solidFill>
                    <a:srgbClr val="D7FB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200" name="Conexão reta 199"/>
                  <p:cNvCxnSpPr>
                    <a:cxnSpLocks/>
                  </p:cNvCxnSpPr>
                  <p:nvPr/>
                </p:nvCxnSpPr>
                <p:spPr>
                  <a:xfrm flipV="1">
                    <a:off x="1523536" y="1098534"/>
                    <a:ext cx="2426849" cy="1172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1" name="Grupo 200"/>
                  <p:cNvGrpSpPr/>
                  <p:nvPr/>
                </p:nvGrpSpPr>
                <p:grpSpPr>
                  <a:xfrm>
                    <a:off x="502985" y="711379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202" name="Grupo 201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203" name="Conexão reta 202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Conexão reta 203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5" name="Triângulo isósceles 204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206" name="Triângulo isósceles 205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191" name="Grupo 190"/>
                <p:cNvGrpSpPr/>
                <p:nvPr/>
              </p:nvGrpSpPr>
              <p:grpSpPr>
                <a:xfrm>
                  <a:off x="3847398" y="762846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192" name="Grupo 191"/>
                  <p:cNvGrpSpPr/>
                  <p:nvPr/>
                </p:nvGrpSpPr>
                <p:grpSpPr>
                  <a:xfrm>
                    <a:off x="502985" y="1740956"/>
                    <a:ext cx="595214" cy="380824"/>
                    <a:chOff x="3088762" y="2795953"/>
                    <a:chExt cx="595214" cy="380824"/>
                  </a:xfrm>
                </p:grpSpPr>
                <p:sp>
                  <p:nvSpPr>
                    <p:cNvPr id="197" name="Triângulo isósceles 196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98" name="Triângulo isósceles 197"/>
                    <p:cNvSpPr/>
                    <p:nvPr/>
                  </p:nvSpPr>
                  <p:spPr>
                    <a:xfrm rot="10800000">
                      <a:off x="3088763" y="2795953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193" name="Conexão reta 192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Conexão reta 193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Triângulo isósceles 194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96" name="Triângulo isósceles 195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174" name="Grupo 173"/>
              <p:cNvGrpSpPr/>
              <p:nvPr/>
            </p:nvGrpSpPr>
            <p:grpSpPr>
              <a:xfrm>
                <a:off x="9052753" y="780281"/>
                <a:ext cx="1628712" cy="1410402"/>
                <a:chOff x="502985" y="711379"/>
                <a:chExt cx="1628712" cy="1410402"/>
              </a:xfrm>
            </p:grpSpPr>
            <p:grpSp>
              <p:nvGrpSpPr>
                <p:cNvPr id="183" name="Grupo 182"/>
                <p:cNvGrpSpPr/>
                <p:nvPr/>
              </p:nvGrpSpPr>
              <p:grpSpPr>
                <a:xfrm>
                  <a:off x="502985" y="1740955"/>
                  <a:ext cx="603162" cy="380825"/>
                  <a:chOff x="3088762" y="2795952"/>
                  <a:chExt cx="603162" cy="380825"/>
                </a:xfrm>
              </p:grpSpPr>
              <p:sp>
                <p:nvSpPr>
                  <p:cNvPr id="188" name="Triângulo isósceles 187"/>
                  <p:cNvSpPr/>
                  <p:nvPr/>
                </p:nvSpPr>
                <p:spPr>
                  <a:xfrm>
                    <a:off x="3088762" y="2795954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89" name="Triângulo isósceles 188"/>
                  <p:cNvSpPr/>
                  <p:nvPr/>
                </p:nvSpPr>
                <p:spPr>
                  <a:xfrm rot="10800000">
                    <a:off x="3088762" y="2795952"/>
                    <a:ext cx="603162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cxnSp>
              <p:nvCxnSpPr>
                <p:cNvPr id="184" name="Conexão reta 183"/>
                <p:cNvCxnSpPr>
                  <a:cxnSpLocks/>
                </p:cNvCxnSpPr>
                <p:nvPr/>
              </p:nvCxnSpPr>
              <p:spPr>
                <a:xfrm flipV="1">
                  <a:off x="502986" y="1099119"/>
                  <a:ext cx="1026035" cy="1022662"/>
                </a:xfrm>
                <a:prstGeom prst="line">
                  <a:avLst/>
                </a:prstGeom>
                <a:ln w="1905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exão reta 184"/>
                <p:cNvCxnSpPr>
                  <a:cxnSpLocks/>
                </p:cNvCxnSpPr>
                <p:nvPr/>
              </p:nvCxnSpPr>
              <p:spPr>
                <a:xfrm flipH="1" flipV="1">
                  <a:off x="1523536" y="711379"/>
                  <a:ext cx="5485" cy="387740"/>
                </a:xfrm>
                <a:prstGeom prst="line">
                  <a:avLst/>
                </a:prstGeom>
                <a:ln w="127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Triângulo isósceles 185"/>
                <p:cNvSpPr/>
                <p:nvPr/>
              </p:nvSpPr>
              <p:spPr>
                <a:xfrm rot="10800000">
                  <a:off x="1536484" y="714838"/>
                  <a:ext cx="595213" cy="3808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1527383" y="725736"/>
                  <a:ext cx="595213" cy="3808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175" name="Grupo 174"/>
              <p:cNvGrpSpPr/>
              <p:nvPr/>
            </p:nvGrpSpPr>
            <p:grpSpPr>
              <a:xfrm>
                <a:off x="8449590" y="777438"/>
                <a:ext cx="1628712" cy="1410402"/>
                <a:chOff x="502985" y="711379"/>
                <a:chExt cx="1628712" cy="1410402"/>
              </a:xfrm>
            </p:grpSpPr>
            <p:grpSp>
              <p:nvGrpSpPr>
                <p:cNvPr id="176" name="Grupo 175"/>
                <p:cNvGrpSpPr/>
                <p:nvPr/>
              </p:nvGrpSpPr>
              <p:grpSpPr>
                <a:xfrm>
                  <a:off x="502985" y="1740956"/>
                  <a:ext cx="595214" cy="380824"/>
                  <a:chOff x="3088762" y="2795953"/>
                  <a:chExt cx="595214" cy="380824"/>
                </a:xfrm>
              </p:grpSpPr>
              <p:sp>
                <p:nvSpPr>
                  <p:cNvPr id="181" name="Triângulo isósceles 180"/>
                  <p:cNvSpPr/>
                  <p:nvPr/>
                </p:nvSpPr>
                <p:spPr>
                  <a:xfrm>
                    <a:off x="3088762" y="2795954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82" name="Triângulo isósceles 181"/>
                  <p:cNvSpPr/>
                  <p:nvPr/>
                </p:nvSpPr>
                <p:spPr>
                  <a:xfrm rot="10800000">
                    <a:off x="3088763" y="2795953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cxnSp>
              <p:nvCxnSpPr>
                <p:cNvPr id="177" name="Conexão reta 176"/>
                <p:cNvCxnSpPr>
                  <a:cxnSpLocks/>
                </p:cNvCxnSpPr>
                <p:nvPr/>
              </p:nvCxnSpPr>
              <p:spPr>
                <a:xfrm flipV="1">
                  <a:off x="502986" y="1099119"/>
                  <a:ext cx="1026035" cy="1022662"/>
                </a:xfrm>
                <a:prstGeom prst="line">
                  <a:avLst/>
                </a:prstGeom>
                <a:ln w="1905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exão reta 177"/>
                <p:cNvCxnSpPr>
                  <a:cxnSpLocks/>
                </p:cNvCxnSpPr>
                <p:nvPr/>
              </p:nvCxnSpPr>
              <p:spPr>
                <a:xfrm flipH="1" flipV="1">
                  <a:off x="1523536" y="711379"/>
                  <a:ext cx="5485" cy="387740"/>
                </a:xfrm>
                <a:prstGeom prst="line">
                  <a:avLst/>
                </a:prstGeom>
                <a:ln w="127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riângulo isósceles 178"/>
                <p:cNvSpPr/>
                <p:nvPr/>
              </p:nvSpPr>
              <p:spPr>
                <a:xfrm rot="10800000">
                  <a:off x="1536484" y="714838"/>
                  <a:ext cx="595213" cy="3808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1527383" y="725736"/>
                  <a:ext cx="595213" cy="38082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cxnSp>
          <p:nvCxnSpPr>
            <p:cNvPr id="8" name="Conexão reta unidirecional 7"/>
            <p:cNvCxnSpPr/>
            <p:nvPr/>
          </p:nvCxnSpPr>
          <p:spPr>
            <a:xfrm>
              <a:off x="1536484" y="2532185"/>
              <a:ext cx="7813875" cy="879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4630790" y="2206746"/>
              <a:ext cx="1360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Iterar eixo X 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498445" y="1317171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/>
                <a:t>… …</a:t>
              </a: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158633" y="2813573"/>
              <a:ext cx="3540986" cy="1427602"/>
              <a:chOff x="158633" y="2813573"/>
              <a:chExt cx="3540986" cy="1427602"/>
            </a:xfrm>
          </p:grpSpPr>
          <p:grpSp>
            <p:nvGrpSpPr>
              <p:cNvPr id="130" name="Grupo 129"/>
              <p:cNvGrpSpPr/>
              <p:nvPr/>
            </p:nvGrpSpPr>
            <p:grpSpPr>
              <a:xfrm>
                <a:off x="158633" y="2813573"/>
                <a:ext cx="3452884" cy="1427602"/>
                <a:chOff x="7260802" y="763081"/>
                <a:chExt cx="3452884" cy="1427602"/>
              </a:xfrm>
            </p:grpSpPr>
            <p:grpSp>
              <p:nvGrpSpPr>
                <p:cNvPr id="137" name="Grupo 136"/>
                <p:cNvGrpSpPr/>
                <p:nvPr/>
              </p:nvGrpSpPr>
              <p:grpSpPr>
                <a:xfrm>
                  <a:off x="7260802" y="763081"/>
                  <a:ext cx="3452884" cy="1414823"/>
                  <a:chOff x="3253823" y="758425"/>
                  <a:chExt cx="3452884" cy="1414823"/>
                </a:xfrm>
              </p:grpSpPr>
              <p:grpSp>
                <p:nvGrpSpPr>
                  <p:cNvPr id="154" name="Grupo 153"/>
                  <p:cNvGrpSpPr/>
                  <p:nvPr/>
                </p:nvGrpSpPr>
                <p:grpSpPr>
                  <a:xfrm>
                    <a:off x="3253823" y="758425"/>
                    <a:ext cx="3452884" cy="1410402"/>
                    <a:chOff x="502984" y="711379"/>
                    <a:chExt cx="3452884" cy="1410402"/>
                  </a:xfrm>
                </p:grpSpPr>
                <p:sp>
                  <p:nvSpPr>
                    <p:cNvPr id="163" name="Cubo 162"/>
                    <p:cNvSpPr/>
                    <p:nvPr/>
                  </p:nvSpPr>
                  <p:spPr>
                    <a:xfrm>
                      <a:off x="502984" y="711379"/>
                      <a:ext cx="3452884" cy="1410400"/>
                    </a:xfrm>
                    <a:prstGeom prst="cube">
                      <a:avLst>
                        <a:gd name="adj" fmla="val 73488"/>
                      </a:avLst>
                    </a:prstGeom>
                    <a:solidFill>
                      <a:srgbClr val="D7FB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164" name="Conexão reta 163"/>
                    <p:cNvCxnSpPr>
                      <a:cxnSpLocks/>
                    </p:cNvCxnSpPr>
                    <p:nvPr/>
                  </p:nvCxnSpPr>
                  <p:spPr>
                    <a:xfrm flipV="1">
                      <a:off x="1523536" y="1098534"/>
                      <a:ext cx="2426849" cy="1172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5" name="Grupo 164"/>
                    <p:cNvGrpSpPr/>
                    <p:nvPr/>
                  </p:nvGrpSpPr>
                  <p:grpSpPr>
                    <a:xfrm>
                      <a:off x="502985" y="711379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166" name="Grupo 165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171" name="Triângulo isósceles 170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72" name="Triângulo isósceles 171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167" name="Conexão reta 16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Conexão reta 167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9" name="Triângulo isósceles 168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70" name="Triângulo isósceles 169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55" name="Grupo 154"/>
                  <p:cNvGrpSpPr/>
                  <p:nvPr/>
                </p:nvGrpSpPr>
                <p:grpSpPr>
                  <a:xfrm>
                    <a:off x="3847398" y="762846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156" name="Grupo 155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161" name="Triângulo isósceles 160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62" name="Triângulo isósceles 161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157" name="Conexão reta 156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Conexão reta 157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9" name="Triângulo isósceles 158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60" name="Triângulo isósceles 159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138" name="Grupo 137"/>
                <p:cNvGrpSpPr/>
                <p:nvPr/>
              </p:nvGrpSpPr>
              <p:grpSpPr>
                <a:xfrm>
                  <a:off x="9052753" y="780281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502985" y="1740955"/>
                    <a:ext cx="603162" cy="380825"/>
                    <a:chOff x="3088762" y="2795952"/>
                    <a:chExt cx="603162" cy="380825"/>
                  </a:xfrm>
                </p:grpSpPr>
                <p:sp>
                  <p:nvSpPr>
                    <p:cNvPr id="152" name="Triângulo isósceles 151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53" name="Triângulo isósceles 152"/>
                    <p:cNvSpPr/>
                    <p:nvPr/>
                  </p:nvSpPr>
                  <p:spPr>
                    <a:xfrm rot="10800000">
                      <a:off x="3088762" y="2795952"/>
                      <a:ext cx="603162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148" name="Conexão reta 147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exão reta 148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Triângulo isósceles 149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51" name="Triângulo isósceles 150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139" name="Grupo 138"/>
                <p:cNvGrpSpPr/>
                <p:nvPr/>
              </p:nvGrpSpPr>
              <p:grpSpPr>
                <a:xfrm>
                  <a:off x="8449590" y="777438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140" name="Grupo 139"/>
                  <p:cNvGrpSpPr/>
                  <p:nvPr/>
                </p:nvGrpSpPr>
                <p:grpSpPr>
                  <a:xfrm>
                    <a:off x="502985" y="1740956"/>
                    <a:ext cx="595214" cy="380824"/>
                    <a:chOff x="3088762" y="2795953"/>
                    <a:chExt cx="595214" cy="380824"/>
                  </a:xfrm>
                </p:grpSpPr>
                <p:sp>
                  <p:nvSpPr>
                    <p:cNvPr id="145" name="Triângulo isósceles 144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46" name="Triângulo isósceles 145"/>
                    <p:cNvSpPr/>
                    <p:nvPr/>
                  </p:nvSpPr>
                  <p:spPr>
                    <a:xfrm rot="10800000">
                      <a:off x="3088763" y="2795953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141" name="Conexão reta 140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Conexão reta 141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Triângulo isósceles 142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44" name="Triângulo isósceles 143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131" name="Grupo 130"/>
              <p:cNvGrpSpPr/>
              <p:nvPr/>
            </p:nvGrpSpPr>
            <p:grpSpPr>
              <a:xfrm>
                <a:off x="3323032" y="2896378"/>
                <a:ext cx="376587" cy="327893"/>
                <a:chOff x="2483226" y="3781142"/>
                <a:chExt cx="376587" cy="327893"/>
              </a:xfrm>
            </p:grpSpPr>
            <p:sp>
              <p:nvSpPr>
                <p:cNvPr id="135" name="Triângulo isósceles 134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6" name="Triângulo isósceles 135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132" name="Grupo 131"/>
              <p:cNvGrpSpPr/>
              <p:nvPr/>
            </p:nvGrpSpPr>
            <p:grpSpPr>
              <a:xfrm>
                <a:off x="966641" y="2904891"/>
                <a:ext cx="376587" cy="327893"/>
                <a:chOff x="2483226" y="3781142"/>
                <a:chExt cx="376587" cy="327893"/>
              </a:xfrm>
            </p:grpSpPr>
            <p:sp>
              <p:nvSpPr>
                <p:cNvPr id="133" name="Triângulo isósceles 132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4" name="Triângulo isósceles 133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12" name="Grupo 11"/>
            <p:cNvGrpSpPr/>
            <p:nvPr/>
          </p:nvGrpSpPr>
          <p:grpSpPr>
            <a:xfrm>
              <a:off x="3048965" y="2859756"/>
              <a:ext cx="3540986" cy="1427602"/>
              <a:chOff x="3048965" y="2859756"/>
              <a:chExt cx="3540986" cy="1427602"/>
            </a:xfrm>
          </p:grpSpPr>
          <p:grpSp>
            <p:nvGrpSpPr>
              <p:cNvPr id="80" name="Grupo 79"/>
              <p:cNvGrpSpPr/>
              <p:nvPr/>
            </p:nvGrpSpPr>
            <p:grpSpPr>
              <a:xfrm>
                <a:off x="3048965" y="2859756"/>
                <a:ext cx="3540986" cy="1427602"/>
                <a:chOff x="158633" y="2813573"/>
                <a:chExt cx="3540986" cy="1427602"/>
              </a:xfrm>
            </p:grpSpPr>
            <p:grpSp>
              <p:nvGrpSpPr>
                <p:cNvPr id="87" name="Grupo 86"/>
                <p:cNvGrpSpPr/>
                <p:nvPr/>
              </p:nvGrpSpPr>
              <p:grpSpPr>
                <a:xfrm>
                  <a:off x="158633" y="2813573"/>
                  <a:ext cx="3452884" cy="1427602"/>
                  <a:chOff x="7260802" y="763081"/>
                  <a:chExt cx="3452884" cy="1427602"/>
                </a:xfrm>
              </p:grpSpPr>
              <p:grpSp>
                <p:nvGrpSpPr>
                  <p:cNvPr id="94" name="Grupo 93"/>
                  <p:cNvGrpSpPr/>
                  <p:nvPr/>
                </p:nvGrpSpPr>
                <p:grpSpPr>
                  <a:xfrm>
                    <a:off x="7260802" y="763081"/>
                    <a:ext cx="3452884" cy="1414823"/>
                    <a:chOff x="3253823" y="758425"/>
                    <a:chExt cx="3452884" cy="1414823"/>
                  </a:xfrm>
                </p:grpSpPr>
                <p:grpSp>
                  <p:nvGrpSpPr>
                    <p:cNvPr id="111" name="Grupo 110"/>
                    <p:cNvGrpSpPr/>
                    <p:nvPr/>
                  </p:nvGrpSpPr>
                  <p:grpSpPr>
                    <a:xfrm>
                      <a:off x="3253823" y="758425"/>
                      <a:ext cx="3452884" cy="1410402"/>
                      <a:chOff x="502984" y="711379"/>
                      <a:chExt cx="3452884" cy="1410402"/>
                    </a:xfrm>
                  </p:grpSpPr>
                  <p:sp>
                    <p:nvSpPr>
                      <p:cNvPr id="120" name="Cubo 119"/>
                      <p:cNvSpPr/>
                      <p:nvPr/>
                    </p:nvSpPr>
                    <p:spPr>
                      <a:xfrm>
                        <a:off x="502984" y="711379"/>
                        <a:ext cx="3452884" cy="1410400"/>
                      </a:xfrm>
                      <a:prstGeom prst="cube">
                        <a:avLst>
                          <a:gd name="adj" fmla="val 73488"/>
                        </a:avLst>
                      </a:prstGeom>
                      <a:solidFill>
                        <a:srgbClr val="D7FBFF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cxnSp>
                    <p:nvCxnSpPr>
                      <p:cNvPr id="121" name="Conexão reta 12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23536" y="1098534"/>
                        <a:ext cx="2426849" cy="1172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2" name="Grupo 121"/>
                      <p:cNvGrpSpPr/>
                      <p:nvPr/>
                    </p:nvGrpSpPr>
                    <p:grpSpPr>
                      <a:xfrm>
                        <a:off x="502985" y="711379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23" name="Grupo 122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128" name="Triângulo isósceles 127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29" name="Triângulo isósceles 128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24" name="Conexão reta 123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5" name="Conexão reta 124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6" name="Triângulo isósceles 125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27" name="Triângulo isósceles 126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112" name="Grupo 111"/>
                    <p:cNvGrpSpPr/>
                    <p:nvPr/>
                  </p:nvGrpSpPr>
                  <p:grpSpPr>
                    <a:xfrm>
                      <a:off x="3847398" y="762846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113" name="Grupo 112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118" name="Triângulo isósceles 117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19" name="Triângulo isósceles 118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114" name="Conexão reta 11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Conexão reta 114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6" name="Triângulo isósceles 115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17" name="Triângulo isósceles 116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95" name="Grupo 94"/>
                  <p:cNvGrpSpPr/>
                  <p:nvPr/>
                </p:nvGrpSpPr>
                <p:grpSpPr>
                  <a:xfrm>
                    <a:off x="9052753" y="780281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104" name="Grupo 103"/>
                    <p:cNvGrpSpPr/>
                    <p:nvPr/>
                  </p:nvGrpSpPr>
                  <p:grpSpPr>
                    <a:xfrm>
                      <a:off x="502985" y="1740955"/>
                      <a:ext cx="603162" cy="380825"/>
                      <a:chOff x="3088762" y="2795952"/>
                      <a:chExt cx="603162" cy="380825"/>
                    </a:xfrm>
                  </p:grpSpPr>
                  <p:sp>
                    <p:nvSpPr>
                      <p:cNvPr id="109" name="Triângulo isósceles 108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10" name="Triângulo isósceles 109"/>
                      <p:cNvSpPr/>
                      <p:nvPr/>
                    </p:nvSpPr>
                    <p:spPr>
                      <a:xfrm rot="10800000">
                        <a:off x="3088762" y="2795952"/>
                        <a:ext cx="603162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105" name="Conexão reta 104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Conexão reta 105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Triângulo isósceles 106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08" name="Triângulo isósceles 107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96" name="Grupo 95"/>
                  <p:cNvGrpSpPr/>
                  <p:nvPr/>
                </p:nvGrpSpPr>
                <p:grpSpPr>
                  <a:xfrm>
                    <a:off x="8449590" y="777438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97" name="Grupo 96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102" name="Triângulo isósceles 101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03" name="Triângulo isósceles 102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98" name="Conexão reta 97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onexão reta 98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0" name="Triângulo isósceles 99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01" name="Triângulo isósceles 100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88" name="Grupo 87"/>
                <p:cNvGrpSpPr/>
                <p:nvPr/>
              </p:nvGrpSpPr>
              <p:grpSpPr>
                <a:xfrm>
                  <a:off x="3323032" y="2896378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92" name="Triângulo isósceles 91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3" name="Triângulo isósceles 92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89" name="Grupo 88"/>
                <p:cNvGrpSpPr/>
                <p:nvPr/>
              </p:nvGrpSpPr>
              <p:grpSpPr>
                <a:xfrm>
                  <a:off x="966641" y="2904891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90" name="Triângulo isósceles 89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1" name="Triângulo isósceles 90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5931260" y="3220828"/>
                <a:ext cx="376587" cy="327893"/>
                <a:chOff x="2483226" y="3781142"/>
                <a:chExt cx="376587" cy="327893"/>
              </a:xfrm>
            </p:grpSpPr>
            <p:sp>
              <p:nvSpPr>
                <p:cNvPr id="85" name="Triângulo isósceles 84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86" name="Triângulo isósceles 85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3560606" y="3214979"/>
                <a:ext cx="376587" cy="327893"/>
                <a:chOff x="2483226" y="3781142"/>
                <a:chExt cx="376587" cy="327893"/>
              </a:xfrm>
            </p:grpSpPr>
            <p:sp>
              <p:nvSpPr>
                <p:cNvPr id="83" name="Triângulo isósceles 82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cxnSp>
          <p:nvCxnSpPr>
            <p:cNvPr id="13" name="Conexão reta unidirecional 12"/>
            <p:cNvCxnSpPr/>
            <p:nvPr/>
          </p:nvCxnSpPr>
          <p:spPr>
            <a:xfrm>
              <a:off x="868469" y="4759595"/>
              <a:ext cx="7813875" cy="879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4259772" y="4335717"/>
              <a:ext cx="1347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Iterar eixo Z </a:t>
              </a: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6293590" y="2961674"/>
              <a:ext cx="4163470" cy="1427602"/>
              <a:chOff x="6342372" y="2924911"/>
              <a:chExt cx="4163470" cy="1427602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6964856" y="2924911"/>
                <a:ext cx="3540986" cy="1427602"/>
                <a:chOff x="3048965" y="2859756"/>
                <a:chExt cx="3540986" cy="1427602"/>
              </a:xfrm>
            </p:grpSpPr>
            <p:grpSp>
              <p:nvGrpSpPr>
                <p:cNvPr id="30" name="Grupo 29"/>
                <p:cNvGrpSpPr/>
                <p:nvPr/>
              </p:nvGrpSpPr>
              <p:grpSpPr>
                <a:xfrm>
                  <a:off x="3048965" y="2859756"/>
                  <a:ext cx="3540986" cy="1427602"/>
                  <a:chOff x="158633" y="2813573"/>
                  <a:chExt cx="3540986" cy="1427602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158633" y="2813573"/>
                    <a:ext cx="3452884" cy="1427602"/>
                    <a:chOff x="7260802" y="763081"/>
                    <a:chExt cx="3452884" cy="1427602"/>
                  </a:xfrm>
                </p:grpSpPr>
                <p:grpSp>
                  <p:nvGrpSpPr>
                    <p:cNvPr id="44" name="Grupo 43"/>
                    <p:cNvGrpSpPr/>
                    <p:nvPr/>
                  </p:nvGrpSpPr>
                  <p:grpSpPr>
                    <a:xfrm>
                      <a:off x="7260802" y="763081"/>
                      <a:ext cx="3452884" cy="1414823"/>
                      <a:chOff x="3253823" y="758425"/>
                      <a:chExt cx="3452884" cy="1414823"/>
                    </a:xfrm>
                  </p:grpSpPr>
                  <p:grpSp>
                    <p:nvGrpSpPr>
                      <p:cNvPr id="61" name="Grupo 60"/>
                      <p:cNvGrpSpPr/>
                      <p:nvPr/>
                    </p:nvGrpSpPr>
                    <p:grpSpPr>
                      <a:xfrm>
                        <a:off x="3253823" y="758425"/>
                        <a:ext cx="3452884" cy="1410402"/>
                        <a:chOff x="502984" y="711379"/>
                        <a:chExt cx="3452884" cy="1410402"/>
                      </a:xfrm>
                    </p:grpSpPr>
                    <p:sp>
                      <p:nvSpPr>
                        <p:cNvPr id="70" name="Cubo 69"/>
                        <p:cNvSpPr/>
                        <p:nvPr/>
                      </p:nvSpPr>
                      <p:spPr>
                        <a:xfrm>
                          <a:off x="502984" y="711379"/>
                          <a:ext cx="3452884" cy="1410400"/>
                        </a:xfrm>
                        <a:prstGeom prst="cube">
                          <a:avLst>
                            <a:gd name="adj" fmla="val 73488"/>
                          </a:avLst>
                        </a:prstGeom>
                        <a:solidFill>
                          <a:srgbClr val="D7FB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cxnSp>
                      <p:nvCxnSpPr>
                        <p:cNvPr id="71" name="Conexão reta 7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23536" y="1098534"/>
                          <a:ext cx="2426849" cy="1172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2" name="Grupo 71"/>
                        <p:cNvGrpSpPr/>
                        <p:nvPr/>
                      </p:nvGrpSpPr>
                      <p:grpSpPr>
                        <a:xfrm>
                          <a:off x="502985" y="711379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73" name="Grupo 72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78" name="Triângulo isósceles 77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79" name="Triângulo isósceles 78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74" name="Conexão reta 73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5" name="Conexão reta 74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Triângulo isósceles 75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77" name="Triângulo isósceles 76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62" name="Grupo 61"/>
                      <p:cNvGrpSpPr/>
                      <p:nvPr/>
                    </p:nvGrpSpPr>
                    <p:grpSpPr>
                      <a:xfrm>
                        <a:off x="3847398" y="762846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63" name="Grupo 62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68" name="Triângulo isósceles 67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69" name="Triângulo isósceles 68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64" name="Conexão reta 63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Conexão reta 64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6" name="Triângulo isósceles 65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67" name="Triângulo isósceles 66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9052753" y="780281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54" name="Grupo 53"/>
                      <p:cNvGrpSpPr/>
                      <p:nvPr/>
                    </p:nvGrpSpPr>
                    <p:grpSpPr>
                      <a:xfrm>
                        <a:off x="502985" y="1740955"/>
                        <a:ext cx="603162" cy="380825"/>
                        <a:chOff x="3088762" y="2795952"/>
                        <a:chExt cx="603162" cy="380825"/>
                      </a:xfrm>
                    </p:grpSpPr>
                    <p:sp>
                      <p:nvSpPr>
                        <p:cNvPr id="59" name="Triângulo isósceles 58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60" name="Triângulo isósceles 59"/>
                        <p:cNvSpPr/>
                        <p:nvPr/>
                      </p:nvSpPr>
                      <p:spPr>
                        <a:xfrm rot="10800000">
                          <a:off x="3088762" y="2795952"/>
                          <a:ext cx="603162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55" name="Conexão reta 5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Conexão reta 55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riângulo isósceles 56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58" name="Triângulo isósceles 57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8449590" y="777438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52" name="Triângulo isósceles 51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53" name="Triângulo isósceles 52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48" name="Conexão reta 4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exão reta 48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" name="Triângulo isósceles 49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51" name="Triângulo isósceles 50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38" name="Grupo 37"/>
                  <p:cNvGrpSpPr/>
                  <p:nvPr/>
                </p:nvGrpSpPr>
                <p:grpSpPr>
                  <a:xfrm>
                    <a:off x="3323032" y="2896378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42" name="Triângulo isósceles 41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43" name="Triângulo isósceles 42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>
                    <a:off x="966641" y="2904891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40" name="Triângulo isósceles 39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41" name="Triângulo isósceles 40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31" name="Grupo 30"/>
                <p:cNvGrpSpPr/>
                <p:nvPr/>
              </p:nvGrpSpPr>
              <p:grpSpPr>
                <a:xfrm>
                  <a:off x="5931260" y="3220828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35" name="Triângulo isósceles 34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6" name="Triângulo isósceles 35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32" name="Grupo 31"/>
                <p:cNvGrpSpPr/>
                <p:nvPr/>
              </p:nvGrpSpPr>
              <p:grpSpPr>
                <a:xfrm>
                  <a:off x="3560606" y="3214979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33" name="Triângulo isósceles 32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4" name="Triângulo isósceles 33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17" name="Grupo 16"/>
              <p:cNvGrpSpPr/>
              <p:nvPr/>
            </p:nvGrpSpPr>
            <p:grpSpPr>
              <a:xfrm>
                <a:off x="7181822" y="3546158"/>
                <a:ext cx="376587" cy="327893"/>
                <a:chOff x="2483226" y="3781142"/>
                <a:chExt cx="376587" cy="327893"/>
              </a:xfrm>
            </p:grpSpPr>
            <p:sp>
              <p:nvSpPr>
                <p:cNvPr id="28" name="Triângulo isósceles 27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9565771" y="3570616"/>
                <a:ext cx="376587" cy="327893"/>
                <a:chOff x="2483226" y="3781142"/>
                <a:chExt cx="376587" cy="327893"/>
              </a:xfrm>
            </p:grpSpPr>
            <p:sp>
              <p:nvSpPr>
                <p:cNvPr id="26" name="Triângulo isósceles 25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9288174" y="3883519"/>
                <a:ext cx="376587" cy="327893"/>
                <a:chOff x="2483226" y="3781142"/>
                <a:chExt cx="376587" cy="327893"/>
              </a:xfrm>
            </p:grpSpPr>
            <p:sp>
              <p:nvSpPr>
                <p:cNvPr id="24" name="Triângulo isósceles 23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6907380" y="3838339"/>
                <a:ext cx="376587" cy="327893"/>
                <a:chOff x="2483226" y="3781142"/>
                <a:chExt cx="376587" cy="327893"/>
              </a:xfrm>
            </p:grpSpPr>
            <p:sp>
              <p:nvSpPr>
                <p:cNvPr id="22" name="Triângulo isósceles 21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3" name="Triângulo isósceles 22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21" name="CaixaDeTexto 20"/>
              <p:cNvSpPr txBox="1"/>
              <p:nvPr/>
            </p:nvSpPr>
            <p:spPr>
              <a:xfrm>
                <a:off x="6342372" y="3176922"/>
                <a:ext cx="763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2800" dirty="0"/>
                  <a:t>… 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401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8" name="Grupo 1607"/>
          <p:cNvGrpSpPr/>
          <p:nvPr/>
        </p:nvGrpSpPr>
        <p:grpSpPr>
          <a:xfrm>
            <a:off x="335229" y="480871"/>
            <a:ext cx="11100027" cy="4204195"/>
            <a:chOff x="335229" y="480871"/>
            <a:chExt cx="11100027" cy="4204195"/>
          </a:xfrm>
        </p:grpSpPr>
        <p:grpSp>
          <p:nvGrpSpPr>
            <p:cNvPr id="386" name="Grupo 385"/>
            <p:cNvGrpSpPr/>
            <p:nvPr/>
          </p:nvGrpSpPr>
          <p:grpSpPr>
            <a:xfrm>
              <a:off x="666058" y="480871"/>
              <a:ext cx="3598462" cy="1734164"/>
              <a:chOff x="808515" y="4945535"/>
              <a:chExt cx="3598462" cy="1734164"/>
            </a:xfrm>
          </p:grpSpPr>
          <p:grpSp>
            <p:nvGrpSpPr>
              <p:cNvPr id="374" name="Grupo 373"/>
              <p:cNvGrpSpPr/>
              <p:nvPr/>
            </p:nvGrpSpPr>
            <p:grpSpPr>
              <a:xfrm>
                <a:off x="808515" y="5252097"/>
                <a:ext cx="3598462" cy="1427602"/>
                <a:chOff x="6907380" y="2924911"/>
                <a:chExt cx="3598462" cy="1427602"/>
              </a:xfrm>
            </p:grpSpPr>
            <p:grpSp>
              <p:nvGrpSpPr>
                <p:cNvPr id="308" name="Grupo 307"/>
                <p:cNvGrpSpPr/>
                <p:nvPr/>
              </p:nvGrpSpPr>
              <p:grpSpPr>
                <a:xfrm>
                  <a:off x="6964856" y="2924911"/>
                  <a:ext cx="3540986" cy="1427602"/>
                  <a:chOff x="3048965" y="2859756"/>
                  <a:chExt cx="3540986" cy="1427602"/>
                </a:xfrm>
              </p:grpSpPr>
              <p:grpSp>
                <p:nvGrpSpPr>
                  <p:cNvPr id="309" name="Grupo 308"/>
                  <p:cNvGrpSpPr/>
                  <p:nvPr/>
                </p:nvGrpSpPr>
                <p:grpSpPr>
                  <a:xfrm>
                    <a:off x="3048965" y="2859756"/>
                    <a:ext cx="3540986" cy="1427602"/>
                    <a:chOff x="158633" y="2813573"/>
                    <a:chExt cx="3540986" cy="1427602"/>
                  </a:xfrm>
                </p:grpSpPr>
                <p:grpSp>
                  <p:nvGrpSpPr>
                    <p:cNvPr id="316" name="Grupo 315"/>
                    <p:cNvGrpSpPr/>
                    <p:nvPr/>
                  </p:nvGrpSpPr>
                  <p:grpSpPr>
                    <a:xfrm>
                      <a:off x="158633" y="2813573"/>
                      <a:ext cx="3452884" cy="1427602"/>
                      <a:chOff x="7260802" y="763081"/>
                      <a:chExt cx="3452884" cy="1427602"/>
                    </a:xfrm>
                  </p:grpSpPr>
                  <p:grpSp>
                    <p:nvGrpSpPr>
                      <p:cNvPr id="323" name="Grupo 322"/>
                      <p:cNvGrpSpPr/>
                      <p:nvPr/>
                    </p:nvGrpSpPr>
                    <p:grpSpPr>
                      <a:xfrm>
                        <a:off x="7260802" y="763081"/>
                        <a:ext cx="3452884" cy="1414823"/>
                        <a:chOff x="3253823" y="758425"/>
                        <a:chExt cx="3452884" cy="1414823"/>
                      </a:xfrm>
                    </p:grpSpPr>
                    <p:grpSp>
                      <p:nvGrpSpPr>
                        <p:cNvPr id="340" name="Grupo 339"/>
                        <p:cNvGrpSpPr/>
                        <p:nvPr/>
                      </p:nvGrpSpPr>
                      <p:grpSpPr>
                        <a:xfrm>
                          <a:off x="3253823" y="758425"/>
                          <a:ext cx="3452884" cy="1410402"/>
                          <a:chOff x="502984" y="711379"/>
                          <a:chExt cx="3452884" cy="1410402"/>
                        </a:xfrm>
                      </p:grpSpPr>
                      <p:sp>
                        <p:nvSpPr>
                          <p:cNvPr id="349" name="Cubo 348"/>
                          <p:cNvSpPr/>
                          <p:nvPr/>
                        </p:nvSpPr>
                        <p:spPr>
                          <a:xfrm>
                            <a:off x="502984" y="711379"/>
                            <a:ext cx="3452884" cy="1410400"/>
                          </a:xfrm>
                          <a:prstGeom prst="cube">
                            <a:avLst>
                              <a:gd name="adj" fmla="val 73488"/>
                            </a:avLst>
                          </a:prstGeom>
                          <a:solidFill>
                            <a:srgbClr val="D7FB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cxnSp>
                        <p:nvCxnSpPr>
                          <p:cNvPr id="350" name="Conexão reta 349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523536" y="1098534"/>
                            <a:ext cx="2426849" cy="1172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51" name="Grupo 350"/>
                          <p:cNvGrpSpPr/>
                          <p:nvPr/>
                        </p:nvGrpSpPr>
                        <p:grpSpPr>
                          <a:xfrm>
                            <a:off x="502985" y="711379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352" name="Grupo 351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357" name="Triângulo isósceles 356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358" name="Triângulo isósceles 357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353" name="Conexão reta 352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54" name="Conexão reta 353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5" name="Triângulo isósceles 354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356" name="Triângulo isósceles 355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341" name="Grupo 340"/>
                        <p:cNvGrpSpPr/>
                        <p:nvPr/>
                      </p:nvGrpSpPr>
                      <p:grpSpPr>
                        <a:xfrm>
                          <a:off x="3847398" y="762846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342" name="Grupo 341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347" name="Triângulo isósceles 346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 dirty="0"/>
                            </a:p>
                          </p:txBody>
                        </p:sp>
                        <p:sp>
                          <p:nvSpPr>
                            <p:cNvPr id="348" name="Triângulo isósceles 347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343" name="Conexão reta 342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4" name="Conexão reta 343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5" name="Triângulo isósceles 344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346" name="Triângulo isósceles 345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324" name="Grupo 323"/>
                      <p:cNvGrpSpPr/>
                      <p:nvPr/>
                    </p:nvGrpSpPr>
                    <p:grpSpPr>
                      <a:xfrm>
                        <a:off x="9052753" y="780281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333" name="Grupo 332"/>
                        <p:cNvGrpSpPr/>
                        <p:nvPr/>
                      </p:nvGrpSpPr>
                      <p:grpSpPr>
                        <a:xfrm>
                          <a:off x="502985" y="1740955"/>
                          <a:ext cx="603162" cy="380825"/>
                          <a:chOff x="3088762" y="2795952"/>
                          <a:chExt cx="603162" cy="380825"/>
                        </a:xfrm>
                      </p:grpSpPr>
                      <p:sp>
                        <p:nvSpPr>
                          <p:cNvPr id="338" name="Triângulo isósceles 337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339" name="Triângulo isósceles 338"/>
                          <p:cNvSpPr/>
                          <p:nvPr/>
                        </p:nvSpPr>
                        <p:spPr>
                          <a:xfrm rot="10800000">
                            <a:off x="3088762" y="2795952"/>
                            <a:ext cx="603162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334" name="Conexão reta 333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5" name="Conexão reta 334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36" name="Triângulo isósceles 335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337" name="Triângulo isósceles 336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grpSp>
                    <p:nvGrpSpPr>
                      <p:cNvPr id="325" name="Grupo 324"/>
                      <p:cNvGrpSpPr/>
                      <p:nvPr/>
                    </p:nvGrpSpPr>
                    <p:grpSpPr>
                      <a:xfrm>
                        <a:off x="8449590" y="777438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326" name="Grupo 325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331" name="Triângulo isósceles 330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332" name="Triângulo isósceles 331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327" name="Conexão reta 326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8" name="Conexão reta 327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9" name="Triângulo isósceles 328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330" name="Triângulo isósceles 329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317" name="Grupo 316"/>
                    <p:cNvGrpSpPr/>
                    <p:nvPr/>
                  </p:nvGrpSpPr>
                  <p:grpSpPr>
                    <a:xfrm>
                      <a:off x="3323032" y="2896378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321" name="Triângulo isósceles 320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22" name="Triângulo isósceles 321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318" name="Grupo 317"/>
                    <p:cNvGrpSpPr/>
                    <p:nvPr/>
                  </p:nvGrpSpPr>
                  <p:grpSpPr>
                    <a:xfrm>
                      <a:off x="966641" y="2904891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319" name="Triângulo isósceles 318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20" name="Triângulo isósceles 319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310" name="Grupo 309"/>
                  <p:cNvGrpSpPr/>
                  <p:nvPr/>
                </p:nvGrpSpPr>
                <p:grpSpPr>
                  <a:xfrm>
                    <a:off x="5931260" y="3220828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314" name="Triângulo isósceles 313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15" name="Triângulo isósceles 314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311" name="Grupo 310"/>
                  <p:cNvGrpSpPr/>
                  <p:nvPr/>
                </p:nvGrpSpPr>
                <p:grpSpPr>
                  <a:xfrm>
                    <a:off x="3560606" y="3214979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312" name="Triângulo isósceles 311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13" name="Triângulo isósceles 312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359" name="Grupo 358"/>
                <p:cNvGrpSpPr/>
                <p:nvPr/>
              </p:nvGrpSpPr>
              <p:grpSpPr>
                <a:xfrm>
                  <a:off x="7181822" y="3546158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360" name="Triângulo isósceles 359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61" name="Triângulo isósceles 360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362" name="Grupo 361"/>
                <p:cNvGrpSpPr/>
                <p:nvPr/>
              </p:nvGrpSpPr>
              <p:grpSpPr>
                <a:xfrm>
                  <a:off x="9565771" y="3570616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363" name="Triângulo isósceles 362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64" name="Triângulo isósceles 363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365" name="Grupo 364"/>
                <p:cNvGrpSpPr/>
                <p:nvPr/>
              </p:nvGrpSpPr>
              <p:grpSpPr>
                <a:xfrm>
                  <a:off x="9288174" y="3883519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366" name="Triângulo isósceles 365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67" name="Triângulo isósceles 366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368" name="Grupo 367"/>
                <p:cNvGrpSpPr/>
                <p:nvPr/>
              </p:nvGrpSpPr>
              <p:grpSpPr>
                <a:xfrm>
                  <a:off x="6907380" y="3838339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369" name="Triângulo isósceles 368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70" name="Triângulo isósceles 369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375" name="Grupo 374"/>
              <p:cNvGrpSpPr/>
              <p:nvPr/>
            </p:nvGrpSpPr>
            <p:grpSpPr>
              <a:xfrm>
                <a:off x="876512" y="4945535"/>
                <a:ext cx="3452884" cy="1410402"/>
                <a:chOff x="502984" y="711379"/>
                <a:chExt cx="3452884" cy="1410402"/>
              </a:xfrm>
            </p:grpSpPr>
            <p:sp>
              <p:nvSpPr>
                <p:cNvPr id="376" name="Cubo 375"/>
                <p:cNvSpPr/>
                <p:nvPr/>
              </p:nvSpPr>
              <p:spPr>
                <a:xfrm>
                  <a:off x="502984" y="711379"/>
                  <a:ext cx="3452884" cy="1410400"/>
                </a:xfrm>
                <a:prstGeom prst="cube">
                  <a:avLst>
                    <a:gd name="adj" fmla="val 73488"/>
                  </a:avLst>
                </a:prstGeom>
                <a:solidFill>
                  <a:srgbClr val="D7FB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cxnSp>
              <p:nvCxnSpPr>
                <p:cNvPr id="377" name="Conexão reta 376"/>
                <p:cNvCxnSpPr>
                  <a:cxnSpLocks/>
                </p:cNvCxnSpPr>
                <p:nvPr/>
              </p:nvCxnSpPr>
              <p:spPr>
                <a:xfrm flipV="1">
                  <a:off x="1523536" y="1098534"/>
                  <a:ext cx="2426849" cy="1172"/>
                </a:xfrm>
                <a:prstGeom prst="line">
                  <a:avLst/>
                </a:prstGeom>
                <a:ln w="127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upo 377"/>
                <p:cNvGrpSpPr/>
                <p:nvPr/>
              </p:nvGrpSpPr>
              <p:grpSpPr>
                <a:xfrm>
                  <a:off x="502985" y="711379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379" name="Grupo 378"/>
                  <p:cNvGrpSpPr/>
                  <p:nvPr/>
                </p:nvGrpSpPr>
                <p:grpSpPr>
                  <a:xfrm>
                    <a:off x="502985" y="1740956"/>
                    <a:ext cx="595214" cy="380824"/>
                    <a:chOff x="3088762" y="2795953"/>
                    <a:chExt cx="595214" cy="380824"/>
                  </a:xfrm>
                </p:grpSpPr>
                <p:sp>
                  <p:nvSpPr>
                    <p:cNvPr id="384" name="Triângulo isósceles 383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85" name="Triângulo isósceles 384"/>
                    <p:cNvSpPr/>
                    <p:nvPr/>
                  </p:nvSpPr>
                  <p:spPr>
                    <a:xfrm rot="10800000">
                      <a:off x="3088763" y="2795953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380" name="Conexão reta 379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Conexão reta 380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2" name="Triângulo isósceles 381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83" name="Triângulo isósceles 382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grpSp>
          <p:nvGrpSpPr>
            <p:cNvPr id="758" name="Grupo 757"/>
            <p:cNvGrpSpPr/>
            <p:nvPr/>
          </p:nvGrpSpPr>
          <p:grpSpPr>
            <a:xfrm>
              <a:off x="3311207" y="541479"/>
              <a:ext cx="4163470" cy="1743597"/>
              <a:chOff x="3420765" y="4631083"/>
              <a:chExt cx="4163470" cy="1743597"/>
            </a:xfrm>
          </p:grpSpPr>
          <p:grpSp>
            <p:nvGrpSpPr>
              <p:cNvPr id="661" name="Grupo 660"/>
              <p:cNvGrpSpPr/>
              <p:nvPr/>
            </p:nvGrpSpPr>
            <p:grpSpPr>
              <a:xfrm>
                <a:off x="3420765" y="4640516"/>
                <a:ext cx="4163470" cy="1734164"/>
                <a:chOff x="243507" y="4945535"/>
                <a:chExt cx="4163470" cy="1734164"/>
              </a:xfrm>
            </p:grpSpPr>
            <p:grpSp>
              <p:nvGrpSpPr>
                <p:cNvPr id="662" name="Grupo 661"/>
                <p:cNvGrpSpPr/>
                <p:nvPr/>
              </p:nvGrpSpPr>
              <p:grpSpPr>
                <a:xfrm>
                  <a:off x="243507" y="5252097"/>
                  <a:ext cx="4163470" cy="1427602"/>
                  <a:chOff x="6342372" y="2924911"/>
                  <a:chExt cx="4163470" cy="1427602"/>
                </a:xfrm>
              </p:grpSpPr>
              <p:grpSp>
                <p:nvGrpSpPr>
                  <p:cNvPr id="674" name="Grupo 673"/>
                  <p:cNvGrpSpPr/>
                  <p:nvPr/>
                </p:nvGrpSpPr>
                <p:grpSpPr>
                  <a:xfrm>
                    <a:off x="6964856" y="2924911"/>
                    <a:ext cx="3540986" cy="1427602"/>
                    <a:chOff x="3048965" y="2859756"/>
                    <a:chExt cx="3540986" cy="1427602"/>
                  </a:xfrm>
                </p:grpSpPr>
                <p:grpSp>
                  <p:nvGrpSpPr>
                    <p:cNvPr id="688" name="Grupo 687"/>
                    <p:cNvGrpSpPr/>
                    <p:nvPr/>
                  </p:nvGrpSpPr>
                  <p:grpSpPr>
                    <a:xfrm>
                      <a:off x="3048965" y="2859756"/>
                      <a:ext cx="3540986" cy="1427602"/>
                      <a:chOff x="158633" y="2813573"/>
                      <a:chExt cx="3540986" cy="1427602"/>
                    </a:xfrm>
                  </p:grpSpPr>
                  <p:grpSp>
                    <p:nvGrpSpPr>
                      <p:cNvPr id="695" name="Grupo 694"/>
                      <p:cNvGrpSpPr/>
                      <p:nvPr/>
                    </p:nvGrpSpPr>
                    <p:grpSpPr>
                      <a:xfrm>
                        <a:off x="158633" y="2813573"/>
                        <a:ext cx="3452884" cy="1427602"/>
                        <a:chOff x="7260802" y="763081"/>
                        <a:chExt cx="3452884" cy="1427602"/>
                      </a:xfrm>
                    </p:grpSpPr>
                    <p:grpSp>
                      <p:nvGrpSpPr>
                        <p:cNvPr id="702" name="Grupo 701"/>
                        <p:cNvGrpSpPr/>
                        <p:nvPr/>
                      </p:nvGrpSpPr>
                      <p:grpSpPr>
                        <a:xfrm>
                          <a:off x="7260802" y="763081"/>
                          <a:ext cx="3452884" cy="1414823"/>
                          <a:chOff x="3253823" y="758425"/>
                          <a:chExt cx="3452884" cy="1414823"/>
                        </a:xfrm>
                      </p:grpSpPr>
                      <p:grpSp>
                        <p:nvGrpSpPr>
                          <p:cNvPr id="719" name="Grupo 718"/>
                          <p:cNvGrpSpPr/>
                          <p:nvPr/>
                        </p:nvGrpSpPr>
                        <p:grpSpPr>
                          <a:xfrm>
                            <a:off x="3253823" y="758425"/>
                            <a:ext cx="3452884" cy="1410402"/>
                            <a:chOff x="502984" y="711379"/>
                            <a:chExt cx="3452884" cy="1410402"/>
                          </a:xfrm>
                        </p:grpSpPr>
                        <p:sp>
                          <p:nvSpPr>
                            <p:cNvPr id="728" name="Cubo 727"/>
                            <p:cNvSpPr/>
                            <p:nvPr/>
                          </p:nvSpPr>
                          <p:spPr>
                            <a:xfrm>
                              <a:off x="502984" y="711379"/>
                              <a:ext cx="3452884" cy="1410400"/>
                            </a:xfrm>
                            <a:prstGeom prst="cube">
                              <a:avLst>
                                <a:gd name="adj" fmla="val 73488"/>
                              </a:avLst>
                            </a:prstGeom>
                            <a:solidFill>
                              <a:srgbClr val="D7FBFF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cxnSp>
                          <p:nvCxnSpPr>
                            <p:cNvPr id="729" name="Conexão reta 728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1523536" y="1098534"/>
                              <a:ext cx="2426849" cy="1172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730" name="Grupo 729"/>
                            <p:cNvGrpSpPr/>
                            <p:nvPr/>
                          </p:nvGrpSpPr>
                          <p:grpSpPr>
                            <a:xfrm>
                              <a:off x="502985" y="711379"/>
                              <a:ext cx="1628712" cy="1410402"/>
                              <a:chOff x="502985" y="711379"/>
                              <a:chExt cx="1628712" cy="1410402"/>
                            </a:xfrm>
                          </p:grpSpPr>
                          <p:grpSp>
                            <p:nvGrpSpPr>
                              <p:cNvPr id="731" name="Grupo 730"/>
                              <p:cNvGrpSpPr/>
                              <p:nvPr/>
                            </p:nvGrpSpPr>
                            <p:grpSpPr>
                              <a:xfrm>
                                <a:off x="502985" y="1740956"/>
                                <a:ext cx="595214" cy="380824"/>
                                <a:chOff x="3088762" y="2795953"/>
                                <a:chExt cx="595214" cy="380824"/>
                              </a:xfrm>
                            </p:grpSpPr>
                            <p:sp>
                              <p:nvSpPr>
                                <p:cNvPr id="736" name="Triângulo isósceles 735"/>
                                <p:cNvSpPr/>
                                <p:nvPr/>
                              </p:nvSpPr>
                              <p:spPr>
                                <a:xfrm>
                                  <a:off x="3088762" y="2795954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  <p:sp>
                              <p:nvSpPr>
                                <p:cNvPr id="737" name="Triângulo isósceles 736"/>
                                <p:cNvSpPr/>
                                <p:nvPr/>
                              </p:nvSpPr>
                              <p:spPr>
                                <a:xfrm rot="10800000">
                                  <a:off x="3088763" y="2795953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</p:grpSp>
                          <p:cxnSp>
                            <p:nvCxnSpPr>
                              <p:cNvPr id="732" name="Conexão reta 731"/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502986" y="1099119"/>
                                <a:ext cx="1026035" cy="1022662"/>
                              </a:xfrm>
                              <a:prstGeom prst="line">
                                <a:avLst/>
                              </a:prstGeom>
                              <a:ln w="19050"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33" name="Conexão reta 732"/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1523536" y="711379"/>
                                <a:ext cx="5485" cy="387740"/>
                              </a:xfrm>
                              <a:prstGeom prst="line">
                                <a:avLst/>
                              </a:prstGeom>
                              <a:ln w="12700"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734" name="Triângulo isósceles 733"/>
                              <p:cNvSpPr/>
                              <p:nvPr/>
                            </p:nvSpPr>
                            <p:spPr>
                              <a:xfrm rot="10800000">
                                <a:off x="1536484" y="714838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735" name="Triângulo isósceles 734"/>
                              <p:cNvSpPr/>
                              <p:nvPr/>
                            </p:nvSpPr>
                            <p:spPr>
                              <a:xfrm>
                                <a:off x="1527383" y="725736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20" name="Grupo 719"/>
                          <p:cNvGrpSpPr/>
                          <p:nvPr/>
                        </p:nvGrpSpPr>
                        <p:grpSpPr>
                          <a:xfrm>
                            <a:off x="3847398" y="762846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721" name="Grupo 720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726" name="Triângulo isósceles 725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 dirty="0"/>
                              </a:p>
                            </p:txBody>
                          </p:sp>
                          <p:sp>
                            <p:nvSpPr>
                              <p:cNvPr id="727" name="Triângulo isósceles 726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722" name="Conexão reta 721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23" name="Conexão reta 722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724" name="Triângulo isósceles 723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725" name="Triângulo isósceles 724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703" name="Grupo 702"/>
                        <p:cNvGrpSpPr/>
                        <p:nvPr/>
                      </p:nvGrpSpPr>
                      <p:grpSpPr>
                        <a:xfrm>
                          <a:off x="9052753" y="780281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712" name="Grupo 711"/>
                          <p:cNvGrpSpPr/>
                          <p:nvPr/>
                        </p:nvGrpSpPr>
                        <p:grpSpPr>
                          <a:xfrm>
                            <a:off x="502985" y="1740955"/>
                            <a:ext cx="603162" cy="380825"/>
                            <a:chOff x="3088762" y="2795952"/>
                            <a:chExt cx="603162" cy="380825"/>
                          </a:xfrm>
                        </p:grpSpPr>
                        <p:sp>
                          <p:nvSpPr>
                            <p:cNvPr id="717" name="Triângulo isósceles 716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718" name="Triângulo isósceles 717"/>
                            <p:cNvSpPr/>
                            <p:nvPr/>
                          </p:nvSpPr>
                          <p:spPr>
                            <a:xfrm rot="10800000">
                              <a:off x="3088762" y="2795952"/>
                              <a:ext cx="603162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713" name="Conexão reta 712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4" name="Conexão reta 713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15" name="Triângulo isósceles 714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716" name="Triângulo isósceles 715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grpSp>
                      <p:nvGrpSpPr>
                        <p:cNvPr id="704" name="Grupo 703"/>
                        <p:cNvGrpSpPr/>
                        <p:nvPr/>
                      </p:nvGrpSpPr>
                      <p:grpSpPr>
                        <a:xfrm>
                          <a:off x="8449590" y="777438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705" name="Grupo 704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710" name="Triângulo isósceles 709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711" name="Triângulo isósceles 710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706" name="Conexão reta 705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7" name="Conexão reta 706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08" name="Triângulo isósceles 707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709" name="Triângulo isósceles 708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696" name="Grupo 695"/>
                      <p:cNvGrpSpPr/>
                      <p:nvPr/>
                    </p:nvGrpSpPr>
                    <p:grpSpPr>
                      <a:xfrm>
                        <a:off x="3323032" y="2896378"/>
                        <a:ext cx="376587" cy="327893"/>
                        <a:chOff x="2483226" y="3781142"/>
                        <a:chExt cx="376587" cy="327893"/>
                      </a:xfrm>
                    </p:grpSpPr>
                    <p:sp>
                      <p:nvSpPr>
                        <p:cNvPr id="700" name="Triângulo isósceles 699"/>
                        <p:cNvSpPr/>
                        <p:nvPr/>
                      </p:nvSpPr>
                      <p:spPr>
                        <a:xfrm rot="2996498">
                          <a:off x="2512569" y="3768827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701" name="Triângulo isósceles 700"/>
                        <p:cNvSpPr/>
                        <p:nvPr/>
                      </p:nvSpPr>
                      <p:spPr>
                        <a:xfrm rot="13796498">
                          <a:off x="2519605" y="3751799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grpSp>
                    <p:nvGrpSpPr>
                      <p:cNvPr id="697" name="Grupo 696"/>
                      <p:cNvGrpSpPr/>
                      <p:nvPr/>
                    </p:nvGrpSpPr>
                    <p:grpSpPr>
                      <a:xfrm>
                        <a:off x="966641" y="2904891"/>
                        <a:ext cx="376587" cy="327893"/>
                        <a:chOff x="2483226" y="3781142"/>
                        <a:chExt cx="376587" cy="327893"/>
                      </a:xfrm>
                    </p:grpSpPr>
                    <p:sp>
                      <p:nvSpPr>
                        <p:cNvPr id="698" name="Triângulo isósceles 697"/>
                        <p:cNvSpPr/>
                        <p:nvPr/>
                      </p:nvSpPr>
                      <p:spPr>
                        <a:xfrm rot="2996498">
                          <a:off x="2512569" y="3768827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699" name="Triângulo isósceles 698"/>
                        <p:cNvSpPr/>
                        <p:nvPr/>
                      </p:nvSpPr>
                      <p:spPr>
                        <a:xfrm rot="13796498">
                          <a:off x="2519605" y="3751799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689" name="Grupo 688"/>
                    <p:cNvGrpSpPr/>
                    <p:nvPr/>
                  </p:nvGrpSpPr>
                  <p:grpSpPr>
                    <a:xfrm>
                      <a:off x="5931260" y="3220828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693" name="Triângulo isósceles 692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694" name="Triângulo isósceles 693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690" name="Grupo 689"/>
                    <p:cNvGrpSpPr/>
                    <p:nvPr/>
                  </p:nvGrpSpPr>
                  <p:grpSpPr>
                    <a:xfrm>
                      <a:off x="3560606" y="3214979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691" name="Triângulo isósceles 690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692" name="Triângulo isósceles 691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675" name="Grupo 674"/>
                  <p:cNvGrpSpPr/>
                  <p:nvPr/>
                </p:nvGrpSpPr>
                <p:grpSpPr>
                  <a:xfrm>
                    <a:off x="7181822" y="3546158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686" name="Triângulo isósceles 685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687" name="Triângulo isósceles 686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676" name="Grupo 675"/>
                  <p:cNvGrpSpPr/>
                  <p:nvPr/>
                </p:nvGrpSpPr>
                <p:grpSpPr>
                  <a:xfrm>
                    <a:off x="9565771" y="3570616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684" name="Triângulo isósceles 683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685" name="Triângulo isósceles 684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677" name="Grupo 676"/>
                  <p:cNvGrpSpPr/>
                  <p:nvPr/>
                </p:nvGrpSpPr>
                <p:grpSpPr>
                  <a:xfrm>
                    <a:off x="9288174" y="3883519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682" name="Triângulo isósceles 681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683" name="Triângulo isósceles 682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678" name="Grupo 677"/>
                  <p:cNvGrpSpPr/>
                  <p:nvPr/>
                </p:nvGrpSpPr>
                <p:grpSpPr>
                  <a:xfrm>
                    <a:off x="6907380" y="3838339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680" name="Triângulo isósceles 679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681" name="Triângulo isósceles 680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sp>
                <p:nvSpPr>
                  <p:cNvPr id="679" name="CaixaDeTexto 678"/>
                  <p:cNvSpPr txBox="1"/>
                  <p:nvPr/>
                </p:nvSpPr>
                <p:spPr>
                  <a:xfrm>
                    <a:off x="6342372" y="3176922"/>
                    <a:ext cx="76335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PT" sz="2800" dirty="0"/>
                      <a:t>… …</a:t>
                    </a:r>
                  </a:p>
                </p:txBody>
              </p:sp>
            </p:grpSp>
            <p:grpSp>
              <p:nvGrpSpPr>
                <p:cNvPr id="663" name="Grupo 662"/>
                <p:cNvGrpSpPr/>
                <p:nvPr/>
              </p:nvGrpSpPr>
              <p:grpSpPr>
                <a:xfrm>
                  <a:off x="876512" y="4945535"/>
                  <a:ext cx="3452884" cy="1410402"/>
                  <a:chOff x="502984" y="711379"/>
                  <a:chExt cx="3452884" cy="1410402"/>
                </a:xfrm>
              </p:grpSpPr>
              <p:sp>
                <p:nvSpPr>
                  <p:cNvPr id="664" name="Cubo 663"/>
                  <p:cNvSpPr/>
                  <p:nvPr/>
                </p:nvSpPr>
                <p:spPr>
                  <a:xfrm>
                    <a:off x="502984" y="711379"/>
                    <a:ext cx="3452884" cy="1410400"/>
                  </a:xfrm>
                  <a:prstGeom prst="cube">
                    <a:avLst>
                      <a:gd name="adj" fmla="val 73488"/>
                    </a:avLst>
                  </a:prstGeom>
                  <a:solidFill>
                    <a:srgbClr val="D7FB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665" name="Conexão reta 664"/>
                  <p:cNvCxnSpPr>
                    <a:cxnSpLocks/>
                  </p:cNvCxnSpPr>
                  <p:nvPr/>
                </p:nvCxnSpPr>
                <p:spPr>
                  <a:xfrm flipV="1">
                    <a:off x="1523536" y="1098534"/>
                    <a:ext cx="2426849" cy="1172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66" name="Grupo 665"/>
                  <p:cNvGrpSpPr/>
                  <p:nvPr/>
                </p:nvGrpSpPr>
                <p:grpSpPr>
                  <a:xfrm>
                    <a:off x="502985" y="711379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667" name="Grupo 666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672" name="Triângulo isósceles 671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673" name="Triângulo isósceles 672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668" name="Conexão reta 667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9" name="Conexão reta 668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0" name="Triângulo isósceles 669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671" name="Triângulo isósceles 670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grpSp>
            <p:nvGrpSpPr>
              <p:cNvPr id="738" name="Grupo 737"/>
              <p:cNvGrpSpPr/>
              <p:nvPr/>
            </p:nvGrpSpPr>
            <p:grpSpPr>
              <a:xfrm>
                <a:off x="4053770" y="4631083"/>
                <a:ext cx="3452884" cy="1414823"/>
                <a:chOff x="3253823" y="758425"/>
                <a:chExt cx="3452884" cy="1414823"/>
              </a:xfrm>
            </p:grpSpPr>
            <p:grpSp>
              <p:nvGrpSpPr>
                <p:cNvPr id="739" name="Grupo 738"/>
                <p:cNvGrpSpPr/>
                <p:nvPr/>
              </p:nvGrpSpPr>
              <p:grpSpPr>
                <a:xfrm>
                  <a:off x="3253823" y="758425"/>
                  <a:ext cx="3452884" cy="1410402"/>
                  <a:chOff x="502984" y="711379"/>
                  <a:chExt cx="3452884" cy="1410402"/>
                </a:xfrm>
              </p:grpSpPr>
              <p:sp>
                <p:nvSpPr>
                  <p:cNvPr id="748" name="Cubo 747"/>
                  <p:cNvSpPr/>
                  <p:nvPr/>
                </p:nvSpPr>
                <p:spPr>
                  <a:xfrm>
                    <a:off x="502984" y="711379"/>
                    <a:ext cx="3452884" cy="1410400"/>
                  </a:xfrm>
                  <a:prstGeom prst="cube">
                    <a:avLst>
                      <a:gd name="adj" fmla="val 73488"/>
                    </a:avLst>
                  </a:prstGeom>
                  <a:solidFill>
                    <a:srgbClr val="D7FB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cxnSp>
                <p:nvCxnSpPr>
                  <p:cNvPr id="749" name="Conexão reta 748"/>
                  <p:cNvCxnSpPr>
                    <a:cxnSpLocks/>
                  </p:cNvCxnSpPr>
                  <p:nvPr/>
                </p:nvCxnSpPr>
                <p:spPr>
                  <a:xfrm flipV="1">
                    <a:off x="1523536" y="1098534"/>
                    <a:ext cx="2426849" cy="1172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0" name="Grupo 749"/>
                  <p:cNvGrpSpPr/>
                  <p:nvPr/>
                </p:nvGrpSpPr>
                <p:grpSpPr>
                  <a:xfrm>
                    <a:off x="502985" y="711379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751" name="Grupo 750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756" name="Triângulo isósceles 755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757" name="Triângulo isósceles 756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752" name="Conexão reta 751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3" name="Conexão reta 752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4" name="Triângulo isósceles 753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755" name="Triângulo isósceles 754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740" name="Grupo 739"/>
                <p:cNvGrpSpPr/>
                <p:nvPr/>
              </p:nvGrpSpPr>
              <p:grpSpPr>
                <a:xfrm>
                  <a:off x="3847398" y="762846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741" name="Grupo 740"/>
                  <p:cNvGrpSpPr/>
                  <p:nvPr/>
                </p:nvGrpSpPr>
                <p:grpSpPr>
                  <a:xfrm>
                    <a:off x="502985" y="1740956"/>
                    <a:ext cx="595214" cy="380824"/>
                    <a:chOff x="3088762" y="2795953"/>
                    <a:chExt cx="595214" cy="380824"/>
                  </a:xfrm>
                </p:grpSpPr>
                <p:sp>
                  <p:nvSpPr>
                    <p:cNvPr id="746" name="Triângulo isósceles 745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747" name="Triângulo isósceles 746"/>
                    <p:cNvSpPr/>
                    <p:nvPr/>
                  </p:nvSpPr>
                  <p:spPr>
                    <a:xfrm rot="10800000">
                      <a:off x="3088763" y="2795953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742" name="Conexão reta 741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Conexão reta 742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4" name="Triângulo isósceles 743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745" name="Triângulo isósceles 744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grpSp>
          <p:nvGrpSpPr>
            <p:cNvPr id="894" name="Grupo 893"/>
            <p:cNvGrpSpPr/>
            <p:nvPr/>
          </p:nvGrpSpPr>
          <p:grpSpPr>
            <a:xfrm>
              <a:off x="7271786" y="555838"/>
              <a:ext cx="4163470" cy="1743597"/>
              <a:chOff x="6803820" y="4631104"/>
              <a:chExt cx="4163470" cy="1743597"/>
            </a:xfrm>
          </p:grpSpPr>
          <p:grpSp>
            <p:nvGrpSpPr>
              <p:cNvPr id="759" name="Grupo 758"/>
              <p:cNvGrpSpPr/>
              <p:nvPr/>
            </p:nvGrpSpPr>
            <p:grpSpPr>
              <a:xfrm>
                <a:off x="6803820" y="4631104"/>
                <a:ext cx="4163470" cy="1743597"/>
                <a:chOff x="3420765" y="4631083"/>
                <a:chExt cx="4163470" cy="1743597"/>
              </a:xfrm>
            </p:grpSpPr>
            <p:grpSp>
              <p:nvGrpSpPr>
                <p:cNvPr id="760" name="Grupo 759"/>
                <p:cNvGrpSpPr/>
                <p:nvPr/>
              </p:nvGrpSpPr>
              <p:grpSpPr>
                <a:xfrm>
                  <a:off x="3420765" y="4640516"/>
                  <a:ext cx="4163470" cy="1734164"/>
                  <a:chOff x="243507" y="4945535"/>
                  <a:chExt cx="4163470" cy="1734164"/>
                </a:xfrm>
              </p:grpSpPr>
              <p:grpSp>
                <p:nvGrpSpPr>
                  <p:cNvPr id="781" name="Grupo 780"/>
                  <p:cNvGrpSpPr/>
                  <p:nvPr/>
                </p:nvGrpSpPr>
                <p:grpSpPr>
                  <a:xfrm>
                    <a:off x="243507" y="5252097"/>
                    <a:ext cx="4163470" cy="1427602"/>
                    <a:chOff x="6342372" y="2924911"/>
                    <a:chExt cx="4163470" cy="1427602"/>
                  </a:xfrm>
                </p:grpSpPr>
                <p:grpSp>
                  <p:nvGrpSpPr>
                    <p:cNvPr id="793" name="Grupo 792"/>
                    <p:cNvGrpSpPr/>
                    <p:nvPr/>
                  </p:nvGrpSpPr>
                  <p:grpSpPr>
                    <a:xfrm>
                      <a:off x="6964856" y="2924911"/>
                      <a:ext cx="3540986" cy="1427602"/>
                      <a:chOff x="3048965" y="2859756"/>
                      <a:chExt cx="3540986" cy="1427602"/>
                    </a:xfrm>
                  </p:grpSpPr>
                  <p:grpSp>
                    <p:nvGrpSpPr>
                      <p:cNvPr id="807" name="Grupo 806"/>
                      <p:cNvGrpSpPr/>
                      <p:nvPr/>
                    </p:nvGrpSpPr>
                    <p:grpSpPr>
                      <a:xfrm>
                        <a:off x="3048965" y="2859756"/>
                        <a:ext cx="3540986" cy="1427602"/>
                        <a:chOff x="158633" y="2813573"/>
                        <a:chExt cx="3540986" cy="1427602"/>
                      </a:xfrm>
                    </p:grpSpPr>
                    <p:grpSp>
                      <p:nvGrpSpPr>
                        <p:cNvPr id="814" name="Grupo 813"/>
                        <p:cNvGrpSpPr/>
                        <p:nvPr/>
                      </p:nvGrpSpPr>
                      <p:grpSpPr>
                        <a:xfrm>
                          <a:off x="158633" y="2813573"/>
                          <a:ext cx="3452884" cy="1427602"/>
                          <a:chOff x="7260802" y="763081"/>
                          <a:chExt cx="3452884" cy="1427602"/>
                        </a:xfrm>
                      </p:grpSpPr>
                      <p:grpSp>
                        <p:nvGrpSpPr>
                          <p:cNvPr id="821" name="Grupo 820"/>
                          <p:cNvGrpSpPr/>
                          <p:nvPr/>
                        </p:nvGrpSpPr>
                        <p:grpSpPr>
                          <a:xfrm>
                            <a:off x="7260802" y="763081"/>
                            <a:ext cx="3452884" cy="1414823"/>
                            <a:chOff x="3253823" y="758425"/>
                            <a:chExt cx="3452884" cy="1414823"/>
                          </a:xfrm>
                        </p:grpSpPr>
                        <p:grpSp>
                          <p:nvGrpSpPr>
                            <p:cNvPr id="838" name="Grupo 837"/>
                            <p:cNvGrpSpPr/>
                            <p:nvPr/>
                          </p:nvGrpSpPr>
                          <p:grpSpPr>
                            <a:xfrm>
                              <a:off x="3253823" y="758425"/>
                              <a:ext cx="3452884" cy="1410402"/>
                              <a:chOff x="502984" y="711379"/>
                              <a:chExt cx="3452884" cy="1410402"/>
                            </a:xfrm>
                          </p:grpSpPr>
                          <p:sp>
                            <p:nvSpPr>
                              <p:cNvPr id="847" name="Cubo 846"/>
                              <p:cNvSpPr/>
                              <p:nvPr/>
                            </p:nvSpPr>
                            <p:spPr>
                              <a:xfrm>
                                <a:off x="502984" y="711379"/>
                                <a:ext cx="3452884" cy="1410400"/>
                              </a:xfrm>
                              <a:prstGeom prst="cube">
                                <a:avLst>
                                  <a:gd name="adj" fmla="val 73488"/>
                                </a:avLst>
                              </a:prstGeom>
                              <a:solidFill>
                                <a:srgbClr val="D7FBFF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cxnSp>
                            <p:nvCxnSpPr>
                              <p:cNvPr id="848" name="Conexão reta 847"/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523536" y="1098534"/>
                                <a:ext cx="2426849" cy="1172"/>
                              </a:xfrm>
                              <a:prstGeom prst="line">
                                <a:avLst/>
                              </a:prstGeom>
                              <a:ln w="12700"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849" name="Grupo 848"/>
                              <p:cNvGrpSpPr/>
                              <p:nvPr/>
                            </p:nvGrpSpPr>
                            <p:grpSpPr>
                              <a:xfrm>
                                <a:off x="502985" y="711379"/>
                                <a:ext cx="1628712" cy="1410402"/>
                                <a:chOff x="502985" y="711379"/>
                                <a:chExt cx="1628712" cy="1410402"/>
                              </a:xfrm>
                            </p:grpSpPr>
                            <p:grpSp>
                              <p:nvGrpSpPr>
                                <p:cNvPr id="850" name="Grupo 849"/>
                                <p:cNvGrpSpPr/>
                                <p:nvPr/>
                              </p:nvGrpSpPr>
                              <p:grpSpPr>
                                <a:xfrm>
                                  <a:off x="502985" y="1740956"/>
                                  <a:ext cx="595214" cy="380824"/>
                                  <a:chOff x="3088762" y="2795953"/>
                                  <a:chExt cx="595214" cy="380824"/>
                                </a:xfrm>
                              </p:grpSpPr>
                              <p:sp>
                                <p:nvSpPr>
                                  <p:cNvPr id="855" name="Triângulo isósceles 854"/>
                                  <p:cNvSpPr/>
                                  <p:nvPr/>
                                </p:nvSpPr>
                                <p:spPr>
                                  <a:xfrm>
                                    <a:off x="3088762" y="2795954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  <p:sp>
                                <p:nvSpPr>
                                  <p:cNvPr id="856" name="Triângulo isósceles 855"/>
                                  <p:cNvSpPr/>
                                  <p:nvPr/>
                                </p:nvSpPr>
                                <p:spPr>
                                  <a:xfrm rot="10800000">
                                    <a:off x="3088763" y="2795953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851" name="Conexão reta 850"/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502986" y="1099119"/>
                                  <a:ext cx="1026035" cy="1022662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prstDash val="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52" name="Conexão reta 851"/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1523536" y="711379"/>
                                  <a:ext cx="5485" cy="38774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prstDash val="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853" name="Triângulo isósceles 852"/>
                                <p:cNvSpPr/>
                                <p:nvPr/>
                              </p:nvSpPr>
                              <p:spPr>
                                <a:xfrm rot="10800000">
                                  <a:off x="1536484" y="714838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  <p:sp>
                              <p:nvSpPr>
                                <p:cNvPr id="854" name="Triângulo isósceles 853"/>
                                <p:cNvSpPr/>
                                <p:nvPr/>
                              </p:nvSpPr>
                              <p:spPr>
                                <a:xfrm>
                                  <a:off x="1527383" y="725736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839" name="Grupo 838"/>
                            <p:cNvGrpSpPr/>
                            <p:nvPr/>
                          </p:nvGrpSpPr>
                          <p:grpSpPr>
                            <a:xfrm>
                              <a:off x="3847398" y="762846"/>
                              <a:ext cx="1628712" cy="1410402"/>
                              <a:chOff x="502985" y="711379"/>
                              <a:chExt cx="1628712" cy="1410402"/>
                            </a:xfrm>
                          </p:grpSpPr>
                          <p:grpSp>
                            <p:nvGrpSpPr>
                              <p:cNvPr id="840" name="Grupo 839"/>
                              <p:cNvGrpSpPr/>
                              <p:nvPr/>
                            </p:nvGrpSpPr>
                            <p:grpSpPr>
                              <a:xfrm>
                                <a:off x="502985" y="1740956"/>
                                <a:ext cx="595214" cy="380824"/>
                                <a:chOff x="3088762" y="2795953"/>
                                <a:chExt cx="595214" cy="380824"/>
                              </a:xfrm>
                            </p:grpSpPr>
                            <p:sp>
                              <p:nvSpPr>
                                <p:cNvPr id="845" name="Triângulo isósceles 844"/>
                                <p:cNvSpPr/>
                                <p:nvPr/>
                              </p:nvSpPr>
                              <p:spPr>
                                <a:xfrm>
                                  <a:off x="3088762" y="2795954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 dirty="0"/>
                                </a:p>
                              </p:txBody>
                            </p:sp>
                            <p:sp>
                              <p:nvSpPr>
                                <p:cNvPr id="846" name="Triângulo isósceles 845"/>
                                <p:cNvSpPr/>
                                <p:nvPr/>
                              </p:nvSpPr>
                              <p:spPr>
                                <a:xfrm rot="10800000">
                                  <a:off x="3088763" y="2795953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</p:grpSp>
                          <p:cxnSp>
                            <p:nvCxnSpPr>
                              <p:cNvPr id="841" name="Conexão reta 840"/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502986" y="1099119"/>
                                <a:ext cx="1026035" cy="1022662"/>
                              </a:xfrm>
                              <a:prstGeom prst="line">
                                <a:avLst/>
                              </a:prstGeom>
                              <a:ln w="19050"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842" name="Conexão reta 841"/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1523536" y="711379"/>
                                <a:ext cx="5485" cy="387740"/>
                              </a:xfrm>
                              <a:prstGeom prst="line">
                                <a:avLst/>
                              </a:prstGeom>
                              <a:ln w="12700"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843" name="Triângulo isósceles 842"/>
                              <p:cNvSpPr/>
                              <p:nvPr/>
                            </p:nvSpPr>
                            <p:spPr>
                              <a:xfrm rot="10800000">
                                <a:off x="1536484" y="714838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844" name="Triângulo isósceles 843"/>
                              <p:cNvSpPr/>
                              <p:nvPr/>
                            </p:nvSpPr>
                            <p:spPr>
                              <a:xfrm>
                                <a:off x="1527383" y="725736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22" name="Grupo 821"/>
                          <p:cNvGrpSpPr/>
                          <p:nvPr/>
                        </p:nvGrpSpPr>
                        <p:grpSpPr>
                          <a:xfrm>
                            <a:off x="9052753" y="780281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831" name="Grupo 830"/>
                            <p:cNvGrpSpPr/>
                            <p:nvPr/>
                          </p:nvGrpSpPr>
                          <p:grpSpPr>
                            <a:xfrm>
                              <a:off x="502985" y="1740955"/>
                              <a:ext cx="603162" cy="380825"/>
                              <a:chOff x="3088762" y="2795952"/>
                              <a:chExt cx="603162" cy="380825"/>
                            </a:xfrm>
                          </p:grpSpPr>
                          <p:sp>
                            <p:nvSpPr>
                              <p:cNvPr id="836" name="Triângulo isósceles 835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837" name="Triângulo isósceles 836"/>
                              <p:cNvSpPr/>
                              <p:nvPr/>
                            </p:nvSpPr>
                            <p:spPr>
                              <a:xfrm rot="10800000">
                                <a:off x="3088762" y="2795952"/>
                                <a:ext cx="603162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832" name="Conexão reta 831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33" name="Conexão reta 832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834" name="Triângulo isósceles 833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835" name="Triângulo isósceles 834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grpSp>
                        <p:nvGrpSpPr>
                          <p:cNvPr id="823" name="Grupo 822"/>
                          <p:cNvGrpSpPr/>
                          <p:nvPr/>
                        </p:nvGrpSpPr>
                        <p:grpSpPr>
                          <a:xfrm>
                            <a:off x="8449590" y="777438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824" name="Grupo 823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829" name="Triângulo isósceles 828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830" name="Triângulo isósceles 829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825" name="Conexão reta 824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26" name="Conexão reta 825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827" name="Triângulo isósceles 826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828" name="Triângulo isósceles 827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815" name="Grupo 814"/>
                        <p:cNvGrpSpPr/>
                        <p:nvPr/>
                      </p:nvGrpSpPr>
                      <p:grpSpPr>
                        <a:xfrm>
                          <a:off x="3323032" y="2896378"/>
                          <a:ext cx="376587" cy="327893"/>
                          <a:chOff x="2483226" y="3781142"/>
                          <a:chExt cx="376587" cy="327893"/>
                        </a:xfrm>
                      </p:grpSpPr>
                      <p:sp>
                        <p:nvSpPr>
                          <p:cNvPr id="819" name="Triângulo isósceles 818"/>
                          <p:cNvSpPr/>
                          <p:nvPr/>
                        </p:nvSpPr>
                        <p:spPr>
                          <a:xfrm rot="2996498">
                            <a:off x="2512569" y="3768827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820" name="Triângulo isósceles 819"/>
                          <p:cNvSpPr/>
                          <p:nvPr/>
                        </p:nvSpPr>
                        <p:spPr>
                          <a:xfrm rot="13796498">
                            <a:off x="2519605" y="3751799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grpSp>
                      <p:nvGrpSpPr>
                        <p:cNvPr id="816" name="Grupo 815"/>
                        <p:cNvGrpSpPr/>
                        <p:nvPr/>
                      </p:nvGrpSpPr>
                      <p:grpSpPr>
                        <a:xfrm>
                          <a:off x="966641" y="2904891"/>
                          <a:ext cx="376587" cy="327893"/>
                          <a:chOff x="2483226" y="3781142"/>
                          <a:chExt cx="376587" cy="327893"/>
                        </a:xfrm>
                      </p:grpSpPr>
                      <p:sp>
                        <p:nvSpPr>
                          <p:cNvPr id="817" name="Triângulo isósceles 816"/>
                          <p:cNvSpPr/>
                          <p:nvPr/>
                        </p:nvSpPr>
                        <p:spPr>
                          <a:xfrm rot="2996498">
                            <a:off x="2512569" y="3768827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818" name="Triângulo isósceles 817"/>
                          <p:cNvSpPr/>
                          <p:nvPr/>
                        </p:nvSpPr>
                        <p:spPr>
                          <a:xfrm rot="13796498">
                            <a:off x="2519605" y="3751799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808" name="Grupo 807"/>
                      <p:cNvGrpSpPr/>
                      <p:nvPr/>
                    </p:nvGrpSpPr>
                    <p:grpSpPr>
                      <a:xfrm>
                        <a:off x="5931260" y="3220828"/>
                        <a:ext cx="376587" cy="327893"/>
                        <a:chOff x="2483226" y="3781142"/>
                        <a:chExt cx="376587" cy="327893"/>
                      </a:xfrm>
                    </p:grpSpPr>
                    <p:sp>
                      <p:nvSpPr>
                        <p:cNvPr id="812" name="Triângulo isósceles 811"/>
                        <p:cNvSpPr/>
                        <p:nvPr/>
                      </p:nvSpPr>
                      <p:spPr>
                        <a:xfrm rot="2996498">
                          <a:off x="2512569" y="3768827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813" name="Triângulo isósceles 812"/>
                        <p:cNvSpPr/>
                        <p:nvPr/>
                      </p:nvSpPr>
                      <p:spPr>
                        <a:xfrm rot="13796498">
                          <a:off x="2519605" y="3751799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grpSp>
                    <p:nvGrpSpPr>
                      <p:cNvPr id="809" name="Grupo 808"/>
                      <p:cNvGrpSpPr/>
                      <p:nvPr/>
                    </p:nvGrpSpPr>
                    <p:grpSpPr>
                      <a:xfrm>
                        <a:off x="3560606" y="3214979"/>
                        <a:ext cx="376587" cy="327893"/>
                        <a:chOff x="2483226" y="3781142"/>
                        <a:chExt cx="376587" cy="327893"/>
                      </a:xfrm>
                    </p:grpSpPr>
                    <p:sp>
                      <p:nvSpPr>
                        <p:cNvPr id="810" name="Triângulo isósceles 809"/>
                        <p:cNvSpPr/>
                        <p:nvPr/>
                      </p:nvSpPr>
                      <p:spPr>
                        <a:xfrm rot="2996498">
                          <a:off x="2512569" y="3768827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811" name="Triângulo isósceles 810"/>
                        <p:cNvSpPr/>
                        <p:nvPr/>
                      </p:nvSpPr>
                      <p:spPr>
                        <a:xfrm rot="13796498">
                          <a:off x="2519605" y="3751799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794" name="Grupo 793"/>
                    <p:cNvGrpSpPr/>
                    <p:nvPr/>
                  </p:nvGrpSpPr>
                  <p:grpSpPr>
                    <a:xfrm>
                      <a:off x="7181822" y="3546158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805" name="Triângulo isósceles 804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806" name="Triângulo isósceles 805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795" name="Grupo 794"/>
                    <p:cNvGrpSpPr/>
                    <p:nvPr/>
                  </p:nvGrpSpPr>
                  <p:grpSpPr>
                    <a:xfrm>
                      <a:off x="9565771" y="3570616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803" name="Triângulo isósceles 802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804" name="Triângulo isósceles 803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796" name="Grupo 795"/>
                    <p:cNvGrpSpPr/>
                    <p:nvPr/>
                  </p:nvGrpSpPr>
                  <p:grpSpPr>
                    <a:xfrm>
                      <a:off x="9288174" y="3883519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801" name="Triângulo isósceles 800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802" name="Triângulo isósceles 801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797" name="Grupo 796"/>
                    <p:cNvGrpSpPr/>
                    <p:nvPr/>
                  </p:nvGrpSpPr>
                  <p:grpSpPr>
                    <a:xfrm>
                      <a:off x="6907380" y="3838339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799" name="Triângulo isósceles 798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800" name="Triângulo isósceles 799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sp>
                  <p:nvSpPr>
                    <p:cNvPr id="798" name="CaixaDeTexto 797"/>
                    <p:cNvSpPr txBox="1"/>
                    <p:nvPr/>
                  </p:nvSpPr>
                  <p:spPr>
                    <a:xfrm>
                      <a:off x="6342372" y="3176922"/>
                      <a:ext cx="76335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PT" sz="2800" dirty="0"/>
                        <a:t>… …</a:t>
                      </a:r>
                    </a:p>
                  </p:txBody>
                </p:sp>
              </p:grpSp>
              <p:grpSp>
                <p:nvGrpSpPr>
                  <p:cNvPr id="782" name="Grupo 781"/>
                  <p:cNvGrpSpPr/>
                  <p:nvPr/>
                </p:nvGrpSpPr>
                <p:grpSpPr>
                  <a:xfrm>
                    <a:off x="876512" y="4945535"/>
                    <a:ext cx="3452884" cy="1410402"/>
                    <a:chOff x="502984" y="711379"/>
                    <a:chExt cx="3452884" cy="1410402"/>
                  </a:xfrm>
                </p:grpSpPr>
                <p:sp>
                  <p:nvSpPr>
                    <p:cNvPr id="783" name="Cubo 782"/>
                    <p:cNvSpPr/>
                    <p:nvPr/>
                  </p:nvSpPr>
                  <p:spPr>
                    <a:xfrm>
                      <a:off x="502984" y="711379"/>
                      <a:ext cx="3452884" cy="1410400"/>
                    </a:xfrm>
                    <a:prstGeom prst="cube">
                      <a:avLst>
                        <a:gd name="adj" fmla="val 73488"/>
                      </a:avLst>
                    </a:prstGeom>
                    <a:solidFill>
                      <a:srgbClr val="D7FB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784" name="Conexão reta 783"/>
                    <p:cNvCxnSpPr>
                      <a:cxnSpLocks/>
                    </p:cNvCxnSpPr>
                    <p:nvPr/>
                  </p:nvCxnSpPr>
                  <p:spPr>
                    <a:xfrm flipV="1">
                      <a:off x="1523536" y="1098534"/>
                      <a:ext cx="2426849" cy="1172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85" name="Grupo 784"/>
                    <p:cNvGrpSpPr/>
                    <p:nvPr/>
                  </p:nvGrpSpPr>
                  <p:grpSpPr>
                    <a:xfrm>
                      <a:off x="502985" y="711379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786" name="Grupo 785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791" name="Triângulo isósceles 790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792" name="Triângulo isósceles 791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787" name="Conexão reta 78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8" name="Conexão reta 787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9" name="Triângulo isósceles 788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790" name="Triângulo isósceles 789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</p:grpSp>
            <p:grpSp>
              <p:nvGrpSpPr>
                <p:cNvPr id="761" name="Grupo 760"/>
                <p:cNvGrpSpPr/>
                <p:nvPr/>
              </p:nvGrpSpPr>
              <p:grpSpPr>
                <a:xfrm>
                  <a:off x="4053770" y="4631083"/>
                  <a:ext cx="3452884" cy="1414823"/>
                  <a:chOff x="3253823" y="758425"/>
                  <a:chExt cx="3452884" cy="1414823"/>
                </a:xfrm>
              </p:grpSpPr>
              <p:grpSp>
                <p:nvGrpSpPr>
                  <p:cNvPr id="762" name="Grupo 761"/>
                  <p:cNvGrpSpPr/>
                  <p:nvPr/>
                </p:nvGrpSpPr>
                <p:grpSpPr>
                  <a:xfrm>
                    <a:off x="3253823" y="758425"/>
                    <a:ext cx="3452884" cy="1410402"/>
                    <a:chOff x="502984" y="711379"/>
                    <a:chExt cx="3452884" cy="1410402"/>
                  </a:xfrm>
                </p:grpSpPr>
                <p:sp>
                  <p:nvSpPr>
                    <p:cNvPr id="771" name="Cubo 770"/>
                    <p:cNvSpPr/>
                    <p:nvPr/>
                  </p:nvSpPr>
                  <p:spPr>
                    <a:xfrm>
                      <a:off x="502984" y="711379"/>
                      <a:ext cx="3452884" cy="1410400"/>
                    </a:xfrm>
                    <a:prstGeom prst="cube">
                      <a:avLst>
                        <a:gd name="adj" fmla="val 73488"/>
                      </a:avLst>
                    </a:prstGeom>
                    <a:solidFill>
                      <a:srgbClr val="D7FB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772" name="Conexão reta 771"/>
                    <p:cNvCxnSpPr>
                      <a:cxnSpLocks/>
                    </p:cNvCxnSpPr>
                    <p:nvPr/>
                  </p:nvCxnSpPr>
                  <p:spPr>
                    <a:xfrm flipV="1">
                      <a:off x="1523536" y="1098534"/>
                      <a:ext cx="2426849" cy="1172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73" name="Grupo 772"/>
                    <p:cNvGrpSpPr/>
                    <p:nvPr/>
                  </p:nvGrpSpPr>
                  <p:grpSpPr>
                    <a:xfrm>
                      <a:off x="502985" y="711379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774" name="Grupo 773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779" name="Triângulo isósceles 778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780" name="Triângulo isósceles 779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775" name="Conexão reta 77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6" name="Conexão reta 775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7" name="Triângulo isósceles 776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778" name="Triângulo isósceles 777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763" name="Grupo 762"/>
                  <p:cNvGrpSpPr/>
                  <p:nvPr/>
                </p:nvGrpSpPr>
                <p:grpSpPr>
                  <a:xfrm>
                    <a:off x="3847398" y="762846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764" name="Grupo 763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769" name="Triângulo isósceles 768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770" name="Triângulo isósceles 769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765" name="Conexão reta 764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6" name="Conexão reta 765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7" name="Triângulo isósceles 766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768" name="Triângulo isósceles 767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grpSp>
            <p:nvGrpSpPr>
              <p:cNvPr id="857" name="Grupo 856"/>
              <p:cNvGrpSpPr/>
              <p:nvPr/>
            </p:nvGrpSpPr>
            <p:grpSpPr>
              <a:xfrm>
                <a:off x="7443375" y="4632245"/>
                <a:ext cx="3452884" cy="1427602"/>
                <a:chOff x="7260802" y="763081"/>
                <a:chExt cx="3452884" cy="1427602"/>
              </a:xfrm>
            </p:grpSpPr>
            <p:grpSp>
              <p:nvGrpSpPr>
                <p:cNvPr id="858" name="Grupo 857"/>
                <p:cNvGrpSpPr/>
                <p:nvPr/>
              </p:nvGrpSpPr>
              <p:grpSpPr>
                <a:xfrm>
                  <a:off x="7260802" y="763081"/>
                  <a:ext cx="3452884" cy="1414823"/>
                  <a:chOff x="3253823" y="758425"/>
                  <a:chExt cx="3452884" cy="1414823"/>
                </a:xfrm>
              </p:grpSpPr>
              <p:grpSp>
                <p:nvGrpSpPr>
                  <p:cNvPr id="875" name="Grupo 874"/>
                  <p:cNvGrpSpPr/>
                  <p:nvPr/>
                </p:nvGrpSpPr>
                <p:grpSpPr>
                  <a:xfrm>
                    <a:off x="3253823" y="758425"/>
                    <a:ext cx="3452884" cy="1410402"/>
                    <a:chOff x="502984" y="711379"/>
                    <a:chExt cx="3452884" cy="1410402"/>
                  </a:xfrm>
                </p:grpSpPr>
                <p:sp>
                  <p:nvSpPr>
                    <p:cNvPr id="884" name="Cubo 883"/>
                    <p:cNvSpPr/>
                    <p:nvPr/>
                  </p:nvSpPr>
                  <p:spPr>
                    <a:xfrm>
                      <a:off x="502984" y="711379"/>
                      <a:ext cx="3452884" cy="1410400"/>
                    </a:xfrm>
                    <a:prstGeom prst="cube">
                      <a:avLst>
                        <a:gd name="adj" fmla="val 73488"/>
                      </a:avLst>
                    </a:prstGeom>
                    <a:solidFill>
                      <a:srgbClr val="D7FB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885" name="Conexão reta 884"/>
                    <p:cNvCxnSpPr>
                      <a:cxnSpLocks/>
                    </p:cNvCxnSpPr>
                    <p:nvPr/>
                  </p:nvCxnSpPr>
                  <p:spPr>
                    <a:xfrm flipV="1">
                      <a:off x="1523536" y="1098534"/>
                      <a:ext cx="2426849" cy="1172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86" name="Grupo 885"/>
                    <p:cNvGrpSpPr/>
                    <p:nvPr/>
                  </p:nvGrpSpPr>
                  <p:grpSpPr>
                    <a:xfrm>
                      <a:off x="502985" y="711379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887" name="Grupo 886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892" name="Triângulo isósceles 891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893" name="Triângulo isósceles 892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888" name="Conexão reta 88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9" name="Conexão reta 888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0" name="Triângulo isósceles 889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891" name="Triângulo isósceles 890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876" name="Grupo 875"/>
                  <p:cNvGrpSpPr/>
                  <p:nvPr/>
                </p:nvGrpSpPr>
                <p:grpSpPr>
                  <a:xfrm>
                    <a:off x="3847398" y="762846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877" name="Grupo 876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882" name="Triângulo isósceles 881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883" name="Triângulo isósceles 882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878" name="Conexão reta 877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exão reta 878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0" name="Triângulo isósceles 879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881" name="Triângulo isósceles 880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859" name="Grupo 858"/>
                <p:cNvGrpSpPr/>
                <p:nvPr/>
              </p:nvGrpSpPr>
              <p:grpSpPr>
                <a:xfrm>
                  <a:off x="9052753" y="780281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868" name="Grupo 867"/>
                  <p:cNvGrpSpPr/>
                  <p:nvPr/>
                </p:nvGrpSpPr>
                <p:grpSpPr>
                  <a:xfrm>
                    <a:off x="502985" y="1740955"/>
                    <a:ext cx="603162" cy="380825"/>
                    <a:chOff x="3088762" y="2795952"/>
                    <a:chExt cx="603162" cy="380825"/>
                  </a:xfrm>
                </p:grpSpPr>
                <p:sp>
                  <p:nvSpPr>
                    <p:cNvPr id="873" name="Triângulo isósceles 872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874" name="Triângulo isósceles 873"/>
                    <p:cNvSpPr/>
                    <p:nvPr/>
                  </p:nvSpPr>
                  <p:spPr>
                    <a:xfrm rot="10800000">
                      <a:off x="3088762" y="2795952"/>
                      <a:ext cx="603162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869" name="Conexão reta 868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0" name="Conexão reta 869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1" name="Triângulo isósceles 870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72" name="Triângulo isósceles 871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860" name="Grupo 859"/>
                <p:cNvGrpSpPr/>
                <p:nvPr/>
              </p:nvGrpSpPr>
              <p:grpSpPr>
                <a:xfrm>
                  <a:off x="8449590" y="777438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861" name="Grupo 860"/>
                  <p:cNvGrpSpPr/>
                  <p:nvPr/>
                </p:nvGrpSpPr>
                <p:grpSpPr>
                  <a:xfrm>
                    <a:off x="502985" y="1740956"/>
                    <a:ext cx="595214" cy="380824"/>
                    <a:chOff x="3088762" y="2795953"/>
                    <a:chExt cx="595214" cy="380824"/>
                  </a:xfrm>
                </p:grpSpPr>
                <p:sp>
                  <p:nvSpPr>
                    <p:cNvPr id="866" name="Triângulo isósceles 865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867" name="Triângulo isósceles 866"/>
                    <p:cNvSpPr/>
                    <p:nvPr/>
                  </p:nvSpPr>
                  <p:spPr>
                    <a:xfrm rot="10800000">
                      <a:off x="3088763" y="2795953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862" name="Conexão reta 861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Conexão reta 862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4" name="Triângulo isósceles 863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65" name="Triângulo isósceles 864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grpSp>
          <p:nvGrpSpPr>
            <p:cNvPr id="897" name="Grupo 896"/>
            <p:cNvGrpSpPr/>
            <p:nvPr/>
          </p:nvGrpSpPr>
          <p:grpSpPr>
            <a:xfrm>
              <a:off x="335229" y="2868260"/>
              <a:ext cx="3598462" cy="1743597"/>
              <a:chOff x="7368828" y="4631104"/>
              <a:chExt cx="3598462" cy="1743597"/>
            </a:xfrm>
          </p:grpSpPr>
          <p:grpSp>
            <p:nvGrpSpPr>
              <p:cNvPr id="898" name="Grupo 897"/>
              <p:cNvGrpSpPr/>
              <p:nvPr/>
            </p:nvGrpSpPr>
            <p:grpSpPr>
              <a:xfrm>
                <a:off x="7368828" y="4631104"/>
                <a:ext cx="3598462" cy="1743597"/>
                <a:chOff x="3985773" y="4631083"/>
                <a:chExt cx="3598462" cy="1743597"/>
              </a:xfrm>
            </p:grpSpPr>
            <p:grpSp>
              <p:nvGrpSpPr>
                <p:cNvPr id="936" name="Grupo 935"/>
                <p:cNvGrpSpPr/>
                <p:nvPr/>
              </p:nvGrpSpPr>
              <p:grpSpPr>
                <a:xfrm>
                  <a:off x="3985773" y="4640516"/>
                  <a:ext cx="3598462" cy="1734164"/>
                  <a:chOff x="808515" y="4945535"/>
                  <a:chExt cx="3598462" cy="1734164"/>
                </a:xfrm>
              </p:grpSpPr>
              <p:grpSp>
                <p:nvGrpSpPr>
                  <p:cNvPr id="957" name="Grupo 956"/>
                  <p:cNvGrpSpPr/>
                  <p:nvPr/>
                </p:nvGrpSpPr>
                <p:grpSpPr>
                  <a:xfrm>
                    <a:off x="808515" y="5252097"/>
                    <a:ext cx="3598462" cy="1427602"/>
                    <a:chOff x="6907380" y="2924911"/>
                    <a:chExt cx="3598462" cy="1427602"/>
                  </a:xfrm>
                </p:grpSpPr>
                <p:grpSp>
                  <p:nvGrpSpPr>
                    <p:cNvPr id="969" name="Grupo 968"/>
                    <p:cNvGrpSpPr/>
                    <p:nvPr/>
                  </p:nvGrpSpPr>
                  <p:grpSpPr>
                    <a:xfrm>
                      <a:off x="6964856" y="2924911"/>
                      <a:ext cx="3540986" cy="1427602"/>
                      <a:chOff x="3048965" y="2859756"/>
                      <a:chExt cx="3540986" cy="1427602"/>
                    </a:xfrm>
                  </p:grpSpPr>
                  <p:grpSp>
                    <p:nvGrpSpPr>
                      <p:cNvPr id="983" name="Grupo 982"/>
                      <p:cNvGrpSpPr/>
                      <p:nvPr/>
                    </p:nvGrpSpPr>
                    <p:grpSpPr>
                      <a:xfrm>
                        <a:off x="3048965" y="2859756"/>
                        <a:ext cx="3540986" cy="1427602"/>
                        <a:chOff x="158633" y="2813573"/>
                        <a:chExt cx="3540986" cy="1427602"/>
                      </a:xfrm>
                    </p:grpSpPr>
                    <p:grpSp>
                      <p:nvGrpSpPr>
                        <p:cNvPr id="990" name="Grupo 989"/>
                        <p:cNvGrpSpPr/>
                        <p:nvPr/>
                      </p:nvGrpSpPr>
                      <p:grpSpPr>
                        <a:xfrm>
                          <a:off x="158633" y="2813573"/>
                          <a:ext cx="3452884" cy="1427602"/>
                          <a:chOff x="7260802" y="763081"/>
                          <a:chExt cx="3452884" cy="1427602"/>
                        </a:xfrm>
                      </p:grpSpPr>
                      <p:grpSp>
                        <p:nvGrpSpPr>
                          <p:cNvPr id="997" name="Grupo 996"/>
                          <p:cNvGrpSpPr/>
                          <p:nvPr/>
                        </p:nvGrpSpPr>
                        <p:grpSpPr>
                          <a:xfrm>
                            <a:off x="7260802" y="763081"/>
                            <a:ext cx="3452884" cy="1414823"/>
                            <a:chOff x="3253823" y="758425"/>
                            <a:chExt cx="3452884" cy="1414823"/>
                          </a:xfrm>
                        </p:grpSpPr>
                        <p:grpSp>
                          <p:nvGrpSpPr>
                            <p:cNvPr id="1014" name="Grupo 1013"/>
                            <p:cNvGrpSpPr/>
                            <p:nvPr/>
                          </p:nvGrpSpPr>
                          <p:grpSpPr>
                            <a:xfrm>
                              <a:off x="3253823" y="758425"/>
                              <a:ext cx="3452884" cy="1410402"/>
                              <a:chOff x="502984" y="711379"/>
                              <a:chExt cx="3452884" cy="1410402"/>
                            </a:xfrm>
                          </p:grpSpPr>
                          <p:sp>
                            <p:nvSpPr>
                              <p:cNvPr id="1023" name="Cubo 1022"/>
                              <p:cNvSpPr/>
                              <p:nvPr/>
                            </p:nvSpPr>
                            <p:spPr>
                              <a:xfrm>
                                <a:off x="502984" y="711379"/>
                                <a:ext cx="3452884" cy="1410400"/>
                              </a:xfrm>
                              <a:prstGeom prst="cube">
                                <a:avLst>
                                  <a:gd name="adj" fmla="val 73488"/>
                                </a:avLst>
                              </a:prstGeom>
                              <a:solidFill>
                                <a:srgbClr val="D7FBFF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cxnSp>
                            <p:nvCxnSpPr>
                              <p:cNvPr id="1024" name="Conexão reta 1023"/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523536" y="1098534"/>
                                <a:ext cx="2426849" cy="1172"/>
                              </a:xfrm>
                              <a:prstGeom prst="line">
                                <a:avLst/>
                              </a:prstGeom>
                              <a:ln w="12700"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1025" name="Grupo 1024"/>
                              <p:cNvGrpSpPr/>
                              <p:nvPr/>
                            </p:nvGrpSpPr>
                            <p:grpSpPr>
                              <a:xfrm>
                                <a:off x="502985" y="711379"/>
                                <a:ext cx="1628712" cy="1410402"/>
                                <a:chOff x="502985" y="711379"/>
                                <a:chExt cx="1628712" cy="1410402"/>
                              </a:xfrm>
                            </p:grpSpPr>
                            <p:grpSp>
                              <p:nvGrpSpPr>
                                <p:cNvPr id="1026" name="Grupo 1025"/>
                                <p:cNvGrpSpPr/>
                                <p:nvPr/>
                              </p:nvGrpSpPr>
                              <p:grpSpPr>
                                <a:xfrm>
                                  <a:off x="502985" y="1740956"/>
                                  <a:ext cx="595214" cy="380824"/>
                                  <a:chOff x="3088762" y="2795953"/>
                                  <a:chExt cx="595214" cy="380824"/>
                                </a:xfrm>
                              </p:grpSpPr>
                              <p:sp>
                                <p:nvSpPr>
                                  <p:cNvPr id="1031" name="Triângulo isósceles 1030"/>
                                  <p:cNvSpPr/>
                                  <p:nvPr/>
                                </p:nvSpPr>
                                <p:spPr>
                                  <a:xfrm>
                                    <a:off x="3088762" y="2795954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  <p:sp>
                                <p:nvSpPr>
                                  <p:cNvPr id="1032" name="Triângulo isósceles 1031"/>
                                  <p:cNvSpPr/>
                                  <p:nvPr/>
                                </p:nvSpPr>
                                <p:spPr>
                                  <a:xfrm rot="10800000">
                                    <a:off x="3088763" y="2795953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027" name="Conexão reta 1026"/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502986" y="1099119"/>
                                  <a:ext cx="1026035" cy="1022662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prstDash val="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028" name="Conexão reta 1027"/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1523536" y="711379"/>
                                  <a:ext cx="5485" cy="38774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prstDash val="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029" name="Triângulo isósceles 1028"/>
                                <p:cNvSpPr/>
                                <p:nvPr/>
                              </p:nvSpPr>
                              <p:spPr>
                                <a:xfrm rot="10800000">
                                  <a:off x="1536484" y="714838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  <p:sp>
                              <p:nvSpPr>
                                <p:cNvPr id="1030" name="Triângulo isósceles 1029"/>
                                <p:cNvSpPr/>
                                <p:nvPr/>
                              </p:nvSpPr>
                              <p:spPr>
                                <a:xfrm>
                                  <a:off x="1527383" y="725736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015" name="Grupo 1014"/>
                            <p:cNvGrpSpPr/>
                            <p:nvPr/>
                          </p:nvGrpSpPr>
                          <p:grpSpPr>
                            <a:xfrm>
                              <a:off x="3847398" y="762846"/>
                              <a:ext cx="1628712" cy="1410402"/>
                              <a:chOff x="502985" y="711379"/>
                              <a:chExt cx="1628712" cy="1410402"/>
                            </a:xfrm>
                          </p:grpSpPr>
                          <p:grpSp>
                            <p:nvGrpSpPr>
                              <p:cNvPr id="1016" name="Grupo 1015"/>
                              <p:cNvGrpSpPr/>
                              <p:nvPr/>
                            </p:nvGrpSpPr>
                            <p:grpSpPr>
                              <a:xfrm>
                                <a:off x="502985" y="1740956"/>
                                <a:ext cx="595214" cy="380824"/>
                                <a:chOff x="3088762" y="2795953"/>
                                <a:chExt cx="595214" cy="380824"/>
                              </a:xfrm>
                            </p:grpSpPr>
                            <p:sp>
                              <p:nvSpPr>
                                <p:cNvPr id="1021" name="Triângulo isósceles 1020"/>
                                <p:cNvSpPr/>
                                <p:nvPr/>
                              </p:nvSpPr>
                              <p:spPr>
                                <a:xfrm>
                                  <a:off x="3088762" y="2795954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 dirty="0"/>
                                </a:p>
                              </p:txBody>
                            </p:sp>
                            <p:sp>
                              <p:nvSpPr>
                                <p:cNvPr id="1022" name="Triângulo isósceles 1021"/>
                                <p:cNvSpPr/>
                                <p:nvPr/>
                              </p:nvSpPr>
                              <p:spPr>
                                <a:xfrm rot="10800000">
                                  <a:off x="3088763" y="2795953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</p:grpSp>
                          <p:cxnSp>
                            <p:nvCxnSpPr>
                              <p:cNvPr id="1017" name="Conexão reta 1016"/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502986" y="1099119"/>
                                <a:ext cx="1026035" cy="1022662"/>
                              </a:xfrm>
                              <a:prstGeom prst="line">
                                <a:avLst/>
                              </a:prstGeom>
                              <a:ln w="19050"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018" name="Conexão reta 1017"/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1523536" y="711379"/>
                                <a:ext cx="5485" cy="387740"/>
                              </a:xfrm>
                              <a:prstGeom prst="line">
                                <a:avLst/>
                              </a:prstGeom>
                              <a:ln w="12700">
                                <a:prstDash val="dashDot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019" name="Triângulo isósceles 1018"/>
                              <p:cNvSpPr/>
                              <p:nvPr/>
                            </p:nvSpPr>
                            <p:spPr>
                              <a:xfrm rot="10800000">
                                <a:off x="1536484" y="714838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020" name="Triângulo isósceles 1019"/>
                              <p:cNvSpPr/>
                              <p:nvPr/>
                            </p:nvSpPr>
                            <p:spPr>
                              <a:xfrm>
                                <a:off x="1527383" y="725736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98" name="Grupo 997"/>
                          <p:cNvGrpSpPr/>
                          <p:nvPr/>
                        </p:nvGrpSpPr>
                        <p:grpSpPr>
                          <a:xfrm>
                            <a:off x="9052753" y="780281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1007" name="Grupo 1006"/>
                            <p:cNvGrpSpPr/>
                            <p:nvPr/>
                          </p:nvGrpSpPr>
                          <p:grpSpPr>
                            <a:xfrm>
                              <a:off x="502985" y="1740955"/>
                              <a:ext cx="603162" cy="380825"/>
                              <a:chOff x="3088762" y="2795952"/>
                              <a:chExt cx="603162" cy="380825"/>
                            </a:xfrm>
                          </p:grpSpPr>
                          <p:sp>
                            <p:nvSpPr>
                              <p:cNvPr id="1012" name="Triângulo isósceles 1011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013" name="Triângulo isósceles 1012"/>
                              <p:cNvSpPr/>
                              <p:nvPr/>
                            </p:nvSpPr>
                            <p:spPr>
                              <a:xfrm rot="10800000">
                                <a:off x="3088762" y="2795952"/>
                                <a:ext cx="603162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1008" name="Conexão reta 1007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9" name="Conexão reta 1008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10" name="Triângulo isósceles 1009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011" name="Triângulo isósceles 1010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grpSp>
                        <p:nvGrpSpPr>
                          <p:cNvPr id="999" name="Grupo 998"/>
                          <p:cNvGrpSpPr/>
                          <p:nvPr/>
                        </p:nvGrpSpPr>
                        <p:grpSpPr>
                          <a:xfrm>
                            <a:off x="8449590" y="777438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1000" name="Grupo 999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1005" name="Triângulo isósceles 1004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006" name="Triângulo isósceles 1005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1001" name="Conexão reta 1000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2" name="Conexão reta 1001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03" name="Triângulo isósceles 1002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004" name="Triângulo isósceles 1003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991" name="Grupo 990"/>
                        <p:cNvGrpSpPr/>
                        <p:nvPr/>
                      </p:nvGrpSpPr>
                      <p:grpSpPr>
                        <a:xfrm>
                          <a:off x="3323032" y="2896378"/>
                          <a:ext cx="376587" cy="327893"/>
                          <a:chOff x="2483226" y="3781142"/>
                          <a:chExt cx="376587" cy="327893"/>
                        </a:xfrm>
                      </p:grpSpPr>
                      <p:sp>
                        <p:nvSpPr>
                          <p:cNvPr id="995" name="Triângulo isósceles 994"/>
                          <p:cNvSpPr/>
                          <p:nvPr/>
                        </p:nvSpPr>
                        <p:spPr>
                          <a:xfrm rot="2996498">
                            <a:off x="2512569" y="3768827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996" name="Triângulo isósceles 995"/>
                          <p:cNvSpPr/>
                          <p:nvPr/>
                        </p:nvSpPr>
                        <p:spPr>
                          <a:xfrm rot="13796498">
                            <a:off x="2519605" y="3751799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grpSp>
                      <p:nvGrpSpPr>
                        <p:cNvPr id="992" name="Grupo 991"/>
                        <p:cNvGrpSpPr/>
                        <p:nvPr/>
                      </p:nvGrpSpPr>
                      <p:grpSpPr>
                        <a:xfrm>
                          <a:off x="966641" y="2904891"/>
                          <a:ext cx="376587" cy="327893"/>
                          <a:chOff x="2483226" y="3781142"/>
                          <a:chExt cx="376587" cy="327893"/>
                        </a:xfrm>
                      </p:grpSpPr>
                      <p:sp>
                        <p:nvSpPr>
                          <p:cNvPr id="993" name="Triângulo isósceles 992"/>
                          <p:cNvSpPr/>
                          <p:nvPr/>
                        </p:nvSpPr>
                        <p:spPr>
                          <a:xfrm rot="2996498">
                            <a:off x="2512569" y="3768827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994" name="Triângulo isósceles 993"/>
                          <p:cNvSpPr/>
                          <p:nvPr/>
                        </p:nvSpPr>
                        <p:spPr>
                          <a:xfrm rot="13796498">
                            <a:off x="2519605" y="3751799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984" name="Grupo 983"/>
                      <p:cNvGrpSpPr/>
                      <p:nvPr/>
                    </p:nvGrpSpPr>
                    <p:grpSpPr>
                      <a:xfrm>
                        <a:off x="5931260" y="3220828"/>
                        <a:ext cx="376587" cy="327893"/>
                        <a:chOff x="2483226" y="3781142"/>
                        <a:chExt cx="376587" cy="327893"/>
                      </a:xfrm>
                    </p:grpSpPr>
                    <p:sp>
                      <p:nvSpPr>
                        <p:cNvPr id="988" name="Triângulo isósceles 987"/>
                        <p:cNvSpPr/>
                        <p:nvPr/>
                      </p:nvSpPr>
                      <p:spPr>
                        <a:xfrm rot="2996498">
                          <a:off x="2512569" y="3768827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989" name="Triângulo isósceles 988"/>
                        <p:cNvSpPr/>
                        <p:nvPr/>
                      </p:nvSpPr>
                      <p:spPr>
                        <a:xfrm rot="13796498">
                          <a:off x="2519605" y="3751799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grpSp>
                    <p:nvGrpSpPr>
                      <p:cNvPr id="985" name="Grupo 984"/>
                      <p:cNvGrpSpPr/>
                      <p:nvPr/>
                    </p:nvGrpSpPr>
                    <p:grpSpPr>
                      <a:xfrm>
                        <a:off x="3560606" y="3214979"/>
                        <a:ext cx="376587" cy="327893"/>
                        <a:chOff x="2483226" y="3781142"/>
                        <a:chExt cx="376587" cy="327893"/>
                      </a:xfrm>
                    </p:grpSpPr>
                    <p:sp>
                      <p:nvSpPr>
                        <p:cNvPr id="986" name="Triângulo isósceles 985"/>
                        <p:cNvSpPr/>
                        <p:nvPr/>
                      </p:nvSpPr>
                      <p:spPr>
                        <a:xfrm rot="2996498">
                          <a:off x="2512569" y="3768827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987" name="Triângulo isósceles 986"/>
                        <p:cNvSpPr/>
                        <p:nvPr/>
                      </p:nvSpPr>
                      <p:spPr>
                        <a:xfrm rot="13796498">
                          <a:off x="2519605" y="3751799"/>
                          <a:ext cx="310865" cy="369551"/>
                        </a:xfrm>
                        <a:prstGeom prst="triangle">
                          <a:avLst>
                            <a:gd name="adj" fmla="val 100000"/>
                          </a:avLst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970" name="Grupo 969"/>
                    <p:cNvGrpSpPr/>
                    <p:nvPr/>
                  </p:nvGrpSpPr>
                  <p:grpSpPr>
                    <a:xfrm>
                      <a:off x="7181822" y="3546158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981" name="Triângulo isósceles 980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982" name="Triângulo isósceles 981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971" name="Grupo 970"/>
                    <p:cNvGrpSpPr/>
                    <p:nvPr/>
                  </p:nvGrpSpPr>
                  <p:grpSpPr>
                    <a:xfrm>
                      <a:off x="9565771" y="3570616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979" name="Triângulo isósceles 978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980" name="Triângulo isósceles 979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972" name="Grupo 971"/>
                    <p:cNvGrpSpPr/>
                    <p:nvPr/>
                  </p:nvGrpSpPr>
                  <p:grpSpPr>
                    <a:xfrm>
                      <a:off x="9288174" y="3883519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977" name="Triângulo isósceles 976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978" name="Triângulo isósceles 977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973" name="Grupo 972"/>
                    <p:cNvGrpSpPr/>
                    <p:nvPr/>
                  </p:nvGrpSpPr>
                  <p:grpSpPr>
                    <a:xfrm>
                      <a:off x="6907380" y="3838339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975" name="Triângulo isósceles 974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976" name="Triângulo isósceles 975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958" name="Grupo 957"/>
                  <p:cNvGrpSpPr/>
                  <p:nvPr/>
                </p:nvGrpSpPr>
                <p:grpSpPr>
                  <a:xfrm>
                    <a:off x="876512" y="4945535"/>
                    <a:ext cx="3452884" cy="1410402"/>
                    <a:chOff x="502984" y="711379"/>
                    <a:chExt cx="3452884" cy="1410402"/>
                  </a:xfrm>
                </p:grpSpPr>
                <p:sp>
                  <p:nvSpPr>
                    <p:cNvPr id="959" name="Cubo 958"/>
                    <p:cNvSpPr/>
                    <p:nvPr/>
                  </p:nvSpPr>
                  <p:spPr>
                    <a:xfrm>
                      <a:off x="502984" y="711379"/>
                      <a:ext cx="3452884" cy="1410400"/>
                    </a:xfrm>
                    <a:prstGeom prst="cube">
                      <a:avLst>
                        <a:gd name="adj" fmla="val 73488"/>
                      </a:avLst>
                    </a:prstGeom>
                    <a:solidFill>
                      <a:srgbClr val="D7FB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960" name="Conexão reta 959"/>
                    <p:cNvCxnSpPr>
                      <a:cxnSpLocks/>
                    </p:cNvCxnSpPr>
                    <p:nvPr/>
                  </p:nvCxnSpPr>
                  <p:spPr>
                    <a:xfrm flipV="1">
                      <a:off x="1523536" y="1098534"/>
                      <a:ext cx="2426849" cy="1172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61" name="Grupo 960"/>
                    <p:cNvGrpSpPr/>
                    <p:nvPr/>
                  </p:nvGrpSpPr>
                  <p:grpSpPr>
                    <a:xfrm>
                      <a:off x="502985" y="711379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962" name="Grupo 961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967" name="Triângulo isósceles 966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968" name="Triângulo isósceles 967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963" name="Conexão reta 96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4" name="Conexão reta 963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5" name="Triângulo isósceles 964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966" name="Triângulo isósceles 965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</p:grpSp>
            <p:grpSp>
              <p:nvGrpSpPr>
                <p:cNvPr id="937" name="Grupo 936"/>
                <p:cNvGrpSpPr/>
                <p:nvPr/>
              </p:nvGrpSpPr>
              <p:grpSpPr>
                <a:xfrm>
                  <a:off x="4053770" y="4631083"/>
                  <a:ext cx="3452884" cy="1414823"/>
                  <a:chOff x="3253823" y="758425"/>
                  <a:chExt cx="3452884" cy="1414823"/>
                </a:xfrm>
              </p:grpSpPr>
              <p:grpSp>
                <p:nvGrpSpPr>
                  <p:cNvPr id="938" name="Grupo 937"/>
                  <p:cNvGrpSpPr/>
                  <p:nvPr/>
                </p:nvGrpSpPr>
                <p:grpSpPr>
                  <a:xfrm>
                    <a:off x="3253823" y="758425"/>
                    <a:ext cx="3452884" cy="1410402"/>
                    <a:chOff x="502984" y="711379"/>
                    <a:chExt cx="3452884" cy="1410402"/>
                  </a:xfrm>
                </p:grpSpPr>
                <p:sp>
                  <p:nvSpPr>
                    <p:cNvPr id="947" name="Cubo 946"/>
                    <p:cNvSpPr/>
                    <p:nvPr/>
                  </p:nvSpPr>
                  <p:spPr>
                    <a:xfrm>
                      <a:off x="502984" y="711379"/>
                      <a:ext cx="3452884" cy="1410400"/>
                    </a:xfrm>
                    <a:prstGeom prst="cube">
                      <a:avLst>
                        <a:gd name="adj" fmla="val 73488"/>
                      </a:avLst>
                    </a:prstGeom>
                    <a:solidFill>
                      <a:srgbClr val="D7FB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948" name="Conexão reta 947"/>
                    <p:cNvCxnSpPr>
                      <a:cxnSpLocks/>
                    </p:cNvCxnSpPr>
                    <p:nvPr/>
                  </p:nvCxnSpPr>
                  <p:spPr>
                    <a:xfrm flipV="1">
                      <a:off x="1523536" y="1098534"/>
                      <a:ext cx="2426849" cy="1172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49" name="Grupo 948"/>
                    <p:cNvGrpSpPr/>
                    <p:nvPr/>
                  </p:nvGrpSpPr>
                  <p:grpSpPr>
                    <a:xfrm>
                      <a:off x="502985" y="711379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950" name="Grupo 949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955" name="Triângulo isósceles 954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956" name="Triângulo isósceles 955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951" name="Conexão reta 95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2" name="Conexão reta 951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53" name="Triângulo isósceles 952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954" name="Triângulo isósceles 953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939" name="Grupo 938"/>
                  <p:cNvGrpSpPr/>
                  <p:nvPr/>
                </p:nvGrpSpPr>
                <p:grpSpPr>
                  <a:xfrm>
                    <a:off x="3847398" y="762846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940" name="Grupo 939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945" name="Triângulo isósceles 944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946" name="Triângulo isósceles 945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941" name="Conexão reta 940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2" name="Conexão reta 941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3" name="Triângulo isósceles 942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944" name="Triângulo isósceles 943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grpSp>
            <p:nvGrpSpPr>
              <p:cNvPr id="899" name="Grupo 898"/>
              <p:cNvGrpSpPr/>
              <p:nvPr/>
            </p:nvGrpSpPr>
            <p:grpSpPr>
              <a:xfrm>
                <a:off x="7443375" y="4632245"/>
                <a:ext cx="3452884" cy="1427602"/>
                <a:chOff x="7260802" y="763081"/>
                <a:chExt cx="3452884" cy="1427602"/>
              </a:xfrm>
            </p:grpSpPr>
            <p:grpSp>
              <p:nvGrpSpPr>
                <p:cNvPr id="900" name="Grupo 899"/>
                <p:cNvGrpSpPr/>
                <p:nvPr/>
              </p:nvGrpSpPr>
              <p:grpSpPr>
                <a:xfrm>
                  <a:off x="7260802" y="763081"/>
                  <a:ext cx="3452884" cy="1414823"/>
                  <a:chOff x="3253823" y="758425"/>
                  <a:chExt cx="3452884" cy="1414823"/>
                </a:xfrm>
              </p:grpSpPr>
              <p:grpSp>
                <p:nvGrpSpPr>
                  <p:cNvPr id="917" name="Grupo 916"/>
                  <p:cNvGrpSpPr/>
                  <p:nvPr/>
                </p:nvGrpSpPr>
                <p:grpSpPr>
                  <a:xfrm>
                    <a:off x="3253823" y="758425"/>
                    <a:ext cx="3452884" cy="1410402"/>
                    <a:chOff x="502984" y="711379"/>
                    <a:chExt cx="3452884" cy="1410402"/>
                  </a:xfrm>
                </p:grpSpPr>
                <p:sp>
                  <p:nvSpPr>
                    <p:cNvPr id="926" name="Cubo 925"/>
                    <p:cNvSpPr/>
                    <p:nvPr/>
                  </p:nvSpPr>
                  <p:spPr>
                    <a:xfrm>
                      <a:off x="502984" y="711379"/>
                      <a:ext cx="3452884" cy="1410400"/>
                    </a:xfrm>
                    <a:prstGeom prst="cube">
                      <a:avLst>
                        <a:gd name="adj" fmla="val 73488"/>
                      </a:avLst>
                    </a:prstGeom>
                    <a:solidFill>
                      <a:srgbClr val="D7FB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927" name="Conexão reta 926"/>
                    <p:cNvCxnSpPr>
                      <a:cxnSpLocks/>
                    </p:cNvCxnSpPr>
                    <p:nvPr/>
                  </p:nvCxnSpPr>
                  <p:spPr>
                    <a:xfrm flipV="1">
                      <a:off x="1523536" y="1098534"/>
                      <a:ext cx="2426849" cy="1172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28" name="Grupo 927"/>
                    <p:cNvGrpSpPr/>
                    <p:nvPr/>
                  </p:nvGrpSpPr>
                  <p:grpSpPr>
                    <a:xfrm>
                      <a:off x="502985" y="711379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929" name="Grupo 928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934" name="Triângulo isósceles 933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935" name="Triângulo isósceles 934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930" name="Conexão reta 92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1" name="Conexão reta 930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32" name="Triângulo isósceles 931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933" name="Triângulo isósceles 932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918" name="Grupo 917"/>
                  <p:cNvGrpSpPr/>
                  <p:nvPr/>
                </p:nvGrpSpPr>
                <p:grpSpPr>
                  <a:xfrm>
                    <a:off x="3847398" y="762846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919" name="Grupo 918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924" name="Triângulo isósceles 923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925" name="Triângulo isósceles 924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920" name="Conexão reta 919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1" name="Conexão reta 920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22" name="Triângulo isósceles 921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923" name="Triângulo isósceles 922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901" name="Grupo 900"/>
                <p:cNvGrpSpPr/>
                <p:nvPr/>
              </p:nvGrpSpPr>
              <p:grpSpPr>
                <a:xfrm>
                  <a:off x="9052753" y="780281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910" name="Grupo 909"/>
                  <p:cNvGrpSpPr/>
                  <p:nvPr/>
                </p:nvGrpSpPr>
                <p:grpSpPr>
                  <a:xfrm>
                    <a:off x="502985" y="1740955"/>
                    <a:ext cx="603162" cy="380825"/>
                    <a:chOff x="3088762" y="2795952"/>
                    <a:chExt cx="603162" cy="380825"/>
                  </a:xfrm>
                </p:grpSpPr>
                <p:sp>
                  <p:nvSpPr>
                    <p:cNvPr id="915" name="Triângulo isósceles 914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916" name="Triângulo isósceles 915"/>
                    <p:cNvSpPr/>
                    <p:nvPr/>
                  </p:nvSpPr>
                  <p:spPr>
                    <a:xfrm rot="10800000">
                      <a:off x="3088762" y="2795952"/>
                      <a:ext cx="603162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911" name="Conexão reta 910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Conexão reta 911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3" name="Triângulo isósceles 912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14" name="Triângulo isósceles 913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902" name="Grupo 901"/>
                <p:cNvGrpSpPr/>
                <p:nvPr/>
              </p:nvGrpSpPr>
              <p:grpSpPr>
                <a:xfrm>
                  <a:off x="8449590" y="777438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903" name="Grupo 902"/>
                  <p:cNvGrpSpPr/>
                  <p:nvPr/>
                </p:nvGrpSpPr>
                <p:grpSpPr>
                  <a:xfrm>
                    <a:off x="502985" y="1740956"/>
                    <a:ext cx="595214" cy="380824"/>
                    <a:chOff x="3088762" y="2795953"/>
                    <a:chExt cx="595214" cy="380824"/>
                  </a:xfrm>
                </p:grpSpPr>
                <p:sp>
                  <p:nvSpPr>
                    <p:cNvPr id="908" name="Triângulo isósceles 907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909" name="Triângulo isósceles 908"/>
                    <p:cNvSpPr/>
                    <p:nvPr/>
                  </p:nvSpPr>
                  <p:spPr>
                    <a:xfrm rot="10800000">
                      <a:off x="3088763" y="2795953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904" name="Conexão reta 903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Conexão reta 904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6" name="Triângulo isósceles 905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07" name="Triângulo isósceles 906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grpSp>
          <p:nvGrpSpPr>
            <p:cNvPr id="1033" name="Grupo 1032"/>
            <p:cNvGrpSpPr/>
            <p:nvPr/>
          </p:nvGrpSpPr>
          <p:grpSpPr>
            <a:xfrm>
              <a:off x="381643" y="2905533"/>
              <a:ext cx="3540986" cy="1427602"/>
              <a:chOff x="158633" y="2813573"/>
              <a:chExt cx="3540986" cy="1427602"/>
            </a:xfrm>
          </p:grpSpPr>
          <p:grpSp>
            <p:nvGrpSpPr>
              <p:cNvPr id="1034" name="Grupo 1033"/>
              <p:cNvGrpSpPr/>
              <p:nvPr/>
            </p:nvGrpSpPr>
            <p:grpSpPr>
              <a:xfrm>
                <a:off x="158633" y="2813573"/>
                <a:ext cx="3452884" cy="1427602"/>
                <a:chOff x="7260802" y="763081"/>
                <a:chExt cx="3452884" cy="1427602"/>
              </a:xfrm>
            </p:grpSpPr>
            <p:grpSp>
              <p:nvGrpSpPr>
                <p:cNvPr id="1041" name="Grupo 1040"/>
                <p:cNvGrpSpPr/>
                <p:nvPr/>
              </p:nvGrpSpPr>
              <p:grpSpPr>
                <a:xfrm>
                  <a:off x="7260802" y="763081"/>
                  <a:ext cx="3452884" cy="1414823"/>
                  <a:chOff x="3253823" y="758425"/>
                  <a:chExt cx="3452884" cy="1414823"/>
                </a:xfrm>
              </p:grpSpPr>
              <p:grpSp>
                <p:nvGrpSpPr>
                  <p:cNvPr id="1058" name="Grupo 1057"/>
                  <p:cNvGrpSpPr/>
                  <p:nvPr/>
                </p:nvGrpSpPr>
                <p:grpSpPr>
                  <a:xfrm>
                    <a:off x="3253823" y="758425"/>
                    <a:ext cx="3452884" cy="1410402"/>
                    <a:chOff x="502984" y="711379"/>
                    <a:chExt cx="3452884" cy="1410402"/>
                  </a:xfrm>
                </p:grpSpPr>
                <p:sp>
                  <p:nvSpPr>
                    <p:cNvPr id="1067" name="Cubo 1066"/>
                    <p:cNvSpPr/>
                    <p:nvPr/>
                  </p:nvSpPr>
                  <p:spPr>
                    <a:xfrm>
                      <a:off x="502984" y="711379"/>
                      <a:ext cx="3452884" cy="1410400"/>
                    </a:xfrm>
                    <a:prstGeom prst="cube">
                      <a:avLst>
                        <a:gd name="adj" fmla="val 73488"/>
                      </a:avLst>
                    </a:prstGeom>
                    <a:solidFill>
                      <a:srgbClr val="D7FBFF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1068" name="Conexão reta 1067"/>
                    <p:cNvCxnSpPr>
                      <a:cxnSpLocks/>
                    </p:cNvCxnSpPr>
                    <p:nvPr/>
                  </p:nvCxnSpPr>
                  <p:spPr>
                    <a:xfrm flipV="1">
                      <a:off x="1523536" y="1098534"/>
                      <a:ext cx="2426849" cy="1172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9" name="Grupo 1068"/>
                    <p:cNvGrpSpPr/>
                    <p:nvPr/>
                  </p:nvGrpSpPr>
                  <p:grpSpPr>
                    <a:xfrm>
                      <a:off x="502985" y="711379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1070" name="Grupo 1069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1075" name="Triângulo isósceles 1074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076" name="Triângulo isósceles 1075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1071" name="Conexão reta 107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2" name="Conexão reta 1071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73" name="Triângulo isósceles 1072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074" name="Triângulo isósceles 1073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059" name="Grupo 1058"/>
                  <p:cNvGrpSpPr/>
                  <p:nvPr/>
                </p:nvGrpSpPr>
                <p:grpSpPr>
                  <a:xfrm>
                    <a:off x="3847398" y="762846"/>
                    <a:ext cx="1628712" cy="1410402"/>
                    <a:chOff x="502985" y="711379"/>
                    <a:chExt cx="1628712" cy="1410402"/>
                  </a:xfrm>
                </p:grpSpPr>
                <p:grpSp>
                  <p:nvGrpSpPr>
                    <p:cNvPr id="1060" name="Grupo 1059"/>
                    <p:cNvGrpSpPr/>
                    <p:nvPr/>
                  </p:nvGrpSpPr>
                  <p:grpSpPr>
                    <a:xfrm>
                      <a:off x="502985" y="1740956"/>
                      <a:ext cx="595214" cy="380824"/>
                      <a:chOff x="3088762" y="2795953"/>
                      <a:chExt cx="595214" cy="380824"/>
                    </a:xfrm>
                  </p:grpSpPr>
                  <p:sp>
                    <p:nvSpPr>
                      <p:cNvPr id="1065" name="Triângulo isósceles 1064"/>
                      <p:cNvSpPr/>
                      <p:nvPr/>
                    </p:nvSpPr>
                    <p:spPr>
                      <a:xfrm>
                        <a:off x="3088762" y="2795954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066" name="Triângulo isósceles 1065"/>
                      <p:cNvSpPr/>
                      <p:nvPr/>
                    </p:nvSpPr>
                    <p:spPr>
                      <a:xfrm rot="10800000">
                        <a:off x="3088763" y="2795953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cxnSp>
                  <p:nvCxnSpPr>
                    <p:cNvPr id="1061" name="Conexão reta 1060"/>
                    <p:cNvCxnSpPr>
                      <a:cxnSpLocks/>
                    </p:cNvCxnSpPr>
                    <p:nvPr/>
                  </p:nvCxnSpPr>
                  <p:spPr>
                    <a:xfrm flipV="1">
                      <a:off x="502986" y="1099119"/>
                      <a:ext cx="1026035" cy="1022662"/>
                    </a:xfrm>
                    <a:prstGeom prst="line">
                      <a:avLst/>
                    </a:prstGeom>
                    <a:ln w="1905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2" name="Conexão reta 1061"/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23536" y="711379"/>
                      <a:ext cx="5485" cy="387740"/>
                    </a:xfrm>
                    <a:prstGeom prst="line">
                      <a:avLst/>
                    </a:prstGeom>
                    <a:ln w="12700">
                      <a:prstDash val="dash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3" name="Triângulo isósceles 1062"/>
                    <p:cNvSpPr/>
                    <p:nvPr/>
                  </p:nvSpPr>
                  <p:spPr>
                    <a:xfrm rot="10800000">
                      <a:off x="1536484" y="714838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064" name="Triângulo isósceles 1063"/>
                    <p:cNvSpPr/>
                    <p:nvPr/>
                  </p:nvSpPr>
                  <p:spPr>
                    <a:xfrm>
                      <a:off x="1527383" y="725736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1042" name="Grupo 1041"/>
                <p:cNvGrpSpPr/>
                <p:nvPr/>
              </p:nvGrpSpPr>
              <p:grpSpPr>
                <a:xfrm>
                  <a:off x="9052753" y="780281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502985" y="1740955"/>
                    <a:ext cx="603162" cy="380825"/>
                    <a:chOff x="3088762" y="2795952"/>
                    <a:chExt cx="603162" cy="380825"/>
                  </a:xfrm>
                </p:grpSpPr>
                <p:sp>
                  <p:nvSpPr>
                    <p:cNvPr id="1056" name="Triângulo isósceles 1055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057" name="Triângulo isósceles 1056"/>
                    <p:cNvSpPr/>
                    <p:nvPr/>
                  </p:nvSpPr>
                  <p:spPr>
                    <a:xfrm rot="10800000">
                      <a:off x="3088762" y="2795952"/>
                      <a:ext cx="603162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1052" name="Conexão reta 1051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3" name="Conexão reta 1052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4" name="Triângulo isósceles 1053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055" name="Triângulo isósceles 1054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1043" name="Grupo 1042"/>
                <p:cNvGrpSpPr/>
                <p:nvPr/>
              </p:nvGrpSpPr>
              <p:grpSpPr>
                <a:xfrm>
                  <a:off x="8449590" y="777438"/>
                  <a:ext cx="1628712" cy="1410402"/>
                  <a:chOff x="502985" y="711379"/>
                  <a:chExt cx="1628712" cy="1410402"/>
                </a:xfrm>
              </p:grpSpPr>
              <p:grpSp>
                <p:nvGrpSpPr>
                  <p:cNvPr id="1044" name="Grupo 1043"/>
                  <p:cNvGrpSpPr/>
                  <p:nvPr/>
                </p:nvGrpSpPr>
                <p:grpSpPr>
                  <a:xfrm>
                    <a:off x="502985" y="1740956"/>
                    <a:ext cx="595214" cy="380824"/>
                    <a:chOff x="3088762" y="2795953"/>
                    <a:chExt cx="595214" cy="380824"/>
                  </a:xfrm>
                </p:grpSpPr>
                <p:sp>
                  <p:nvSpPr>
                    <p:cNvPr id="1049" name="Triângulo isósceles 1048"/>
                    <p:cNvSpPr/>
                    <p:nvPr/>
                  </p:nvSpPr>
                  <p:spPr>
                    <a:xfrm>
                      <a:off x="3088762" y="2795954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050" name="Triângulo isósceles 1049"/>
                    <p:cNvSpPr/>
                    <p:nvPr/>
                  </p:nvSpPr>
                  <p:spPr>
                    <a:xfrm rot="10800000">
                      <a:off x="3088763" y="2795953"/>
                      <a:ext cx="595213" cy="380823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cxnSp>
                <p:nvCxnSpPr>
                  <p:cNvPr id="1045" name="Conexão reta 1044"/>
                  <p:cNvCxnSpPr>
                    <a:cxnSpLocks/>
                  </p:cNvCxnSpPr>
                  <p:nvPr/>
                </p:nvCxnSpPr>
                <p:spPr>
                  <a:xfrm flipV="1">
                    <a:off x="502986" y="1099119"/>
                    <a:ext cx="1026035" cy="1022662"/>
                  </a:xfrm>
                  <a:prstGeom prst="line">
                    <a:avLst/>
                  </a:prstGeom>
                  <a:ln w="1905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6" name="Conexão reta 1045"/>
                  <p:cNvCxnSpPr>
                    <a:cxnSpLocks/>
                  </p:cNvCxnSpPr>
                  <p:nvPr/>
                </p:nvCxnSpPr>
                <p:spPr>
                  <a:xfrm flipH="1" flipV="1">
                    <a:off x="1523536" y="711379"/>
                    <a:ext cx="5485" cy="38774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7" name="Triângulo isósceles 1046"/>
                  <p:cNvSpPr/>
                  <p:nvPr/>
                </p:nvSpPr>
                <p:spPr>
                  <a:xfrm rot="10800000">
                    <a:off x="1536484" y="714838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048" name="Triângulo isósceles 1047"/>
                  <p:cNvSpPr/>
                  <p:nvPr/>
                </p:nvSpPr>
                <p:spPr>
                  <a:xfrm>
                    <a:off x="1527383" y="725736"/>
                    <a:ext cx="595213" cy="380823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1035" name="Grupo 1034"/>
              <p:cNvGrpSpPr/>
              <p:nvPr/>
            </p:nvGrpSpPr>
            <p:grpSpPr>
              <a:xfrm>
                <a:off x="3323032" y="2896378"/>
                <a:ext cx="376587" cy="327893"/>
                <a:chOff x="2483226" y="3781142"/>
                <a:chExt cx="376587" cy="327893"/>
              </a:xfrm>
            </p:grpSpPr>
            <p:sp>
              <p:nvSpPr>
                <p:cNvPr id="1039" name="Triângulo isósceles 1038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040" name="Triângulo isósceles 1039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1036" name="Grupo 1035"/>
              <p:cNvGrpSpPr/>
              <p:nvPr/>
            </p:nvGrpSpPr>
            <p:grpSpPr>
              <a:xfrm>
                <a:off x="966641" y="2904891"/>
                <a:ext cx="376587" cy="327893"/>
                <a:chOff x="2483226" y="3781142"/>
                <a:chExt cx="376587" cy="327893"/>
              </a:xfrm>
            </p:grpSpPr>
            <p:sp>
              <p:nvSpPr>
                <p:cNvPr id="1037" name="Triângulo isósceles 1036"/>
                <p:cNvSpPr/>
                <p:nvPr/>
              </p:nvSpPr>
              <p:spPr>
                <a:xfrm rot="2996498">
                  <a:off x="2512569" y="3768827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038" name="Triângulo isósceles 1037"/>
                <p:cNvSpPr/>
                <p:nvPr/>
              </p:nvSpPr>
              <p:spPr>
                <a:xfrm rot="13796498">
                  <a:off x="2519605" y="3751799"/>
                  <a:ext cx="310865" cy="369551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1309" name="Grupo 1308"/>
            <p:cNvGrpSpPr/>
            <p:nvPr/>
          </p:nvGrpSpPr>
          <p:grpSpPr>
            <a:xfrm>
              <a:off x="3520794" y="2941469"/>
              <a:ext cx="3598462" cy="1743597"/>
              <a:chOff x="3825756" y="4935613"/>
              <a:chExt cx="3598462" cy="1743597"/>
            </a:xfrm>
          </p:grpSpPr>
          <p:grpSp>
            <p:nvGrpSpPr>
              <p:cNvPr id="1257" name="Grupo 1256"/>
              <p:cNvGrpSpPr/>
              <p:nvPr/>
            </p:nvGrpSpPr>
            <p:grpSpPr>
              <a:xfrm>
                <a:off x="3825756" y="4935613"/>
                <a:ext cx="3598462" cy="1743597"/>
                <a:chOff x="792591" y="5014804"/>
                <a:chExt cx="3598462" cy="1743597"/>
              </a:xfrm>
            </p:grpSpPr>
            <p:grpSp>
              <p:nvGrpSpPr>
                <p:cNvPr id="1077" name="Grupo 1076"/>
                <p:cNvGrpSpPr/>
                <p:nvPr/>
              </p:nvGrpSpPr>
              <p:grpSpPr>
                <a:xfrm>
                  <a:off x="792591" y="5014804"/>
                  <a:ext cx="3598462" cy="1743597"/>
                  <a:chOff x="7368828" y="4631104"/>
                  <a:chExt cx="3598462" cy="1743597"/>
                </a:xfrm>
              </p:grpSpPr>
              <p:grpSp>
                <p:nvGrpSpPr>
                  <p:cNvPr id="1078" name="Grupo 1077"/>
                  <p:cNvGrpSpPr/>
                  <p:nvPr/>
                </p:nvGrpSpPr>
                <p:grpSpPr>
                  <a:xfrm>
                    <a:off x="7368828" y="4631104"/>
                    <a:ext cx="3598462" cy="1743597"/>
                    <a:chOff x="3985773" y="4631083"/>
                    <a:chExt cx="3598462" cy="1743597"/>
                  </a:xfrm>
                </p:grpSpPr>
                <p:grpSp>
                  <p:nvGrpSpPr>
                    <p:cNvPr id="1116" name="Grupo 1115"/>
                    <p:cNvGrpSpPr/>
                    <p:nvPr/>
                  </p:nvGrpSpPr>
                  <p:grpSpPr>
                    <a:xfrm>
                      <a:off x="3985773" y="4640516"/>
                      <a:ext cx="3598462" cy="1734164"/>
                      <a:chOff x="808515" y="4945535"/>
                      <a:chExt cx="3598462" cy="1734164"/>
                    </a:xfrm>
                  </p:grpSpPr>
                  <p:grpSp>
                    <p:nvGrpSpPr>
                      <p:cNvPr id="1137" name="Grupo 1136"/>
                      <p:cNvGrpSpPr/>
                      <p:nvPr/>
                    </p:nvGrpSpPr>
                    <p:grpSpPr>
                      <a:xfrm>
                        <a:off x="808515" y="5252097"/>
                        <a:ext cx="3598462" cy="1427602"/>
                        <a:chOff x="6907380" y="2924911"/>
                        <a:chExt cx="3598462" cy="1427602"/>
                      </a:xfrm>
                    </p:grpSpPr>
                    <p:grpSp>
                      <p:nvGrpSpPr>
                        <p:cNvPr id="1149" name="Grupo 1148"/>
                        <p:cNvGrpSpPr/>
                        <p:nvPr/>
                      </p:nvGrpSpPr>
                      <p:grpSpPr>
                        <a:xfrm>
                          <a:off x="6964856" y="2924911"/>
                          <a:ext cx="3540986" cy="1427602"/>
                          <a:chOff x="3048965" y="2859756"/>
                          <a:chExt cx="3540986" cy="1427602"/>
                        </a:xfrm>
                      </p:grpSpPr>
                      <p:grpSp>
                        <p:nvGrpSpPr>
                          <p:cNvPr id="1163" name="Grupo 1162"/>
                          <p:cNvGrpSpPr/>
                          <p:nvPr/>
                        </p:nvGrpSpPr>
                        <p:grpSpPr>
                          <a:xfrm>
                            <a:off x="3048965" y="2859756"/>
                            <a:ext cx="3540986" cy="1427602"/>
                            <a:chOff x="158633" y="2813573"/>
                            <a:chExt cx="3540986" cy="1427602"/>
                          </a:xfrm>
                        </p:grpSpPr>
                        <p:grpSp>
                          <p:nvGrpSpPr>
                            <p:cNvPr id="1170" name="Grupo 1169"/>
                            <p:cNvGrpSpPr/>
                            <p:nvPr/>
                          </p:nvGrpSpPr>
                          <p:grpSpPr>
                            <a:xfrm>
                              <a:off x="158633" y="2813573"/>
                              <a:ext cx="3452884" cy="1427602"/>
                              <a:chOff x="7260802" y="763081"/>
                              <a:chExt cx="3452884" cy="1427602"/>
                            </a:xfrm>
                          </p:grpSpPr>
                          <p:grpSp>
                            <p:nvGrpSpPr>
                              <p:cNvPr id="1177" name="Grupo 1176"/>
                              <p:cNvGrpSpPr/>
                              <p:nvPr/>
                            </p:nvGrpSpPr>
                            <p:grpSpPr>
                              <a:xfrm>
                                <a:off x="7260802" y="763081"/>
                                <a:ext cx="3452884" cy="1414823"/>
                                <a:chOff x="3253823" y="758425"/>
                                <a:chExt cx="3452884" cy="1414823"/>
                              </a:xfrm>
                            </p:grpSpPr>
                            <p:grpSp>
                              <p:nvGrpSpPr>
                                <p:cNvPr id="1194" name="Grupo 1193"/>
                                <p:cNvGrpSpPr/>
                                <p:nvPr/>
                              </p:nvGrpSpPr>
                              <p:grpSpPr>
                                <a:xfrm>
                                  <a:off x="3253823" y="758425"/>
                                  <a:ext cx="3452884" cy="1410402"/>
                                  <a:chOff x="502984" y="711379"/>
                                  <a:chExt cx="3452884" cy="1410402"/>
                                </a:xfrm>
                              </p:grpSpPr>
                              <p:sp>
                                <p:nvSpPr>
                                  <p:cNvPr id="1203" name="Cubo 1202"/>
                                  <p:cNvSpPr/>
                                  <p:nvPr/>
                                </p:nvSpPr>
                                <p:spPr>
                                  <a:xfrm>
                                    <a:off x="502984" y="711379"/>
                                    <a:ext cx="3452884" cy="1410400"/>
                                  </a:xfrm>
                                  <a:prstGeom prst="cube">
                                    <a:avLst>
                                      <a:gd name="adj" fmla="val 73488"/>
                                    </a:avLst>
                                  </a:prstGeom>
                                  <a:solidFill>
                                    <a:srgbClr val="D7FBFF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  <p:cxnSp>
                                <p:nvCxnSpPr>
                                  <p:cNvPr id="1204" name="Conexão reta 1203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1523536" y="1098534"/>
                                    <a:ext cx="2426849" cy="1172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prstDash val="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205" name="Grupo 1204"/>
                                  <p:cNvGrpSpPr/>
                                  <p:nvPr/>
                                </p:nvGrpSpPr>
                                <p:grpSpPr>
                                  <a:xfrm>
                                    <a:off x="502985" y="711379"/>
                                    <a:ext cx="1628712" cy="1410402"/>
                                    <a:chOff x="502985" y="711379"/>
                                    <a:chExt cx="1628712" cy="1410402"/>
                                  </a:xfrm>
                                </p:grpSpPr>
                                <p:grpSp>
                                  <p:nvGrpSpPr>
                                    <p:cNvPr id="1206" name="Grupo 120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02985" y="1740956"/>
                                      <a:ext cx="595214" cy="380824"/>
                                      <a:chOff x="3088762" y="2795953"/>
                                      <a:chExt cx="595214" cy="380824"/>
                                    </a:xfrm>
                                  </p:grpSpPr>
                                  <p:sp>
                                    <p:nvSpPr>
                                      <p:cNvPr id="1211" name="Triângulo isósceles 121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8762" y="2795954"/>
                                        <a:ext cx="595213" cy="380823"/>
                                      </a:xfrm>
                                      <a:prstGeom prst="triangle">
                                        <a:avLst>
                                          <a:gd name="adj" fmla="val 0"/>
                                        </a:avLst>
                                      </a:prstGeom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PT"/>
                                      </a:p>
                                    </p:txBody>
                                  </p:sp>
                                  <p:sp>
                                    <p:nvSpPr>
                                      <p:cNvPr id="1212" name="Triângulo isósceles 1211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3088763" y="2795953"/>
                                        <a:ext cx="595213" cy="380823"/>
                                      </a:xfrm>
                                      <a:prstGeom prst="triangle">
                                        <a:avLst>
                                          <a:gd name="adj" fmla="val 0"/>
                                        </a:avLst>
                                      </a:prstGeom>
                                      <a:solidFill>
                                        <a:schemeClr val="accent6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PT"/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207" name="Conexão reta 1206"/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502986" y="1099119"/>
                                      <a:ext cx="1026035" cy="1022662"/>
                                    </a:xfrm>
                                    <a:prstGeom prst="line">
                                      <a:avLst/>
                                    </a:prstGeom>
                                    <a:ln w="19050">
                                      <a:prstDash val="dashDot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208" name="Conexão reta 1207"/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 flipV="1">
                                      <a:off x="1523536" y="711379"/>
                                      <a:ext cx="5485" cy="38774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prstDash val="dashDot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209" name="Triângulo isósceles 1208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1536484" y="714838"/>
                                      <a:ext cx="595213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  <p:sp>
                                  <p:nvSpPr>
                                    <p:cNvPr id="1210" name="Triângulo isósceles 120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27383" y="725736"/>
                                      <a:ext cx="595213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1195" name="Grupo 1194"/>
                                <p:cNvGrpSpPr/>
                                <p:nvPr/>
                              </p:nvGrpSpPr>
                              <p:grpSpPr>
                                <a:xfrm>
                                  <a:off x="3847398" y="762846"/>
                                  <a:ext cx="1628712" cy="1410402"/>
                                  <a:chOff x="502985" y="711379"/>
                                  <a:chExt cx="1628712" cy="1410402"/>
                                </a:xfrm>
                              </p:grpSpPr>
                              <p:grpSp>
                                <p:nvGrpSpPr>
                                  <p:cNvPr id="1196" name="Grupo 1195"/>
                                  <p:cNvGrpSpPr/>
                                  <p:nvPr/>
                                </p:nvGrpSpPr>
                                <p:grpSpPr>
                                  <a:xfrm>
                                    <a:off x="502985" y="1740956"/>
                                    <a:ext cx="595214" cy="380824"/>
                                    <a:chOff x="3088762" y="2795953"/>
                                    <a:chExt cx="595214" cy="380824"/>
                                  </a:xfrm>
                                </p:grpSpPr>
                                <p:sp>
                                  <p:nvSpPr>
                                    <p:cNvPr id="1201" name="Triângulo isósceles 120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88762" y="2795954"/>
                                      <a:ext cx="595213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 dirty="0"/>
                                    </a:p>
                                  </p:txBody>
                                </p:sp>
                                <p:sp>
                                  <p:nvSpPr>
                                    <p:cNvPr id="1202" name="Triângulo isósceles 1201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3088763" y="2795953"/>
                                      <a:ext cx="595213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197" name="Conexão reta 1196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502986" y="1099119"/>
                                    <a:ext cx="1026035" cy="1022662"/>
                                  </a:xfrm>
                                  <a:prstGeom prst="line">
                                    <a:avLst/>
                                  </a:prstGeom>
                                  <a:ln w="19050">
                                    <a:prstDash val="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198" name="Conexão reta 1197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1523536" y="711379"/>
                                    <a:ext cx="5485" cy="38774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prstDash val="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199" name="Triângulo isósceles 1198"/>
                                  <p:cNvSpPr/>
                                  <p:nvPr/>
                                </p:nvSpPr>
                                <p:spPr>
                                  <a:xfrm rot="10800000">
                                    <a:off x="1536484" y="714838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  <p:sp>
                                <p:nvSpPr>
                                  <p:cNvPr id="1200" name="Triângulo isósceles 1199"/>
                                  <p:cNvSpPr/>
                                  <p:nvPr/>
                                </p:nvSpPr>
                                <p:spPr>
                                  <a:xfrm>
                                    <a:off x="1527383" y="725736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8" name="Grupo 1177"/>
                              <p:cNvGrpSpPr/>
                              <p:nvPr/>
                            </p:nvGrpSpPr>
                            <p:grpSpPr>
                              <a:xfrm>
                                <a:off x="9052753" y="780281"/>
                                <a:ext cx="1628712" cy="1410402"/>
                                <a:chOff x="502985" y="711379"/>
                                <a:chExt cx="1628712" cy="1410402"/>
                              </a:xfrm>
                            </p:grpSpPr>
                            <p:grpSp>
                              <p:nvGrpSpPr>
                                <p:cNvPr id="1187" name="Grupo 1186"/>
                                <p:cNvGrpSpPr/>
                                <p:nvPr/>
                              </p:nvGrpSpPr>
                              <p:grpSpPr>
                                <a:xfrm>
                                  <a:off x="502985" y="1740955"/>
                                  <a:ext cx="603162" cy="380825"/>
                                  <a:chOff x="3088762" y="2795952"/>
                                  <a:chExt cx="603162" cy="380825"/>
                                </a:xfrm>
                              </p:grpSpPr>
                              <p:sp>
                                <p:nvSpPr>
                                  <p:cNvPr id="1192" name="Triângulo isósceles 1191"/>
                                  <p:cNvSpPr/>
                                  <p:nvPr/>
                                </p:nvSpPr>
                                <p:spPr>
                                  <a:xfrm>
                                    <a:off x="3088762" y="2795954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  <p:sp>
                                <p:nvSpPr>
                                  <p:cNvPr id="1193" name="Triângulo isósceles 1192"/>
                                  <p:cNvSpPr/>
                                  <p:nvPr/>
                                </p:nvSpPr>
                                <p:spPr>
                                  <a:xfrm rot="10800000">
                                    <a:off x="3088762" y="2795952"/>
                                    <a:ext cx="603162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188" name="Conexão reta 1187"/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502986" y="1099119"/>
                                  <a:ext cx="1026035" cy="1022662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prstDash val="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89" name="Conexão reta 1188"/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1523536" y="711379"/>
                                  <a:ext cx="5485" cy="38774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prstDash val="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190" name="Triângulo isósceles 1189"/>
                                <p:cNvSpPr/>
                                <p:nvPr/>
                              </p:nvSpPr>
                              <p:spPr>
                                <a:xfrm rot="10800000">
                                  <a:off x="1536484" y="714838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  <p:sp>
                              <p:nvSpPr>
                                <p:cNvPr id="1191" name="Triângulo isósceles 1190"/>
                                <p:cNvSpPr/>
                                <p:nvPr/>
                              </p:nvSpPr>
                              <p:spPr>
                                <a:xfrm>
                                  <a:off x="1527383" y="725736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79" name="Grupo 1178"/>
                              <p:cNvGrpSpPr/>
                              <p:nvPr/>
                            </p:nvGrpSpPr>
                            <p:grpSpPr>
                              <a:xfrm>
                                <a:off x="8449590" y="777438"/>
                                <a:ext cx="1628712" cy="1410402"/>
                                <a:chOff x="502985" y="711379"/>
                                <a:chExt cx="1628712" cy="1410402"/>
                              </a:xfrm>
                            </p:grpSpPr>
                            <p:grpSp>
                              <p:nvGrpSpPr>
                                <p:cNvPr id="1180" name="Grupo 1179"/>
                                <p:cNvGrpSpPr/>
                                <p:nvPr/>
                              </p:nvGrpSpPr>
                              <p:grpSpPr>
                                <a:xfrm>
                                  <a:off x="502985" y="1740956"/>
                                  <a:ext cx="595214" cy="380824"/>
                                  <a:chOff x="3088762" y="2795953"/>
                                  <a:chExt cx="595214" cy="380824"/>
                                </a:xfrm>
                              </p:grpSpPr>
                              <p:sp>
                                <p:nvSpPr>
                                  <p:cNvPr id="1185" name="Triângulo isósceles 1184"/>
                                  <p:cNvSpPr/>
                                  <p:nvPr/>
                                </p:nvSpPr>
                                <p:spPr>
                                  <a:xfrm>
                                    <a:off x="3088762" y="2795954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  <p:sp>
                                <p:nvSpPr>
                                  <p:cNvPr id="1186" name="Triângulo isósceles 1185"/>
                                  <p:cNvSpPr/>
                                  <p:nvPr/>
                                </p:nvSpPr>
                                <p:spPr>
                                  <a:xfrm rot="10800000">
                                    <a:off x="3088763" y="2795953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181" name="Conexão reta 1180"/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502986" y="1099119"/>
                                  <a:ext cx="1026035" cy="1022662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prstDash val="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182" name="Conexão reta 1181"/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1523536" y="711379"/>
                                  <a:ext cx="5485" cy="387740"/>
                                </a:xfrm>
                                <a:prstGeom prst="line">
                                  <a:avLst/>
                                </a:prstGeom>
                                <a:ln w="12700">
                                  <a:prstDash val="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183" name="Triângulo isósceles 1182"/>
                                <p:cNvSpPr/>
                                <p:nvPr/>
                              </p:nvSpPr>
                              <p:spPr>
                                <a:xfrm rot="10800000">
                                  <a:off x="1536484" y="714838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  <p:sp>
                              <p:nvSpPr>
                                <p:cNvPr id="1184" name="Triângulo isósceles 1183"/>
                                <p:cNvSpPr/>
                                <p:nvPr/>
                              </p:nvSpPr>
                              <p:spPr>
                                <a:xfrm>
                                  <a:off x="1527383" y="725736"/>
                                  <a:ext cx="595213" cy="380823"/>
                                </a:xfrm>
                                <a:prstGeom prst="triangle">
                                  <a:avLst>
                                    <a:gd name="adj" fmla="val 0"/>
                                  </a:avLst>
                                </a:prstGeom>
                                <a:solidFill>
                                  <a:schemeClr val="accent6">
                                    <a:lumMod val="40000"/>
                                    <a:lumOff val="6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171" name="Grupo 1170"/>
                            <p:cNvGrpSpPr/>
                            <p:nvPr/>
                          </p:nvGrpSpPr>
                          <p:grpSpPr>
                            <a:xfrm>
                              <a:off x="3323032" y="2896378"/>
                              <a:ext cx="376587" cy="327893"/>
                              <a:chOff x="2483226" y="3781142"/>
                              <a:chExt cx="376587" cy="327893"/>
                            </a:xfrm>
                          </p:grpSpPr>
                          <p:sp>
                            <p:nvSpPr>
                              <p:cNvPr id="1175" name="Triângulo isósceles 1174"/>
                              <p:cNvSpPr/>
                              <p:nvPr/>
                            </p:nvSpPr>
                            <p:spPr>
                              <a:xfrm rot="2996498">
                                <a:off x="2512569" y="3768827"/>
                                <a:ext cx="310865" cy="369551"/>
                              </a:xfrm>
                              <a:prstGeom prst="triangle">
                                <a:avLst>
                                  <a:gd name="adj" fmla="val 100000"/>
                                </a:avLst>
                              </a:prstGeom>
                              <a:solidFill>
                                <a:schemeClr val="accent2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176" name="Triângulo isósceles 1175"/>
                              <p:cNvSpPr/>
                              <p:nvPr/>
                            </p:nvSpPr>
                            <p:spPr>
                              <a:xfrm rot="13796498">
                                <a:off x="2519605" y="3751799"/>
                                <a:ext cx="310865" cy="369551"/>
                              </a:xfrm>
                              <a:prstGeom prst="triangle">
                                <a:avLst>
                                  <a:gd name="adj" fmla="val 100000"/>
                                </a:avLst>
                              </a:prstGeom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grpSp>
                          <p:nvGrpSpPr>
                            <p:cNvPr id="1172" name="Grupo 1171"/>
                            <p:cNvGrpSpPr/>
                            <p:nvPr/>
                          </p:nvGrpSpPr>
                          <p:grpSpPr>
                            <a:xfrm>
                              <a:off x="966641" y="2904891"/>
                              <a:ext cx="376587" cy="327893"/>
                              <a:chOff x="2483226" y="3781142"/>
                              <a:chExt cx="376587" cy="327893"/>
                            </a:xfrm>
                          </p:grpSpPr>
                          <p:sp>
                            <p:nvSpPr>
                              <p:cNvPr id="1173" name="Triângulo isósceles 1172"/>
                              <p:cNvSpPr/>
                              <p:nvPr/>
                            </p:nvSpPr>
                            <p:spPr>
                              <a:xfrm rot="2996498">
                                <a:off x="2512569" y="3768827"/>
                                <a:ext cx="310865" cy="369551"/>
                              </a:xfrm>
                              <a:prstGeom prst="triangle">
                                <a:avLst>
                                  <a:gd name="adj" fmla="val 100000"/>
                                </a:avLst>
                              </a:prstGeom>
                              <a:solidFill>
                                <a:schemeClr val="accent2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174" name="Triângulo isósceles 1173"/>
                              <p:cNvSpPr/>
                              <p:nvPr/>
                            </p:nvSpPr>
                            <p:spPr>
                              <a:xfrm rot="13796498">
                                <a:off x="2519605" y="3751799"/>
                                <a:ext cx="310865" cy="369551"/>
                              </a:xfrm>
                              <a:prstGeom prst="triangle">
                                <a:avLst>
                                  <a:gd name="adj" fmla="val 100000"/>
                                </a:avLst>
                              </a:prstGeom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64" name="Grupo 1163"/>
                          <p:cNvGrpSpPr/>
                          <p:nvPr/>
                        </p:nvGrpSpPr>
                        <p:grpSpPr>
                          <a:xfrm>
                            <a:off x="5931260" y="3220828"/>
                            <a:ext cx="376587" cy="327893"/>
                            <a:chOff x="2483226" y="3781142"/>
                            <a:chExt cx="376587" cy="327893"/>
                          </a:xfrm>
                        </p:grpSpPr>
                        <p:sp>
                          <p:nvSpPr>
                            <p:cNvPr id="1168" name="Triângulo isósceles 1167"/>
                            <p:cNvSpPr/>
                            <p:nvPr/>
                          </p:nvSpPr>
                          <p:spPr>
                            <a:xfrm rot="2996498">
                              <a:off x="2512569" y="3768827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169" name="Triângulo isósceles 1168"/>
                            <p:cNvSpPr/>
                            <p:nvPr/>
                          </p:nvSpPr>
                          <p:spPr>
                            <a:xfrm rot="13796498">
                              <a:off x="2519605" y="3751799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grpSp>
                        <p:nvGrpSpPr>
                          <p:cNvPr id="1165" name="Grupo 1164"/>
                          <p:cNvGrpSpPr/>
                          <p:nvPr/>
                        </p:nvGrpSpPr>
                        <p:grpSpPr>
                          <a:xfrm>
                            <a:off x="3560606" y="3214979"/>
                            <a:ext cx="376587" cy="327893"/>
                            <a:chOff x="2483226" y="3781142"/>
                            <a:chExt cx="376587" cy="327893"/>
                          </a:xfrm>
                        </p:grpSpPr>
                        <p:sp>
                          <p:nvSpPr>
                            <p:cNvPr id="1166" name="Triângulo isósceles 1165"/>
                            <p:cNvSpPr/>
                            <p:nvPr/>
                          </p:nvSpPr>
                          <p:spPr>
                            <a:xfrm rot="2996498">
                              <a:off x="2512569" y="3768827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167" name="Triângulo isósceles 1166"/>
                            <p:cNvSpPr/>
                            <p:nvPr/>
                          </p:nvSpPr>
                          <p:spPr>
                            <a:xfrm rot="13796498">
                              <a:off x="2519605" y="3751799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1150" name="Grupo 1149"/>
                        <p:cNvGrpSpPr/>
                        <p:nvPr/>
                      </p:nvGrpSpPr>
                      <p:grpSpPr>
                        <a:xfrm>
                          <a:off x="7181822" y="3546158"/>
                          <a:ext cx="376587" cy="327893"/>
                          <a:chOff x="2483226" y="3781142"/>
                          <a:chExt cx="376587" cy="327893"/>
                        </a:xfrm>
                      </p:grpSpPr>
                      <p:sp>
                        <p:nvSpPr>
                          <p:cNvPr id="1161" name="Triângulo isósceles 1160"/>
                          <p:cNvSpPr/>
                          <p:nvPr/>
                        </p:nvSpPr>
                        <p:spPr>
                          <a:xfrm rot="2996498">
                            <a:off x="2512569" y="3768827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162" name="Triângulo isósceles 1161"/>
                          <p:cNvSpPr/>
                          <p:nvPr/>
                        </p:nvSpPr>
                        <p:spPr>
                          <a:xfrm rot="13796498">
                            <a:off x="2519605" y="3751799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grpSp>
                      <p:nvGrpSpPr>
                        <p:cNvPr id="1151" name="Grupo 1150"/>
                        <p:cNvGrpSpPr/>
                        <p:nvPr/>
                      </p:nvGrpSpPr>
                      <p:grpSpPr>
                        <a:xfrm>
                          <a:off x="9565771" y="3570616"/>
                          <a:ext cx="376587" cy="327893"/>
                          <a:chOff x="2483226" y="3781142"/>
                          <a:chExt cx="376587" cy="327893"/>
                        </a:xfrm>
                      </p:grpSpPr>
                      <p:sp>
                        <p:nvSpPr>
                          <p:cNvPr id="1159" name="Triângulo isósceles 1158"/>
                          <p:cNvSpPr/>
                          <p:nvPr/>
                        </p:nvSpPr>
                        <p:spPr>
                          <a:xfrm rot="2996498">
                            <a:off x="2512569" y="3768827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160" name="Triângulo isósceles 1159"/>
                          <p:cNvSpPr/>
                          <p:nvPr/>
                        </p:nvSpPr>
                        <p:spPr>
                          <a:xfrm rot="13796498">
                            <a:off x="2519605" y="3751799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grpSp>
                      <p:nvGrpSpPr>
                        <p:cNvPr id="1152" name="Grupo 1151"/>
                        <p:cNvGrpSpPr/>
                        <p:nvPr/>
                      </p:nvGrpSpPr>
                      <p:grpSpPr>
                        <a:xfrm>
                          <a:off x="9288174" y="3883519"/>
                          <a:ext cx="376587" cy="327893"/>
                          <a:chOff x="2483226" y="3781142"/>
                          <a:chExt cx="376587" cy="327893"/>
                        </a:xfrm>
                      </p:grpSpPr>
                      <p:sp>
                        <p:nvSpPr>
                          <p:cNvPr id="1157" name="Triângulo isósceles 1156"/>
                          <p:cNvSpPr/>
                          <p:nvPr/>
                        </p:nvSpPr>
                        <p:spPr>
                          <a:xfrm rot="2996498">
                            <a:off x="2512569" y="3768827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158" name="Triângulo isósceles 1157"/>
                          <p:cNvSpPr/>
                          <p:nvPr/>
                        </p:nvSpPr>
                        <p:spPr>
                          <a:xfrm rot="13796498">
                            <a:off x="2519605" y="3751799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grpSp>
                      <p:nvGrpSpPr>
                        <p:cNvPr id="1153" name="Grupo 1152"/>
                        <p:cNvGrpSpPr/>
                        <p:nvPr/>
                      </p:nvGrpSpPr>
                      <p:grpSpPr>
                        <a:xfrm>
                          <a:off x="6907380" y="3838339"/>
                          <a:ext cx="376587" cy="327893"/>
                          <a:chOff x="2483226" y="3781142"/>
                          <a:chExt cx="376587" cy="327893"/>
                        </a:xfrm>
                      </p:grpSpPr>
                      <p:sp>
                        <p:nvSpPr>
                          <p:cNvPr id="1155" name="Triângulo isósceles 1154"/>
                          <p:cNvSpPr/>
                          <p:nvPr/>
                        </p:nvSpPr>
                        <p:spPr>
                          <a:xfrm rot="2996498">
                            <a:off x="2512569" y="3768827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156" name="Triângulo isósceles 1155"/>
                          <p:cNvSpPr/>
                          <p:nvPr/>
                        </p:nvSpPr>
                        <p:spPr>
                          <a:xfrm rot="13796498">
                            <a:off x="2519605" y="3751799"/>
                            <a:ext cx="310865" cy="369551"/>
                          </a:xfrm>
                          <a:prstGeom prst="triangle">
                            <a:avLst>
                              <a:gd name="adj" fmla="val 100000"/>
                            </a:avLst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1138" name="Grupo 1137"/>
                      <p:cNvGrpSpPr/>
                      <p:nvPr/>
                    </p:nvGrpSpPr>
                    <p:grpSpPr>
                      <a:xfrm>
                        <a:off x="876512" y="4945535"/>
                        <a:ext cx="3452884" cy="1410402"/>
                        <a:chOff x="502984" y="711379"/>
                        <a:chExt cx="3452884" cy="1410402"/>
                      </a:xfrm>
                    </p:grpSpPr>
                    <p:sp>
                      <p:nvSpPr>
                        <p:cNvPr id="1139" name="Cubo 1138"/>
                        <p:cNvSpPr/>
                        <p:nvPr/>
                      </p:nvSpPr>
                      <p:spPr>
                        <a:xfrm>
                          <a:off x="502984" y="711379"/>
                          <a:ext cx="3452884" cy="1410400"/>
                        </a:xfrm>
                        <a:prstGeom prst="cube">
                          <a:avLst>
                            <a:gd name="adj" fmla="val 73488"/>
                          </a:avLst>
                        </a:prstGeom>
                        <a:solidFill>
                          <a:srgbClr val="D7FB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cxnSp>
                      <p:nvCxnSpPr>
                        <p:cNvPr id="1140" name="Conexão reta 1139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23536" y="1098534"/>
                          <a:ext cx="2426849" cy="1172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141" name="Grupo 1140"/>
                        <p:cNvGrpSpPr/>
                        <p:nvPr/>
                      </p:nvGrpSpPr>
                      <p:grpSpPr>
                        <a:xfrm>
                          <a:off x="502985" y="711379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142" name="Grupo 1141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147" name="Triângulo isósceles 1146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148" name="Triângulo isósceles 1147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143" name="Conexão reta 1142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44" name="Conexão reta 1143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45" name="Triângulo isósceles 1144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146" name="Triângulo isósceles 1145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17" name="Grupo 1116"/>
                    <p:cNvGrpSpPr/>
                    <p:nvPr/>
                  </p:nvGrpSpPr>
                  <p:grpSpPr>
                    <a:xfrm>
                      <a:off x="4053770" y="4631083"/>
                      <a:ext cx="3452884" cy="1414823"/>
                      <a:chOff x="3253823" y="758425"/>
                      <a:chExt cx="3452884" cy="1414823"/>
                    </a:xfrm>
                  </p:grpSpPr>
                  <p:grpSp>
                    <p:nvGrpSpPr>
                      <p:cNvPr id="1118" name="Grupo 1117"/>
                      <p:cNvGrpSpPr/>
                      <p:nvPr/>
                    </p:nvGrpSpPr>
                    <p:grpSpPr>
                      <a:xfrm>
                        <a:off x="3253823" y="758425"/>
                        <a:ext cx="3452884" cy="1410402"/>
                        <a:chOff x="502984" y="711379"/>
                        <a:chExt cx="3452884" cy="1410402"/>
                      </a:xfrm>
                    </p:grpSpPr>
                    <p:sp>
                      <p:nvSpPr>
                        <p:cNvPr id="1127" name="Cubo 1126"/>
                        <p:cNvSpPr/>
                        <p:nvPr/>
                      </p:nvSpPr>
                      <p:spPr>
                        <a:xfrm>
                          <a:off x="502984" y="711379"/>
                          <a:ext cx="3452884" cy="1410400"/>
                        </a:xfrm>
                        <a:prstGeom prst="cube">
                          <a:avLst>
                            <a:gd name="adj" fmla="val 73488"/>
                          </a:avLst>
                        </a:prstGeom>
                        <a:solidFill>
                          <a:srgbClr val="D7FB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cxnSp>
                      <p:nvCxnSpPr>
                        <p:cNvPr id="1128" name="Conexão reta 1127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23536" y="1098534"/>
                          <a:ext cx="2426849" cy="1172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129" name="Grupo 1128"/>
                        <p:cNvGrpSpPr/>
                        <p:nvPr/>
                      </p:nvGrpSpPr>
                      <p:grpSpPr>
                        <a:xfrm>
                          <a:off x="502985" y="711379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130" name="Grupo 1129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135" name="Triângulo isósceles 1134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136" name="Triângulo isósceles 1135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131" name="Conexão reta 1130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32" name="Conexão reta 1131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33" name="Triângulo isósceles 1132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134" name="Triângulo isósceles 1133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1119" name="Grupo 1118"/>
                      <p:cNvGrpSpPr/>
                      <p:nvPr/>
                    </p:nvGrpSpPr>
                    <p:grpSpPr>
                      <a:xfrm>
                        <a:off x="3847398" y="762846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120" name="Grupo 1119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1125" name="Triângulo isósceles 1124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126" name="Triângulo isósceles 1125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121" name="Conexão reta 112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2" name="Conexão reta 1121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23" name="Triângulo isósceles 1122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124" name="Triângulo isósceles 1123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</p:grpSp>
              <p:grpSp>
                <p:nvGrpSpPr>
                  <p:cNvPr id="1079" name="Grupo 1078"/>
                  <p:cNvGrpSpPr/>
                  <p:nvPr/>
                </p:nvGrpSpPr>
                <p:grpSpPr>
                  <a:xfrm>
                    <a:off x="7443375" y="4632245"/>
                    <a:ext cx="3452884" cy="1427602"/>
                    <a:chOff x="7260802" y="763081"/>
                    <a:chExt cx="3452884" cy="1427602"/>
                  </a:xfrm>
                </p:grpSpPr>
                <p:grpSp>
                  <p:nvGrpSpPr>
                    <p:cNvPr id="1080" name="Grupo 1079"/>
                    <p:cNvGrpSpPr/>
                    <p:nvPr/>
                  </p:nvGrpSpPr>
                  <p:grpSpPr>
                    <a:xfrm>
                      <a:off x="7260802" y="763081"/>
                      <a:ext cx="3452884" cy="1414823"/>
                      <a:chOff x="3253823" y="758425"/>
                      <a:chExt cx="3452884" cy="1414823"/>
                    </a:xfrm>
                  </p:grpSpPr>
                  <p:grpSp>
                    <p:nvGrpSpPr>
                      <p:cNvPr id="1097" name="Grupo 1096"/>
                      <p:cNvGrpSpPr/>
                      <p:nvPr/>
                    </p:nvGrpSpPr>
                    <p:grpSpPr>
                      <a:xfrm>
                        <a:off x="3253823" y="758425"/>
                        <a:ext cx="3452884" cy="1410402"/>
                        <a:chOff x="502984" y="711379"/>
                        <a:chExt cx="3452884" cy="1410402"/>
                      </a:xfrm>
                    </p:grpSpPr>
                    <p:sp>
                      <p:nvSpPr>
                        <p:cNvPr id="1106" name="Cubo 1105"/>
                        <p:cNvSpPr/>
                        <p:nvPr/>
                      </p:nvSpPr>
                      <p:spPr>
                        <a:xfrm>
                          <a:off x="502984" y="711379"/>
                          <a:ext cx="3452884" cy="1410400"/>
                        </a:xfrm>
                        <a:prstGeom prst="cube">
                          <a:avLst>
                            <a:gd name="adj" fmla="val 73488"/>
                          </a:avLst>
                        </a:prstGeom>
                        <a:solidFill>
                          <a:srgbClr val="D7FB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cxnSp>
                      <p:nvCxnSpPr>
                        <p:cNvPr id="1107" name="Conexão reta 1106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23536" y="1098534"/>
                          <a:ext cx="2426849" cy="1172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108" name="Grupo 1107"/>
                        <p:cNvGrpSpPr/>
                        <p:nvPr/>
                      </p:nvGrpSpPr>
                      <p:grpSpPr>
                        <a:xfrm>
                          <a:off x="502985" y="711379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109" name="Grupo 1108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114" name="Triângulo isósceles 1113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115" name="Triângulo isósceles 1114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110" name="Conexão reta 1109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11" name="Conexão reta 1110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12" name="Triângulo isósceles 1111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113" name="Triângulo isósceles 1112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1098" name="Grupo 1097"/>
                      <p:cNvGrpSpPr/>
                      <p:nvPr/>
                    </p:nvGrpSpPr>
                    <p:grpSpPr>
                      <a:xfrm>
                        <a:off x="3847398" y="762846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099" name="Grupo 1098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1104" name="Triângulo isósceles 1103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105" name="Triângulo isósceles 1104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100" name="Conexão reta 1099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1" name="Conexão reta 1100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02" name="Triângulo isósceles 1101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103" name="Triângulo isósceles 1102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1081" name="Grupo 1080"/>
                    <p:cNvGrpSpPr/>
                    <p:nvPr/>
                  </p:nvGrpSpPr>
                  <p:grpSpPr>
                    <a:xfrm>
                      <a:off x="9052753" y="780281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1090" name="Grupo 1089"/>
                      <p:cNvGrpSpPr/>
                      <p:nvPr/>
                    </p:nvGrpSpPr>
                    <p:grpSpPr>
                      <a:xfrm>
                        <a:off x="502985" y="1740955"/>
                        <a:ext cx="603162" cy="380825"/>
                        <a:chOff x="3088762" y="2795952"/>
                        <a:chExt cx="603162" cy="380825"/>
                      </a:xfrm>
                    </p:grpSpPr>
                    <p:sp>
                      <p:nvSpPr>
                        <p:cNvPr id="1095" name="Triângulo isósceles 1094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096" name="Triângulo isósceles 1095"/>
                        <p:cNvSpPr/>
                        <p:nvPr/>
                      </p:nvSpPr>
                      <p:spPr>
                        <a:xfrm rot="10800000">
                          <a:off x="3088762" y="2795952"/>
                          <a:ext cx="603162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1091" name="Conexão reta 109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2" name="Conexão reta 1091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3" name="Triângulo isósceles 1092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094" name="Triângulo isósceles 1093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082" name="Grupo 1081"/>
                    <p:cNvGrpSpPr/>
                    <p:nvPr/>
                  </p:nvGrpSpPr>
                  <p:grpSpPr>
                    <a:xfrm>
                      <a:off x="8449590" y="777438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1083" name="Grupo 1082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1088" name="Triângulo isósceles 1087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089" name="Triângulo isósceles 1088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1084" name="Conexão reta 108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5" name="Conexão reta 1084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6" name="Triângulo isósceles 1085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087" name="Triângulo isósceles 1086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</p:grpSp>
            <p:grpSp>
              <p:nvGrpSpPr>
                <p:cNvPr id="1213" name="Grupo 1212"/>
                <p:cNvGrpSpPr/>
                <p:nvPr/>
              </p:nvGrpSpPr>
              <p:grpSpPr>
                <a:xfrm>
                  <a:off x="839005" y="5052077"/>
                  <a:ext cx="3540986" cy="1427602"/>
                  <a:chOff x="158633" y="2813573"/>
                  <a:chExt cx="3540986" cy="1427602"/>
                </a:xfrm>
              </p:grpSpPr>
              <p:grpSp>
                <p:nvGrpSpPr>
                  <p:cNvPr id="1214" name="Grupo 1213"/>
                  <p:cNvGrpSpPr/>
                  <p:nvPr/>
                </p:nvGrpSpPr>
                <p:grpSpPr>
                  <a:xfrm>
                    <a:off x="158633" y="2813573"/>
                    <a:ext cx="3452884" cy="1427602"/>
                    <a:chOff x="7260802" y="763081"/>
                    <a:chExt cx="3452884" cy="1427602"/>
                  </a:xfrm>
                </p:grpSpPr>
                <p:grpSp>
                  <p:nvGrpSpPr>
                    <p:cNvPr id="1221" name="Grupo 1220"/>
                    <p:cNvGrpSpPr/>
                    <p:nvPr/>
                  </p:nvGrpSpPr>
                  <p:grpSpPr>
                    <a:xfrm>
                      <a:off x="7260802" y="763081"/>
                      <a:ext cx="3452884" cy="1414823"/>
                      <a:chOff x="3253823" y="758425"/>
                      <a:chExt cx="3452884" cy="1414823"/>
                    </a:xfrm>
                  </p:grpSpPr>
                  <p:grpSp>
                    <p:nvGrpSpPr>
                      <p:cNvPr id="1238" name="Grupo 1237"/>
                      <p:cNvGrpSpPr/>
                      <p:nvPr/>
                    </p:nvGrpSpPr>
                    <p:grpSpPr>
                      <a:xfrm>
                        <a:off x="3253823" y="758425"/>
                        <a:ext cx="3452884" cy="1410402"/>
                        <a:chOff x="502984" y="711379"/>
                        <a:chExt cx="3452884" cy="1410402"/>
                      </a:xfrm>
                    </p:grpSpPr>
                    <p:sp>
                      <p:nvSpPr>
                        <p:cNvPr id="1247" name="Cubo 1246"/>
                        <p:cNvSpPr/>
                        <p:nvPr/>
                      </p:nvSpPr>
                      <p:spPr>
                        <a:xfrm>
                          <a:off x="502984" y="711379"/>
                          <a:ext cx="3452884" cy="1410400"/>
                        </a:xfrm>
                        <a:prstGeom prst="cube">
                          <a:avLst>
                            <a:gd name="adj" fmla="val 73488"/>
                          </a:avLst>
                        </a:prstGeom>
                        <a:solidFill>
                          <a:srgbClr val="D7FB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cxnSp>
                      <p:nvCxnSpPr>
                        <p:cNvPr id="1248" name="Conexão reta 1247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23536" y="1098534"/>
                          <a:ext cx="2426849" cy="1172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249" name="Grupo 1248"/>
                        <p:cNvGrpSpPr/>
                        <p:nvPr/>
                      </p:nvGrpSpPr>
                      <p:grpSpPr>
                        <a:xfrm>
                          <a:off x="502985" y="711379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250" name="Grupo 1249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255" name="Triângulo isósceles 1254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256" name="Triângulo isósceles 1255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251" name="Conexão reta 1250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52" name="Conexão reta 1251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53" name="Triângulo isósceles 1252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254" name="Triângulo isósceles 1253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1239" name="Grupo 1238"/>
                      <p:cNvGrpSpPr/>
                      <p:nvPr/>
                    </p:nvGrpSpPr>
                    <p:grpSpPr>
                      <a:xfrm>
                        <a:off x="3847398" y="762846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240" name="Grupo 1239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1245" name="Triângulo isósceles 1244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246" name="Triângulo isósceles 1245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241" name="Conexão reta 124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42" name="Conexão reta 1241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43" name="Triângulo isósceles 1242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244" name="Triângulo isósceles 1243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1222" name="Grupo 1221"/>
                    <p:cNvGrpSpPr/>
                    <p:nvPr/>
                  </p:nvGrpSpPr>
                  <p:grpSpPr>
                    <a:xfrm>
                      <a:off x="9052753" y="780281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1231" name="Grupo 1230"/>
                      <p:cNvGrpSpPr/>
                      <p:nvPr/>
                    </p:nvGrpSpPr>
                    <p:grpSpPr>
                      <a:xfrm>
                        <a:off x="502985" y="1740955"/>
                        <a:ext cx="603162" cy="380825"/>
                        <a:chOff x="3088762" y="2795952"/>
                        <a:chExt cx="603162" cy="380825"/>
                      </a:xfrm>
                    </p:grpSpPr>
                    <p:sp>
                      <p:nvSpPr>
                        <p:cNvPr id="1236" name="Triângulo isósceles 1235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237" name="Triângulo isósceles 1236"/>
                        <p:cNvSpPr/>
                        <p:nvPr/>
                      </p:nvSpPr>
                      <p:spPr>
                        <a:xfrm rot="10800000">
                          <a:off x="3088762" y="2795952"/>
                          <a:ext cx="603162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1232" name="Conexão reta 123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3" name="Conexão reta 1232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34" name="Triângulo isósceles 1233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235" name="Triângulo isósceles 1234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223" name="Grupo 1222"/>
                    <p:cNvGrpSpPr/>
                    <p:nvPr/>
                  </p:nvGrpSpPr>
                  <p:grpSpPr>
                    <a:xfrm>
                      <a:off x="8449590" y="777438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1224" name="Grupo 1223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1229" name="Triângulo isósceles 1228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230" name="Triângulo isósceles 1229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1225" name="Conexão reta 122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6" name="Conexão reta 1225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7" name="Triângulo isósceles 1226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228" name="Triângulo isósceles 1227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215" name="Grupo 1214"/>
                  <p:cNvGrpSpPr/>
                  <p:nvPr/>
                </p:nvGrpSpPr>
                <p:grpSpPr>
                  <a:xfrm>
                    <a:off x="3323032" y="2896378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1219" name="Triângulo isósceles 1218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220" name="Triângulo isósceles 1219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216" name="Grupo 1215"/>
                  <p:cNvGrpSpPr/>
                  <p:nvPr/>
                </p:nvGrpSpPr>
                <p:grpSpPr>
                  <a:xfrm>
                    <a:off x="966641" y="2904891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1217" name="Triângulo isósceles 1216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218" name="Triângulo isósceles 1217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grpSp>
            <p:nvGrpSpPr>
              <p:cNvPr id="1258" name="Grupo 1257"/>
              <p:cNvGrpSpPr/>
              <p:nvPr/>
            </p:nvGrpSpPr>
            <p:grpSpPr>
              <a:xfrm>
                <a:off x="3880681" y="4968464"/>
                <a:ext cx="3540986" cy="1427602"/>
                <a:chOff x="3048965" y="2859756"/>
                <a:chExt cx="3540986" cy="1427602"/>
              </a:xfrm>
            </p:grpSpPr>
            <p:grpSp>
              <p:nvGrpSpPr>
                <p:cNvPr id="1259" name="Grupo 1258"/>
                <p:cNvGrpSpPr/>
                <p:nvPr/>
              </p:nvGrpSpPr>
              <p:grpSpPr>
                <a:xfrm>
                  <a:off x="3048965" y="2859756"/>
                  <a:ext cx="3540986" cy="1427602"/>
                  <a:chOff x="158633" y="2813573"/>
                  <a:chExt cx="3540986" cy="1427602"/>
                </a:xfrm>
              </p:grpSpPr>
              <p:grpSp>
                <p:nvGrpSpPr>
                  <p:cNvPr id="1266" name="Grupo 1265"/>
                  <p:cNvGrpSpPr/>
                  <p:nvPr/>
                </p:nvGrpSpPr>
                <p:grpSpPr>
                  <a:xfrm>
                    <a:off x="158633" y="2813573"/>
                    <a:ext cx="3452884" cy="1427602"/>
                    <a:chOff x="7260802" y="763081"/>
                    <a:chExt cx="3452884" cy="1427602"/>
                  </a:xfrm>
                </p:grpSpPr>
                <p:grpSp>
                  <p:nvGrpSpPr>
                    <p:cNvPr id="1273" name="Grupo 1272"/>
                    <p:cNvGrpSpPr/>
                    <p:nvPr/>
                  </p:nvGrpSpPr>
                  <p:grpSpPr>
                    <a:xfrm>
                      <a:off x="7260802" y="763081"/>
                      <a:ext cx="3452884" cy="1414823"/>
                      <a:chOff x="3253823" y="758425"/>
                      <a:chExt cx="3452884" cy="1414823"/>
                    </a:xfrm>
                  </p:grpSpPr>
                  <p:grpSp>
                    <p:nvGrpSpPr>
                      <p:cNvPr id="1290" name="Grupo 1289"/>
                      <p:cNvGrpSpPr/>
                      <p:nvPr/>
                    </p:nvGrpSpPr>
                    <p:grpSpPr>
                      <a:xfrm>
                        <a:off x="3253823" y="758425"/>
                        <a:ext cx="3452884" cy="1410402"/>
                        <a:chOff x="502984" y="711379"/>
                        <a:chExt cx="3452884" cy="1410402"/>
                      </a:xfrm>
                    </p:grpSpPr>
                    <p:sp>
                      <p:nvSpPr>
                        <p:cNvPr id="1299" name="Cubo 1298"/>
                        <p:cNvSpPr/>
                        <p:nvPr/>
                      </p:nvSpPr>
                      <p:spPr>
                        <a:xfrm>
                          <a:off x="502984" y="711379"/>
                          <a:ext cx="3452884" cy="1410400"/>
                        </a:xfrm>
                        <a:prstGeom prst="cube">
                          <a:avLst>
                            <a:gd name="adj" fmla="val 73488"/>
                          </a:avLst>
                        </a:prstGeom>
                        <a:solidFill>
                          <a:srgbClr val="D7FB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cxnSp>
                      <p:nvCxnSpPr>
                        <p:cNvPr id="1300" name="Conexão reta 1299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523536" y="1098534"/>
                          <a:ext cx="2426849" cy="1172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301" name="Grupo 1300"/>
                        <p:cNvGrpSpPr/>
                        <p:nvPr/>
                      </p:nvGrpSpPr>
                      <p:grpSpPr>
                        <a:xfrm>
                          <a:off x="502985" y="711379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302" name="Grupo 1301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307" name="Triângulo isósceles 1306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308" name="Triângulo isósceles 1307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303" name="Conexão reta 1302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04" name="Conexão reta 1303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05" name="Triângulo isósceles 1304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306" name="Triângulo isósceles 1305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1291" name="Grupo 1290"/>
                      <p:cNvGrpSpPr/>
                      <p:nvPr/>
                    </p:nvGrpSpPr>
                    <p:grpSpPr>
                      <a:xfrm>
                        <a:off x="3847398" y="762846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292" name="Grupo 1291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1297" name="Triângulo isósceles 1296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298" name="Triângulo isósceles 1297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293" name="Conexão reta 1292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94" name="Conexão reta 1293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95" name="Triângulo isósceles 1294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296" name="Triângulo isósceles 1295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1274" name="Grupo 1273"/>
                    <p:cNvGrpSpPr/>
                    <p:nvPr/>
                  </p:nvGrpSpPr>
                  <p:grpSpPr>
                    <a:xfrm>
                      <a:off x="9052753" y="780281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1283" name="Grupo 1282"/>
                      <p:cNvGrpSpPr/>
                      <p:nvPr/>
                    </p:nvGrpSpPr>
                    <p:grpSpPr>
                      <a:xfrm>
                        <a:off x="502985" y="1740955"/>
                        <a:ext cx="603162" cy="380825"/>
                        <a:chOff x="3088762" y="2795952"/>
                        <a:chExt cx="603162" cy="380825"/>
                      </a:xfrm>
                    </p:grpSpPr>
                    <p:sp>
                      <p:nvSpPr>
                        <p:cNvPr id="1288" name="Triângulo isósceles 1287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289" name="Triângulo isósceles 1288"/>
                        <p:cNvSpPr/>
                        <p:nvPr/>
                      </p:nvSpPr>
                      <p:spPr>
                        <a:xfrm rot="10800000">
                          <a:off x="3088762" y="2795952"/>
                          <a:ext cx="603162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1284" name="Conexão reta 128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5" name="Conexão reta 1284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6" name="Triângulo isósceles 1285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287" name="Triângulo isósceles 1286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275" name="Grupo 1274"/>
                    <p:cNvGrpSpPr/>
                    <p:nvPr/>
                  </p:nvGrpSpPr>
                  <p:grpSpPr>
                    <a:xfrm>
                      <a:off x="8449590" y="777438"/>
                      <a:ext cx="1628712" cy="1410402"/>
                      <a:chOff x="502985" y="711379"/>
                      <a:chExt cx="1628712" cy="1410402"/>
                    </a:xfrm>
                  </p:grpSpPr>
                  <p:grpSp>
                    <p:nvGrpSpPr>
                      <p:cNvPr id="1276" name="Grupo 1275"/>
                      <p:cNvGrpSpPr/>
                      <p:nvPr/>
                    </p:nvGrpSpPr>
                    <p:grpSpPr>
                      <a:xfrm>
                        <a:off x="502985" y="1740956"/>
                        <a:ext cx="595214" cy="380824"/>
                        <a:chOff x="3088762" y="2795953"/>
                        <a:chExt cx="595214" cy="380824"/>
                      </a:xfrm>
                    </p:grpSpPr>
                    <p:sp>
                      <p:nvSpPr>
                        <p:cNvPr id="1281" name="Triângulo isósceles 1280"/>
                        <p:cNvSpPr/>
                        <p:nvPr/>
                      </p:nvSpPr>
                      <p:spPr>
                        <a:xfrm>
                          <a:off x="3088762" y="2795954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282" name="Triângulo isósceles 1281"/>
                        <p:cNvSpPr/>
                        <p:nvPr/>
                      </p:nvSpPr>
                      <p:spPr>
                        <a:xfrm rot="10800000">
                          <a:off x="3088763" y="2795953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cxnSp>
                    <p:nvCxnSpPr>
                      <p:cNvPr id="1277" name="Conexão reta 127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2986" y="1099119"/>
                        <a:ext cx="1026035" cy="1022662"/>
                      </a:xfrm>
                      <a:prstGeom prst="line">
                        <a:avLst/>
                      </a:prstGeom>
                      <a:ln w="1905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8" name="Conexão reta 1277"/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523536" y="711379"/>
                        <a:ext cx="5485" cy="387740"/>
                      </a:xfrm>
                      <a:prstGeom prst="line">
                        <a:avLst/>
                      </a:prstGeom>
                      <a:ln w="12700">
                        <a:prstDash val="dash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9" name="Triângulo isósceles 1278"/>
                      <p:cNvSpPr/>
                      <p:nvPr/>
                    </p:nvSpPr>
                    <p:spPr>
                      <a:xfrm rot="10800000">
                        <a:off x="1536484" y="714838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280" name="Triângulo isósceles 1279"/>
                      <p:cNvSpPr/>
                      <p:nvPr/>
                    </p:nvSpPr>
                    <p:spPr>
                      <a:xfrm>
                        <a:off x="1527383" y="725736"/>
                        <a:ext cx="595213" cy="380823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267" name="Grupo 1266"/>
                  <p:cNvGrpSpPr/>
                  <p:nvPr/>
                </p:nvGrpSpPr>
                <p:grpSpPr>
                  <a:xfrm>
                    <a:off x="3323032" y="2896378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1271" name="Triângulo isósceles 1270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272" name="Triângulo isósceles 1271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268" name="Grupo 1267"/>
                  <p:cNvGrpSpPr/>
                  <p:nvPr/>
                </p:nvGrpSpPr>
                <p:grpSpPr>
                  <a:xfrm>
                    <a:off x="966641" y="2904891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1269" name="Triângulo isósceles 1268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270" name="Triângulo isósceles 1269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1260" name="Grupo 1259"/>
                <p:cNvGrpSpPr/>
                <p:nvPr/>
              </p:nvGrpSpPr>
              <p:grpSpPr>
                <a:xfrm>
                  <a:off x="5931260" y="3220828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1264" name="Triângulo isósceles 1263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265" name="Triângulo isósceles 1264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1261" name="Grupo 1260"/>
                <p:cNvGrpSpPr/>
                <p:nvPr/>
              </p:nvGrpSpPr>
              <p:grpSpPr>
                <a:xfrm>
                  <a:off x="3560606" y="3214979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1262" name="Triângulo isósceles 1261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263" name="Triângulo isósceles 1262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grpSp>
          <p:nvGrpSpPr>
            <p:cNvPr id="1607" name="Grupo 1606"/>
            <p:cNvGrpSpPr/>
            <p:nvPr/>
          </p:nvGrpSpPr>
          <p:grpSpPr>
            <a:xfrm>
              <a:off x="7167321" y="2911030"/>
              <a:ext cx="4188350" cy="1743597"/>
              <a:chOff x="6426367" y="2897844"/>
              <a:chExt cx="4188350" cy="1743597"/>
            </a:xfrm>
          </p:grpSpPr>
          <p:grpSp>
            <p:nvGrpSpPr>
              <p:cNvPr id="1310" name="Grupo 1309"/>
              <p:cNvGrpSpPr/>
              <p:nvPr/>
            </p:nvGrpSpPr>
            <p:grpSpPr>
              <a:xfrm>
                <a:off x="7016255" y="2897844"/>
                <a:ext cx="3598462" cy="1743597"/>
                <a:chOff x="3825756" y="4935613"/>
                <a:chExt cx="3598462" cy="1743597"/>
              </a:xfrm>
            </p:grpSpPr>
            <p:grpSp>
              <p:nvGrpSpPr>
                <p:cNvPr id="1311" name="Grupo 1310"/>
                <p:cNvGrpSpPr/>
                <p:nvPr/>
              </p:nvGrpSpPr>
              <p:grpSpPr>
                <a:xfrm>
                  <a:off x="3825756" y="4935613"/>
                  <a:ext cx="3598462" cy="1743597"/>
                  <a:chOff x="792591" y="5014804"/>
                  <a:chExt cx="3598462" cy="1743597"/>
                </a:xfrm>
              </p:grpSpPr>
              <p:grpSp>
                <p:nvGrpSpPr>
                  <p:cNvPr id="1363" name="Grupo 1362"/>
                  <p:cNvGrpSpPr/>
                  <p:nvPr/>
                </p:nvGrpSpPr>
                <p:grpSpPr>
                  <a:xfrm>
                    <a:off x="792591" y="5014804"/>
                    <a:ext cx="3598462" cy="1743597"/>
                    <a:chOff x="7368828" y="4631104"/>
                    <a:chExt cx="3598462" cy="1743597"/>
                  </a:xfrm>
                </p:grpSpPr>
                <p:grpSp>
                  <p:nvGrpSpPr>
                    <p:cNvPr id="1408" name="Grupo 1407"/>
                    <p:cNvGrpSpPr/>
                    <p:nvPr/>
                  </p:nvGrpSpPr>
                  <p:grpSpPr>
                    <a:xfrm>
                      <a:off x="7368828" y="4631104"/>
                      <a:ext cx="3598462" cy="1743597"/>
                      <a:chOff x="3985773" y="4631083"/>
                      <a:chExt cx="3598462" cy="1743597"/>
                    </a:xfrm>
                  </p:grpSpPr>
                  <p:grpSp>
                    <p:nvGrpSpPr>
                      <p:cNvPr id="1446" name="Grupo 1445"/>
                      <p:cNvGrpSpPr/>
                      <p:nvPr/>
                    </p:nvGrpSpPr>
                    <p:grpSpPr>
                      <a:xfrm>
                        <a:off x="3985773" y="4640516"/>
                        <a:ext cx="3598462" cy="1734164"/>
                        <a:chOff x="808515" y="4945535"/>
                        <a:chExt cx="3598462" cy="1734164"/>
                      </a:xfrm>
                    </p:grpSpPr>
                    <p:grpSp>
                      <p:nvGrpSpPr>
                        <p:cNvPr id="1467" name="Grupo 1466"/>
                        <p:cNvGrpSpPr/>
                        <p:nvPr/>
                      </p:nvGrpSpPr>
                      <p:grpSpPr>
                        <a:xfrm>
                          <a:off x="808515" y="5252097"/>
                          <a:ext cx="3598462" cy="1427602"/>
                          <a:chOff x="6907380" y="2924911"/>
                          <a:chExt cx="3598462" cy="1427602"/>
                        </a:xfrm>
                      </p:grpSpPr>
                      <p:grpSp>
                        <p:nvGrpSpPr>
                          <p:cNvPr id="1479" name="Grupo 1478"/>
                          <p:cNvGrpSpPr/>
                          <p:nvPr/>
                        </p:nvGrpSpPr>
                        <p:grpSpPr>
                          <a:xfrm>
                            <a:off x="6964856" y="2924911"/>
                            <a:ext cx="3540986" cy="1427602"/>
                            <a:chOff x="3048965" y="2859756"/>
                            <a:chExt cx="3540986" cy="1427602"/>
                          </a:xfrm>
                        </p:grpSpPr>
                        <p:grpSp>
                          <p:nvGrpSpPr>
                            <p:cNvPr id="1492" name="Grupo 1491"/>
                            <p:cNvGrpSpPr/>
                            <p:nvPr/>
                          </p:nvGrpSpPr>
                          <p:grpSpPr>
                            <a:xfrm>
                              <a:off x="3048965" y="2859756"/>
                              <a:ext cx="3540986" cy="1427602"/>
                              <a:chOff x="158633" y="2813573"/>
                              <a:chExt cx="3540986" cy="1427602"/>
                            </a:xfrm>
                          </p:grpSpPr>
                          <p:grpSp>
                            <p:nvGrpSpPr>
                              <p:cNvPr id="1499" name="Grupo 1498"/>
                              <p:cNvGrpSpPr/>
                              <p:nvPr/>
                            </p:nvGrpSpPr>
                            <p:grpSpPr>
                              <a:xfrm>
                                <a:off x="158633" y="2813573"/>
                                <a:ext cx="3452884" cy="1427602"/>
                                <a:chOff x="7260802" y="763081"/>
                                <a:chExt cx="3452884" cy="1427602"/>
                              </a:xfrm>
                            </p:grpSpPr>
                            <p:grpSp>
                              <p:nvGrpSpPr>
                                <p:cNvPr id="1506" name="Grupo 1505"/>
                                <p:cNvGrpSpPr/>
                                <p:nvPr/>
                              </p:nvGrpSpPr>
                              <p:grpSpPr>
                                <a:xfrm>
                                  <a:off x="7260802" y="763081"/>
                                  <a:ext cx="3452884" cy="1414823"/>
                                  <a:chOff x="3253823" y="758425"/>
                                  <a:chExt cx="3452884" cy="1414823"/>
                                </a:xfrm>
                              </p:grpSpPr>
                              <p:grpSp>
                                <p:nvGrpSpPr>
                                  <p:cNvPr id="1523" name="Grupo 1522"/>
                                  <p:cNvGrpSpPr/>
                                  <p:nvPr/>
                                </p:nvGrpSpPr>
                                <p:grpSpPr>
                                  <a:xfrm>
                                    <a:off x="3253823" y="758425"/>
                                    <a:ext cx="3452884" cy="1410402"/>
                                    <a:chOff x="502984" y="711379"/>
                                    <a:chExt cx="3452884" cy="1410402"/>
                                  </a:xfrm>
                                </p:grpSpPr>
                                <p:sp>
                                  <p:nvSpPr>
                                    <p:cNvPr id="1532" name="Cubo 153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984" y="711379"/>
                                      <a:ext cx="3452884" cy="1410400"/>
                                    </a:xfrm>
                                    <a:prstGeom prst="cube">
                                      <a:avLst>
                                        <a:gd name="adj" fmla="val 73488"/>
                                      </a:avLst>
                                    </a:prstGeom>
                                    <a:solidFill>
                                      <a:srgbClr val="D7FBFF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  <p:cxnSp>
                                  <p:nvCxnSpPr>
                                    <p:cNvPr id="1533" name="Conexão reta 1532"/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1523536" y="1098534"/>
                                      <a:ext cx="2426849" cy="1172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prstDash val="dashDot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grpSp>
                                  <p:nvGrpSpPr>
                                    <p:cNvPr id="1534" name="Grupo 153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02985" y="711379"/>
                                      <a:ext cx="1628712" cy="1410402"/>
                                      <a:chOff x="502985" y="711379"/>
                                      <a:chExt cx="1628712" cy="1410402"/>
                                    </a:xfrm>
                                  </p:grpSpPr>
                                  <p:grpSp>
                                    <p:nvGrpSpPr>
                                      <p:cNvPr id="1535" name="Grupo 153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02985" y="1740956"/>
                                        <a:ext cx="595214" cy="380824"/>
                                        <a:chOff x="3088762" y="2795953"/>
                                        <a:chExt cx="595214" cy="380824"/>
                                      </a:xfrm>
                                    </p:grpSpPr>
                                    <p:sp>
                                      <p:nvSpPr>
                                        <p:cNvPr id="1540" name="Triângulo isósceles 153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88762" y="2795954"/>
                                          <a:ext cx="595213" cy="380823"/>
                                        </a:xfrm>
                                        <a:prstGeom prst="triangle">
                                          <a:avLst>
                                            <a:gd name="adj" fmla="val 0"/>
                                          </a:avLst>
                                        </a:prstGeom>
                                        <a:solidFill>
                                          <a:schemeClr val="accent2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PT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41" name="Triângulo isósceles 1540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3088763" y="2795953"/>
                                          <a:ext cx="595213" cy="380823"/>
                                        </a:xfrm>
                                        <a:prstGeom prst="triangle">
                                          <a:avLst>
                                            <a:gd name="adj" fmla="val 0"/>
                                          </a:avLst>
                                        </a:prstGeom>
                                        <a:solidFill>
                                          <a:schemeClr val="accent6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PT"/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536" name="Conexão reta 1535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02986" y="1099119"/>
                                        <a:ext cx="1026035" cy="1022662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prstDash val="dashDot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537" name="Conexão reta 1536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H="1" flipV="1">
                                        <a:off x="1523536" y="711379"/>
                                        <a:ext cx="5485" cy="387740"/>
                                      </a:xfrm>
                                      <a:prstGeom prst="line">
                                        <a:avLst/>
                                      </a:prstGeom>
                                      <a:ln w="12700">
                                        <a:prstDash val="dashDot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1538" name="Triângulo isósceles 1537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1536484" y="714838"/>
                                        <a:ext cx="595213" cy="380823"/>
                                      </a:xfrm>
                                      <a:prstGeom prst="triangle">
                                        <a:avLst>
                                          <a:gd name="adj" fmla="val 0"/>
                                        </a:avLst>
                                      </a:prstGeom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PT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39" name="Triângulo isósceles 153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27383" y="725736"/>
                                        <a:ext cx="595213" cy="380823"/>
                                      </a:xfrm>
                                      <a:prstGeom prst="triangle">
                                        <a:avLst>
                                          <a:gd name="adj" fmla="val 0"/>
                                        </a:avLst>
                                      </a:prstGeom>
                                      <a:solidFill>
                                        <a:schemeClr val="accent6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PT"/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524" name="Grupo 1523"/>
                                  <p:cNvGrpSpPr/>
                                  <p:nvPr/>
                                </p:nvGrpSpPr>
                                <p:grpSpPr>
                                  <a:xfrm>
                                    <a:off x="3847398" y="762846"/>
                                    <a:ext cx="1628712" cy="1410402"/>
                                    <a:chOff x="502985" y="711379"/>
                                    <a:chExt cx="1628712" cy="1410402"/>
                                  </a:xfrm>
                                </p:grpSpPr>
                                <p:grpSp>
                                  <p:nvGrpSpPr>
                                    <p:cNvPr id="1525" name="Grupo 15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02985" y="1740956"/>
                                      <a:ext cx="595214" cy="380824"/>
                                      <a:chOff x="3088762" y="2795953"/>
                                      <a:chExt cx="595214" cy="380824"/>
                                    </a:xfrm>
                                  </p:grpSpPr>
                                  <p:sp>
                                    <p:nvSpPr>
                                      <p:cNvPr id="1530" name="Triângulo isósceles 152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8762" y="2795954"/>
                                        <a:ext cx="595213" cy="380823"/>
                                      </a:xfrm>
                                      <a:prstGeom prst="triangle">
                                        <a:avLst>
                                          <a:gd name="adj" fmla="val 0"/>
                                        </a:avLst>
                                      </a:prstGeom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PT" dirty="0"/>
                                      </a:p>
                                    </p:txBody>
                                  </p:sp>
                                  <p:sp>
                                    <p:nvSpPr>
                                      <p:cNvPr id="1531" name="Triângulo isósceles 1530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3088763" y="2795953"/>
                                        <a:ext cx="595213" cy="380823"/>
                                      </a:xfrm>
                                      <a:prstGeom prst="triangle">
                                        <a:avLst>
                                          <a:gd name="adj" fmla="val 0"/>
                                        </a:avLst>
                                      </a:prstGeom>
                                      <a:solidFill>
                                        <a:schemeClr val="accent6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PT"/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526" name="Conexão reta 1525"/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V="1">
                                      <a:off x="502986" y="1099119"/>
                                      <a:ext cx="1026035" cy="1022662"/>
                                    </a:xfrm>
                                    <a:prstGeom prst="line">
                                      <a:avLst/>
                                    </a:prstGeom>
                                    <a:ln w="19050">
                                      <a:prstDash val="dashDot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527" name="Conexão reta 1526"/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 flipV="1">
                                      <a:off x="1523536" y="711379"/>
                                      <a:ext cx="5485" cy="387740"/>
                                    </a:xfrm>
                                    <a:prstGeom prst="line">
                                      <a:avLst/>
                                    </a:prstGeom>
                                    <a:ln w="12700">
                                      <a:prstDash val="dashDot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1528" name="Triângulo isósceles 1527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1536484" y="714838"/>
                                      <a:ext cx="595213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  <p:sp>
                                  <p:nvSpPr>
                                    <p:cNvPr id="1529" name="Triângulo isósceles 152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27383" y="725736"/>
                                      <a:ext cx="595213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1507" name="Grupo 1506"/>
                                <p:cNvGrpSpPr/>
                                <p:nvPr/>
                              </p:nvGrpSpPr>
                              <p:grpSpPr>
                                <a:xfrm>
                                  <a:off x="9052753" y="780281"/>
                                  <a:ext cx="1628712" cy="1410402"/>
                                  <a:chOff x="502985" y="711379"/>
                                  <a:chExt cx="1628712" cy="1410402"/>
                                </a:xfrm>
                              </p:grpSpPr>
                              <p:grpSp>
                                <p:nvGrpSpPr>
                                  <p:cNvPr id="1516" name="Grupo 1515"/>
                                  <p:cNvGrpSpPr/>
                                  <p:nvPr/>
                                </p:nvGrpSpPr>
                                <p:grpSpPr>
                                  <a:xfrm>
                                    <a:off x="502985" y="1740955"/>
                                    <a:ext cx="603162" cy="380825"/>
                                    <a:chOff x="3088762" y="2795952"/>
                                    <a:chExt cx="603162" cy="380825"/>
                                  </a:xfrm>
                                </p:grpSpPr>
                                <p:sp>
                                  <p:nvSpPr>
                                    <p:cNvPr id="1521" name="Triângulo isósceles 152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88762" y="2795954"/>
                                      <a:ext cx="595213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  <p:sp>
                                  <p:nvSpPr>
                                    <p:cNvPr id="1522" name="Triângulo isósceles 1521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3088762" y="2795952"/>
                                      <a:ext cx="603162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517" name="Conexão reta 1516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502986" y="1099119"/>
                                    <a:ext cx="1026035" cy="1022662"/>
                                  </a:xfrm>
                                  <a:prstGeom prst="line">
                                    <a:avLst/>
                                  </a:prstGeom>
                                  <a:ln w="19050">
                                    <a:prstDash val="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518" name="Conexão reta 1517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1523536" y="711379"/>
                                    <a:ext cx="5485" cy="38774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prstDash val="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19" name="Triângulo isósceles 1518"/>
                                  <p:cNvSpPr/>
                                  <p:nvPr/>
                                </p:nvSpPr>
                                <p:spPr>
                                  <a:xfrm rot="10800000">
                                    <a:off x="1536484" y="714838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  <p:sp>
                                <p:nvSpPr>
                                  <p:cNvPr id="1520" name="Triângulo isósceles 1519"/>
                                  <p:cNvSpPr/>
                                  <p:nvPr/>
                                </p:nvSpPr>
                                <p:spPr>
                                  <a:xfrm>
                                    <a:off x="1527383" y="725736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8" name="Grupo 1507"/>
                                <p:cNvGrpSpPr/>
                                <p:nvPr/>
                              </p:nvGrpSpPr>
                              <p:grpSpPr>
                                <a:xfrm>
                                  <a:off x="8449590" y="777438"/>
                                  <a:ext cx="1628712" cy="1410402"/>
                                  <a:chOff x="502985" y="711379"/>
                                  <a:chExt cx="1628712" cy="1410402"/>
                                </a:xfrm>
                              </p:grpSpPr>
                              <p:grpSp>
                                <p:nvGrpSpPr>
                                  <p:cNvPr id="1509" name="Grupo 1508"/>
                                  <p:cNvGrpSpPr/>
                                  <p:nvPr/>
                                </p:nvGrpSpPr>
                                <p:grpSpPr>
                                  <a:xfrm>
                                    <a:off x="502985" y="1740956"/>
                                    <a:ext cx="595214" cy="380824"/>
                                    <a:chOff x="3088762" y="2795953"/>
                                    <a:chExt cx="595214" cy="380824"/>
                                  </a:xfrm>
                                </p:grpSpPr>
                                <p:sp>
                                  <p:nvSpPr>
                                    <p:cNvPr id="1514" name="Triângulo isósceles 151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88762" y="2795954"/>
                                      <a:ext cx="595213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  <p:sp>
                                  <p:nvSpPr>
                                    <p:cNvPr id="1515" name="Triângulo isósceles 1514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3088763" y="2795953"/>
                                      <a:ext cx="595213" cy="380823"/>
                                    </a:xfrm>
                                    <a:prstGeom prst="triangle">
                                      <a:avLst>
                                        <a:gd name="adj" fmla="val 0"/>
                                      </a:avLst>
                                    </a:prstGeom>
                                    <a:solidFill>
                                      <a:schemeClr val="accent6">
                                        <a:lumMod val="40000"/>
                                        <a:lumOff val="60000"/>
                                      </a:schemeClr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PT"/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510" name="Conexão reta 1509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502986" y="1099119"/>
                                    <a:ext cx="1026035" cy="1022662"/>
                                  </a:xfrm>
                                  <a:prstGeom prst="line">
                                    <a:avLst/>
                                  </a:prstGeom>
                                  <a:ln w="19050">
                                    <a:prstDash val="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511" name="Conexão reta 1510"/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 flipV="1">
                                    <a:off x="1523536" y="711379"/>
                                    <a:ext cx="5485" cy="387740"/>
                                  </a:xfrm>
                                  <a:prstGeom prst="line">
                                    <a:avLst/>
                                  </a:prstGeom>
                                  <a:ln w="12700">
                                    <a:prstDash val="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12" name="Triângulo isósceles 1511"/>
                                  <p:cNvSpPr/>
                                  <p:nvPr/>
                                </p:nvSpPr>
                                <p:spPr>
                                  <a:xfrm rot="10800000">
                                    <a:off x="1536484" y="714838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  <p:sp>
                                <p:nvSpPr>
                                  <p:cNvPr id="1513" name="Triângulo isósceles 1512"/>
                                  <p:cNvSpPr/>
                                  <p:nvPr/>
                                </p:nvSpPr>
                                <p:spPr>
                                  <a:xfrm>
                                    <a:off x="1527383" y="725736"/>
                                    <a:ext cx="595213" cy="380823"/>
                                  </a:xfrm>
                                  <a:prstGeom prst="triangle">
                                    <a:avLst>
                                      <a:gd name="adj" fmla="val 0"/>
                                    </a:avLst>
                                  </a:prstGeom>
                                  <a:solidFill>
                                    <a:schemeClr val="accent6">
                                      <a:lumMod val="40000"/>
                                      <a:lumOff val="60000"/>
                                    </a:schemeClr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PT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0" name="Grupo 1499"/>
                              <p:cNvGrpSpPr/>
                              <p:nvPr/>
                            </p:nvGrpSpPr>
                            <p:grpSpPr>
                              <a:xfrm>
                                <a:off x="3323032" y="2896378"/>
                                <a:ext cx="376587" cy="327893"/>
                                <a:chOff x="2483226" y="3781142"/>
                                <a:chExt cx="376587" cy="327893"/>
                              </a:xfrm>
                            </p:grpSpPr>
                            <p:sp>
                              <p:nvSpPr>
                                <p:cNvPr id="1504" name="Triângulo isósceles 1503"/>
                                <p:cNvSpPr/>
                                <p:nvPr/>
                              </p:nvSpPr>
                              <p:spPr>
                                <a:xfrm rot="2996498">
                                  <a:off x="2512569" y="3768827"/>
                                  <a:ext cx="310865" cy="369551"/>
                                </a:xfrm>
                                <a:prstGeom prst="triangle">
                                  <a:avLst>
                                    <a:gd name="adj" fmla="val 100000"/>
                                  </a:avLst>
                                </a:prstGeom>
                                <a:solidFill>
                                  <a:schemeClr val="accent2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  <p:sp>
                              <p:nvSpPr>
                                <p:cNvPr id="1505" name="Triângulo isósceles 1504"/>
                                <p:cNvSpPr/>
                                <p:nvPr/>
                              </p:nvSpPr>
                              <p:spPr>
                                <a:xfrm rot="13796498">
                                  <a:off x="2519605" y="3751799"/>
                                  <a:ext cx="310865" cy="369551"/>
                                </a:xfrm>
                                <a:prstGeom prst="triangle">
                                  <a:avLst>
                                    <a:gd name="adj" fmla="val 100000"/>
                                  </a:avLst>
                                </a:prstGeom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501" name="Grupo 1500"/>
                              <p:cNvGrpSpPr/>
                              <p:nvPr/>
                            </p:nvGrpSpPr>
                            <p:grpSpPr>
                              <a:xfrm>
                                <a:off x="966641" y="2904891"/>
                                <a:ext cx="376587" cy="327893"/>
                                <a:chOff x="2483226" y="3781142"/>
                                <a:chExt cx="376587" cy="327893"/>
                              </a:xfrm>
                            </p:grpSpPr>
                            <p:sp>
                              <p:nvSpPr>
                                <p:cNvPr id="1502" name="Triângulo isósceles 1501"/>
                                <p:cNvSpPr/>
                                <p:nvPr/>
                              </p:nvSpPr>
                              <p:spPr>
                                <a:xfrm rot="2996498">
                                  <a:off x="2512569" y="3768827"/>
                                  <a:ext cx="310865" cy="369551"/>
                                </a:xfrm>
                                <a:prstGeom prst="triangle">
                                  <a:avLst>
                                    <a:gd name="adj" fmla="val 100000"/>
                                  </a:avLst>
                                </a:prstGeom>
                                <a:solidFill>
                                  <a:schemeClr val="accent2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  <p:sp>
                              <p:nvSpPr>
                                <p:cNvPr id="1503" name="Triângulo isósceles 1502"/>
                                <p:cNvSpPr/>
                                <p:nvPr/>
                              </p:nvSpPr>
                              <p:spPr>
                                <a:xfrm rot="13796498">
                                  <a:off x="2519605" y="3751799"/>
                                  <a:ext cx="310865" cy="369551"/>
                                </a:xfrm>
                                <a:prstGeom prst="triangle">
                                  <a:avLst>
                                    <a:gd name="adj" fmla="val 100000"/>
                                  </a:avLst>
                                </a:prstGeom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PT"/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493" name="Grupo 1492"/>
                            <p:cNvGrpSpPr/>
                            <p:nvPr/>
                          </p:nvGrpSpPr>
                          <p:grpSpPr>
                            <a:xfrm>
                              <a:off x="5931260" y="3220828"/>
                              <a:ext cx="376587" cy="327893"/>
                              <a:chOff x="2483226" y="3781142"/>
                              <a:chExt cx="376587" cy="327893"/>
                            </a:xfrm>
                          </p:grpSpPr>
                          <p:sp>
                            <p:nvSpPr>
                              <p:cNvPr id="1497" name="Triângulo isósceles 1496"/>
                              <p:cNvSpPr/>
                              <p:nvPr/>
                            </p:nvSpPr>
                            <p:spPr>
                              <a:xfrm rot="2996498">
                                <a:off x="2512569" y="3768827"/>
                                <a:ext cx="310865" cy="369551"/>
                              </a:xfrm>
                              <a:prstGeom prst="triangle">
                                <a:avLst>
                                  <a:gd name="adj" fmla="val 100000"/>
                                </a:avLst>
                              </a:prstGeom>
                              <a:solidFill>
                                <a:schemeClr val="accent2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498" name="Triângulo isósceles 1497"/>
                              <p:cNvSpPr/>
                              <p:nvPr/>
                            </p:nvSpPr>
                            <p:spPr>
                              <a:xfrm rot="13796498">
                                <a:off x="2519605" y="3751799"/>
                                <a:ext cx="310865" cy="369551"/>
                              </a:xfrm>
                              <a:prstGeom prst="triangle">
                                <a:avLst>
                                  <a:gd name="adj" fmla="val 100000"/>
                                </a:avLst>
                              </a:prstGeom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grpSp>
                          <p:nvGrpSpPr>
                            <p:cNvPr id="1494" name="Grupo 1493"/>
                            <p:cNvGrpSpPr/>
                            <p:nvPr/>
                          </p:nvGrpSpPr>
                          <p:grpSpPr>
                            <a:xfrm>
                              <a:off x="3560606" y="3214979"/>
                              <a:ext cx="376587" cy="327893"/>
                              <a:chOff x="2483226" y="3781142"/>
                              <a:chExt cx="376587" cy="327893"/>
                            </a:xfrm>
                          </p:grpSpPr>
                          <p:sp>
                            <p:nvSpPr>
                              <p:cNvPr id="1495" name="Triângulo isósceles 1494"/>
                              <p:cNvSpPr/>
                              <p:nvPr/>
                            </p:nvSpPr>
                            <p:spPr>
                              <a:xfrm rot="2996498">
                                <a:off x="2512569" y="3768827"/>
                                <a:ext cx="310865" cy="369551"/>
                              </a:xfrm>
                              <a:prstGeom prst="triangle">
                                <a:avLst>
                                  <a:gd name="adj" fmla="val 100000"/>
                                </a:avLst>
                              </a:prstGeom>
                              <a:solidFill>
                                <a:schemeClr val="accent2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496" name="Triângulo isósceles 1495"/>
                              <p:cNvSpPr/>
                              <p:nvPr/>
                            </p:nvSpPr>
                            <p:spPr>
                              <a:xfrm rot="13796498">
                                <a:off x="2519605" y="3751799"/>
                                <a:ext cx="310865" cy="369551"/>
                              </a:xfrm>
                              <a:prstGeom prst="triangle">
                                <a:avLst>
                                  <a:gd name="adj" fmla="val 100000"/>
                                </a:avLst>
                              </a:prstGeom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80" name="Grupo 1479"/>
                          <p:cNvGrpSpPr/>
                          <p:nvPr/>
                        </p:nvGrpSpPr>
                        <p:grpSpPr>
                          <a:xfrm>
                            <a:off x="7181822" y="3546158"/>
                            <a:ext cx="376587" cy="327893"/>
                            <a:chOff x="2483226" y="3781142"/>
                            <a:chExt cx="376587" cy="327893"/>
                          </a:xfrm>
                        </p:grpSpPr>
                        <p:sp>
                          <p:nvSpPr>
                            <p:cNvPr id="1490" name="Triângulo isósceles 1489"/>
                            <p:cNvSpPr/>
                            <p:nvPr/>
                          </p:nvSpPr>
                          <p:spPr>
                            <a:xfrm rot="2996498">
                              <a:off x="2512569" y="3768827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91" name="Triângulo isósceles 1490"/>
                            <p:cNvSpPr/>
                            <p:nvPr/>
                          </p:nvSpPr>
                          <p:spPr>
                            <a:xfrm rot="13796498">
                              <a:off x="2519605" y="3751799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grpSp>
                        <p:nvGrpSpPr>
                          <p:cNvPr id="1481" name="Grupo 1480"/>
                          <p:cNvGrpSpPr/>
                          <p:nvPr/>
                        </p:nvGrpSpPr>
                        <p:grpSpPr>
                          <a:xfrm>
                            <a:off x="9565771" y="3570616"/>
                            <a:ext cx="376587" cy="327893"/>
                            <a:chOff x="2483226" y="3781142"/>
                            <a:chExt cx="376587" cy="327893"/>
                          </a:xfrm>
                        </p:grpSpPr>
                        <p:sp>
                          <p:nvSpPr>
                            <p:cNvPr id="1488" name="Triângulo isósceles 1487"/>
                            <p:cNvSpPr/>
                            <p:nvPr/>
                          </p:nvSpPr>
                          <p:spPr>
                            <a:xfrm rot="2996498">
                              <a:off x="2512569" y="3768827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89" name="Triângulo isósceles 1488"/>
                            <p:cNvSpPr/>
                            <p:nvPr/>
                          </p:nvSpPr>
                          <p:spPr>
                            <a:xfrm rot="13796498">
                              <a:off x="2519605" y="3751799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grpSp>
                        <p:nvGrpSpPr>
                          <p:cNvPr id="1482" name="Grupo 1481"/>
                          <p:cNvGrpSpPr/>
                          <p:nvPr/>
                        </p:nvGrpSpPr>
                        <p:grpSpPr>
                          <a:xfrm>
                            <a:off x="9288174" y="3883519"/>
                            <a:ext cx="376587" cy="327893"/>
                            <a:chOff x="2483226" y="3781142"/>
                            <a:chExt cx="376587" cy="327893"/>
                          </a:xfrm>
                        </p:grpSpPr>
                        <p:sp>
                          <p:nvSpPr>
                            <p:cNvPr id="1486" name="Triângulo isósceles 1485"/>
                            <p:cNvSpPr/>
                            <p:nvPr/>
                          </p:nvSpPr>
                          <p:spPr>
                            <a:xfrm rot="2996498">
                              <a:off x="2512569" y="3768827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87" name="Triângulo isósceles 1486"/>
                            <p:cNvSpPr/>
                            <p:nvPr/>
                          </p:nvSpPr>
                          <p:spPr>
                            <a:xfrm rot="13796498">
                              <a:off x="2519605" y="3751799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grpSp>
                        <p:nvGrpSpPr>
                          <p:cNvPr id="1483" name="Grupo 1482"/>
                          <p:cNvGrpSpPr/>
                          <p:nvPr/>
                        </p:nvGrpSpPr>
                        <p:grpSpPr>
                          <a:xfrm>
                            <a:off x="6907380" y="3838339"/>
                            <a:ext cx="376587" cy="327893"/>
                            <a:chOff x="2483226" y="3781142"/>
                            <a:chExt cx="376587" cy="327893"/>
                          </a:xfrm>
                        </p:grpSpPr>
                        <p:sp>
                          <p:nvSpPr>
                            <p:cNvPr id="1484" name="Triângulo isósceles 1483"/>
                            <p:cNvSpPr/>
                            <p:nvPr/>
                          </p:nvSpPr>
                          <p:spPr>
                            <a:xfrm rot="2996498">
                              <a:off x="2512569" y="3768827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2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85" name="Triângulo isósceles 1484"/>
                            <p:cNvSpPr/>
                            <p:nvPr/>
                          </p:nvSpPr>
                          <p:spPr>
                            <a:xfrm rot="13796498">
                              <a:off x="2519605" y="3751799"/>
                              <a:ext cx="310865" cy="369551"/>
                            </a:xfrm>
                            <a:prstGeom prst="triangle">
                              <a:avLst>
                                <a:gd name="adj" fmla="val 100000"/>
                              </a:avLst>
                            </a:prstGeom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1468" name="Grupo 1467"/>
                        <p:cNvGrpSpPr/>
                        <p:nvPr/>
                      </p:nvGrpSpPr>
                      <p:grpSpPr>
                        <a:xfrm>
                          <a:off x="876512" y="4945535"/>
                          <a:ext cx="3452884" cy="1410402"/>
                          <a:chOff x="502984" y="711379"/>
                          <a:chExt cx="3452884" cy="1410402"/>
                        </a:xfrm>
                      </p:grpSpPr>
                      <p:sp>
                        <p:nvSpPr>
                          <p:cNvPr id="1469" name="Cubo 1468"/>
                          <p:cNvSpPr/>
                          <p:nvPr/>
                        </p:nvSpPr>
                        <p:spPr>
                          <a:xfrm>
                            <a:off x="502984" y="711379"/>
                            <a:ext cx="3452884" cy="1410400"/>
                          </a:xfrm>
                          <a:prstGeom prst="cube">
                            <a:avLst>
                              <a:gd name="adj" fmla="val 73488"/>
                            </a:avLst>
                          </a:prstGeom>
                          <a:solidFill>
                            <a:srgbClr val="D7FB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cxnSp>
                        <p:nvCxnSpPr>
                          <p:cNvPr id="1470" name="Conexão reta 1469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523536" y="1098534"/>
                            <a:ext cx="2426849" cy="1172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471" name="Grupo 1470"/>
                          <p:cNvGrpSpPr/>
                          <p:nvPr/>
                        </p:nvGrpSpPr>
                        <p:grpSpPr>
                          <a:xfrm>
                            <a:off x="502985" y="711379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1472" name="Grupo 1471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1477" name="Triângulo isósceles 1476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478" name="Triângulo isósceles 1477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1473" name="Conexão reta 1472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74" name="Conexão reta 1473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75" name="Triângulo isósceles 1474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76" name="Triângulo isósceles 1475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47" name="Grupo 1446"/>
                      <p:cNvGrpSpPr/>
                      <p:nvPr/>
                    </p:nvGrpSpPr>
                    <p:grpSpPr>
                      <a:xfrm>
                        <a:off x="4053770" y="4631083"/>
                        <a:ext cx="3452884" cy="1414823"/>
                        <a:chOff x="3253823" y="758425"/>
                        <a:chExt cx="3452884" cy="1414823"/>
                      </a:xfrm>
                    </p:grpSpPr>
                    <p:grpSp>
                      <p:nvGrpSpPr>
                        <p:cNvPr id="1448" name="Grupo 1447"/>
                        <p:cNvGrpSpPr/>
                        <p:nvPr/>
                      </p:nvGrpSpPr>
                      <p:grpSpPr>
                        <a:xfrm>
                          <a:off x="3253823" y="758425"/>
                          <a:ext cx="3452884" cy="1410402"/>
                          <a:chOff x="502984" y="711379"/>
                          <a:chExt cx="3452884" cy="1410402"/>
                        </a:xfrm>
                      </p:grpSpPr>
                      <p:sp>
                        <p:nvSpPr>
                          <p:cNvPr id="1457" name="Cubo 1456"/>
                          <p:cNvSpPr/>
                          <p:nvPr/>
                        </p:nvSpPr>
                        <p:spPr>
                          <a:xfrm>
                            <a:off x="502984" y="711379"/>
                            <a:ext cx="3452884" cy="1410400"/>
                          </a:xfrm>
                          <a:prstGeom prst="cube">
                            <a:avLst>
                              <a:gd name="adj" fmla="val 73488"/>
                            </a:avLst>
                          </a:prstGeom>
                          <a:solidFill>
                            <a:srgbClr val="D7FB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cxnSp>
                        <p:nvCxnSpPr>
                          <p:cNvPr id="1458" name="Conexão reta 1457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523536" y="1098534"/>
                            <a:ext cx="2426849" cy="1172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459" name="Grupo 1458"/>
                          <p:cNvGrpSpPr/>
                          <p:nvPr/>
                        </p:nvGrpSpPr>
                        <p:grpSpPr>
                          <a:xfrm>
                            <a:off x="502985" y="711379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1460" name="Grupo 1459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1465" name="Triângulo isósceles 1464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466" name="Triângulo isósceles 1465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1461" name="Conexão reta 1460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62" name="Conexão reta 1461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63" name="Triângulo isósceles 1462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64" name="Triângulo isósceles 1463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1449" name="Grupo 1448"/>
                        <p:cNvGrpSpPr/>
                        <p:nvPr/>
                      </p:nvGrpSpPr>
                      <p:grpSpPr>
                        <a:xfrm>
                          <a:off x="3847398" y="762846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450" name="Grupo 1449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455" name="Triângulo isósceles 1454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56" name="Triângulo isósceles 1455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451" name="Conexão reta 1450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52" name="Conexão reta 1451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53" name="Triângulo isósceles 1452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454" name="Triângulo isósceles 1453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409" name="Grupo 1408"/>
                    <p:cNvGrpSpPr/>
                    <p:nvPr/>
                  </p:nvGrpSpPr>
                  <p:grpSpPr>
                    <a:xfrm>
                      <a:off x="7443375" y="4632245"/>
                      <a:ext cx="3452884" cy="1427602"/>
                      <a:chOff x="7260802" y="763081"/>
                      <a:chExt cx="3452884" cy="1427602"/>
                    </a:xfrm>
                  </p:grpSpPr>
                  <p:grpSp>
                    <p:nvGrpSpPr>
                      <p:cNvPr id="1410" name="Grupo 1409"/>
                      <p:cNvGrpSpPr/>
                      <p:nvPr/>
                    </p:nvGrpSpPr>
                    <p:grpSpPr>
                      <a:xfrm>
                        <a:off x="7260802" y="763081"/>
                        <a:ext cx="3452884" cy="1414823"/>
                        <a:chOff x="3253823" y="758425"/>
                        <a:chExt cx="3452884" cy="1414823"/>
                      </a:xfrm>
                    </p:grpSpPr>
                    <p:grpSp>
                      <p:nvGrpSpPr>
                        <p:cNvPr id="1427" name="Grupo 1426"/>
                        <p:cNvGrpSpPr/>
                        <p:nvPr/>
                      </p:nvGrpSpPr>
                      <p:grpSpPr>
                        <a:xfrm>
                          <a:off x="3253823" y="758425"/>
                          <a:ext cx="3452884" cy="1410402"/>
                          <a:chOff x="502984" y="711379"/>
                          <a:chExt cx="3452884" cy="1410402"/>
                        </a:xfrm>
                      </p:grpSpPr>
                      <p:sp>
                        <p:nvSpPr>
                          <p:cNvPr id="1436" name="Cubo 1435"/>
                          <p:cNvSpPr/>
                          <p:nvPr/>
                        </p:nvSpPr>
                        <p:spPr>
                          <a:xfrm>
                            <a:off x="502984" y="711379"/>
                            <a:ext cx="3452884" cy="1410400"/>
                          </a:xfrm>
                          <a:prstGeom prst="cube">
                            <a:avLst>
                              <a:gd name="adj" fmla="val 73488"/>
                            </a:avLst>
                          </a:prstGeom>
                          <a:solidFill>
                            <a:srgbClr val="D7FB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cxnSp>
                        <p:nvCxnSpPr>
                          <p:cNvPr id="1437" name="Conexão reta 1436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523536" y="1098534"/>
                            <a:ext cx="2426849" cy="1172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438" name="Grupo 1437"/>
                          <p:cNvGrpSpPr/>
                          <p:nvPr/>
                        </p:nvGrpSpPr>
                        <p:grpSpPr>
                          <a:xfrm>
                            <a:off x="502985" y="711379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1439" name="Grupo 1438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1444" name="Triângulo isósceles 1443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445" name="Triângulo isósceles 1444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1440" name="Conexão reta 1439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41" name="Conexão reta 1440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42" name="Triângulo isósceles 1441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43" name="Triângulo isósceles 1442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1428" name="Grupo 1427"/>
                        <p:cNvGrpSpPr/>
                        <p:nvPr/>
                      </p:nvGrpSpPr>
                      <p:grpSpPr>
                        <a:xfrm>
                          <a:off x="3847398" y="762846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429" name="Grupo 1428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434" name="Triângulo isósceles 1433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35" name="Triângulo isósceles 1434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430" name="Conexão reta 1429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31" name="Conexão reta 1430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32" name="Triângulo isósceles 1431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433" name="Triângulo isósceles 1432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1411" name="Grupo 1410"/>
                      <p:cNvGrpSpPr/>
                      <p:nvPr/>
                    </p:nvGrpSpPr>
                    <p:grpSpPr>
                      <a:xfrm>
                        <a:off x="9052753" y="780281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420" name="Grupo 1419"/>
                        <p:cNvGrpSpPr/>
                        <p:nvPr/>
                      </p:nvGrpSpPr>
                      <p:grpSpPr>
                        <a:xfrm>
                          <a:off x="502985" y="1740955"/>
                          <a:ext cx="603162" cy="380825"/>
                          <a:chOff x="3088762" y="2795952"/>
                          <a:chExt cx="603162" cy="380825"/>
                        </a:xfrm>
                      </p:grpSpPr>
                      <p:sp>
                        <p:nvSpPr>
                          <p:cNvPr id="1425" name="Triângulo isósceles 1424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426" name="Triângulo isósceles 1425"/>
                          <p:cNvSpPr/>
                          <p:nvPr/>
                        </p:nvSpPr>
                        <p:spPr>
                          <a:xfrm rot="10800000">
                            <a:off x="3088762" y="2795952"/>
                            <a:ext cx="603162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421" name="Conexão reta 142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2" name="Conexão reta 1421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23" name="Triângulo isósceles 1422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424" name="Triângulo isósceles 1423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grpSp>
                    <p:nvGrpSpPr>
                      <p:cNvPr id="1412" name="Grupo 1411"/>
                      <p:cNvGrpSpPr/>
                      <p:nvPr/>
                    </p:nvGrpSpPr>
                    <p:grpSpPr>
                      <a:xfrm>
                        <a:off x="8449590" y="777438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413" name="Grupo 1412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1418" name="Triângulo isósceles 1417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419" name="Triângulo isósceles 1418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414" name="Conexão reta 1413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5" name="Conexão reta 1414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16" name="Triângulo isósceles 1415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417" name="Triângulo isósceles 1416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</p:grpSp>
              <p:grpSp>
                <p:nvGrpSpPr>
                  <p:cNvPr id="1364" name="Grupo 1363"/>
                  <p:cNvGrpSpPr/>
                  <p:nvPr/>
                </p:nvGrpSpPr>
                <p:grpSpPr>
                  <a:xfrm>
                    <a:off x="839005" y="5052077"/>
                    <a:ext cx="3540986" cy="1427602"/>
                    <a:chOff x="158633" y="2813573"/>
                    <a:chExt cx="3540986" cy="1427602"/>
                  </a:xfrm>
                </p:grpSpPr>
                <p:grpSp>
                  <p:nvGrpSpPr>
                    <p:cNvPr id="1365" name="Grupo 1364"/>
                    <p:cNvGrpSpPr/>
                    <p:nvPr/>
                  </p:nvGrpSpPr>
                  <p:grpSpPr>
                    <a:xfrm>
                      <a:off x="158633" y="2813573"/>
                      <a:ext cx="3452884" cy="1427602"/>
                      <a:chOff x="7260802" y="763081"/>
                      <a:chExt cx="3452884" cy="1427602"/>
                    </a:xfrm>
                  </p:grpSpPr>
                  <p:grpSp>
                    <p:nvGrpSpPr>
                      <p:cNvPr id="1372" name="Grupo 1371"/>
                      <p:cNvGrpSpPr/>
                      <p:nvPr/>
                    </p:nvGrpSpPr>
                    <p:grpSpPr>
                      <a:xfrm>
                        <a:off x="7260802" y="763081"/>
                        <a:ext cx="3452884" cy="1414823"/>
                        <a:chOff x="3253823" y="758425"/>
                        <a:chExt cx="3452884" cy="1414823"/>
                      </a:xfrm>
                    </p:grpSpPr>
                    <p:grpSp>
                      <p:nvGrpSpPr>
                        <p:cNvPr id="1389" name="Grupo 1388"/>
                        <p:cNvGrpSpPr/>
                        <p:nvPr/>
                      </p:nvGrpSpPr>
                      <p:grpSpPr>
                        <a:xfrm>
                          <a:off x="3253823" y="758425"/>
                          <a:ext cx="3452884" cy="1410402"/>
                          <a:chOff x="502984" y="711379"/>
                          <a:chExt cx="3452884" cy="1410402"/>
                        </a:xfrm>
                      </p:grpSpPr>
                      <p:sp>
                        <p:nvSpPr>
                          <p:cNvPr id="1398" name="Cubo 1397"/>
                          <p:cNvSpPr/>
                          <p:nvPr/>
                        </p:nvSpPr>
                        <p:spPr>
                          <a:xfrm>
                            <a:off x="502984" y="711379"/>
                            <a:ext cx="3452884" cy="1410400"/>
                          </a:xfrm>
                          <a:prstGeom prst="cube">
                            <a:avLst>
                              <a:gd name="adj" fmla="val 73488"/>
                            </a:avLst>
                          </a:prstGeom>
                          <a:solidFill>
                            <a:srgbClr val="D7FB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cxnSp>
                        <p:nvCxnSpPr>
                          <p:cNvPr id="1399" name="Conexão reta 1398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523536" y="1098534"/>
                            <a:ext cx="2426849" cy="1172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400" name="Grupo 1399"/>
                          <p:cNvGrpSpPr/>
                          <p:nvPr/>
                        </p:nvGrpSpPr>
                        <p:grpSpPr>
                          <a:xfrm>
                            <a:off x="502985" y="711379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1401" name="Grupo 1400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1406" name="Triângulo isósceles 1405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407" name="Triângulo isósceles 1406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1402" name="Conexão reta 1401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3" name="Conexão reta 1402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04" name="Triângulo isósceles 1403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405" name="Triângulo isósceles 1404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1390" name="Grupo 1389"/>
                        <p:cNvGrpSpPr/>
                        <p:nvPr/>
                      </p:nvGrpSpPr>
                      <p:grpSpPr>
                        <a:xfrm>
                          <a:off x="3847398" y="762846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391" name="Grupo 1390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396" name="Triângulo isósceles 1395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397" name="Triângulo isósceles 1396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392" name="Conexão reta 1391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93" name="Conexão reta 1392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94" name="Triângulo isósceles 1393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395" name="Triângulo isósceles 1394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1373" name="Grupo 1372"/>
                      <p:cNvGrpSpPr/>
                      <p:nvPr/>
                    </p:nvGrpSpPr>
                    <p:grpSpPr>
                      <a:xfrm>
                        <a:off x="9052753" y="780281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382" name="Grupo 1381"/>
                        <p:cNvGrpSpPr/>
                        <p:nvPr/>
                      </p:nvGrpSpPr>
                      <p:grpSpPr>
                        <a:xfrm>
                          <a:off x="502985" y="1740955"/>
                          <a:ext cx="603162" cy="380825"/>
                          <a:chOff x="3088762" y="2795952"/>
                          <a:chExt cx="603162" cy="380825"/>
                        </a:xfrm>
                      </p:grpSpPr>
                      <p:sp>
                        <p:nvSpPr>
                          <p:cNvPr id="1387" name="Triângulo isósceles 1386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388" name="Triângulo isósceles 1387"/>
                          <p:cNvSpPr/>
                          <p:nvPr/>
                        </p:nvSpPr>
                        <p:spPr>
                          <a:xfrm rot="10800000">
                            <a:off x="3088762" y="2795952"/>
                            <a:ext cx="603162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383" name="Conexão reta 1382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84" name="Conexão reta 1383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85" name="Triângulo isósceles 1384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386" name="Triângulo isósceles 1385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grpSp>
                    <p:nvGrpSpPr>
                      <p:cNvPr id="1374" name="Grupo 1373"/>
                      <p:cNvGrpSpPr/>
                      <p:nvPr/>
                    </p:nvGrpSpPr>
                    <p:grpSpPr>
                      <a:xfrm>
                        <a:off x="8449590" y="777438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375" name="Grupo 1374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1380" name="Triângulo isósceles 1379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381" name="Triângulo isósceles 1380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376" name="Conexão reta 1375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77" name="Conexão reta 1376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78" name="Triângulo isósceles 1377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379" name="Triângulo isósceles 1378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1366" name="Grupo 1365"/>
                    <p:cNvGrpSpPr/>
                    <p:nvPr/>
                  </p:nvGrpSpPr>
                  <p:grpSpPr>
                    <a:xfrm>
                      <a:off x="3323032" y="2896378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1370" name="Triângulo isósceles 1369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371" name="Triângulo isósceles 1370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367" name="Grupo 1366"/>
                    <p:cNvGrpSpPr/>
                    <p:nvPr/>
                  </p:nvGrpSpPr>
                  <p:grpSpPr>
                    <a:xfrm>
                      <a:off x="966641" y="2904891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1368" name="Triângulo isósceles 1367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369" name="Triângulo isósceles 1368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</p:grpSp>
            <p:grpSp>
              <p:nvGrpSpPr>
                <p:cNvPr id="1312" name="Grupo 1311"/>
                <p:cNvGrpSpPr/>
                <p:nvPr/>
              </p:nvGrpSpPr>
              <p:grpSpPr>
                <a:xfrm>
                  <a:off x="3880681" y="4968464"/>
                  <a:ext cx="3540986" cy="1427602"/>
                  <a:chOff x="3048965" y="2859756"/>
                  <a:chExt cx="3540986" cy="1427602"/>
                </a:xfrm>
              </p:grpSpPr>
              <p:grpSp>
                <p:nvGrpSpPr>
                  <p:cNvPr id="1313" name="Grupo 1312"/>
                  <p:cNvGrpSpPr/>
                  <p:nvPr/>
                </p:nvGrpSpPr>
                <p:grpSpPr>
                  <a:xfrm>
                    <a:off x="3048965" y="2859756"/>
                    <a:ext cx="3540986" cy="1427602"/>
                    <a:chOff x="158633" y="2813573"/>
                    <a:chExt cx="3540986" cy="1427602"/>
                  </a:xfrm>
                </p:grpSpPr>
                <p:grpSp>
                  <p:nvGrpSpPr>
                    <p:cNvPr id="1320" name="Grupo 1319"/>
                    <p:cNvGrpSpPr/>
                    <p:nvPr/>
                  </p:nvGrpSpPr>
                  <p:grpSpPr>
                    <a:xfrm>
                      <a:off x="158633" y="2813573"/>
                      <a:ext cx="3452884" cy="1427602"/>
                      <a:chOff x="7260802" y="763081"/>
                      <a:chExt cx="3452884" cy="1427602"/>
                    </a:xfrm>
                  </p:grpSpPr>
                  <p:grpSp>
                    <p:nvGrpSpPr>
                      <p:cNvPr id="1327" name="Grupo 1326"/>
                      <p:cNvGrpSpPr/>
                      <p:nvPr/>
                    </p:nvGrpSpPr>
                    <p:grpSpPr>
                      <a:xfrm>
                        <a:off x="7260802" y="763081"/>
                        <a:ext cx="3452884" cy="1414823"/>
                        <a:chOff x="3253823" y="758425"/>
                        <a:chExt cx="3452884" cy="1414823"/>
                      </a:xfrm>
                    </p:grpSpPr>
                    <p:grpSp>
                      <p:nvGrpSpPr>
                        <p:cNvPr id="1344" name="Grupo 1343"/>
                        <p:cNvGrpSpPr/>
                        <p:nvPr/>
                      </p:nvGrpSpPr>
                      <p:grpSpPr>
                        <a:xfrm>
                          <a:off x="3253823" y="758425"/>
                          <a:ext cx="3452884" cy="1410402"/>
                          <a:chOff x="502984" y="711379"/>
                          <a:chExt cx="3452884" cy="1410402"/>
                        </a:xfrm>
                      </p:grpSpPr>
                      <p:sp>
                        <p:nvSpPr>
                          <p:cNvPr id="1353" name="Cubo 1352"/>
                          <p:cNvSpPr/>
                          <p:nvPr/>
                        </p:nvSpPr>
                        <p:spPr>
                          <a:xfrm>
                            <a:off x="502984" y="711379"/>
                            <a:ext cx="3452884" cy="1410400"/>
                          </a:xfrm>
                          <a:prstGeom prst="cube">
                            <a:avLst>
                              <a:gd name="adj" fmla="val 73488"/>
                            </a:avLst>
                          </a:prstGeom>
                          <a:solidFill>
                            <a:srgbClr val="D7FB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cxnSp>
                        <p:nvCxnSpPr>
                          <p:cNvPr id="1354" name="Conexão reta 1353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523536" y="1098534"/>
                            <a:ext cx="2426849" cy="1172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355" name="Grupo 1354"/>
                          <p:cNvGrpSpPr/>
                          <p:nvPr/>
                        </p:nvGrpSpPr>
                        <p:grpSpPr>
                          <a:xfrm>
                            <a:off x="502985" y="711379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1356" name="Grupo 1355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1361" name="Triângulo isósceles 1360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362" name="Triângulo isósceles 1361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1357" name="Conexão reta 1356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58" name="Conexão reta 1357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59" name="Triângulo isósceles 1358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360" name="Triângulo isósceles 1359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1345" name="Grupo 1344"/>
                        <p:cNvGrpSpPr/>
                        <p:nvPr/>
                      </p:nvGrpSpPr>
                      <p:grpSpPr>
                        <a:xfrm>
                          <a:off x="3847398" y="762846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346" name="Grupo 1345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351" name="Triângulo isósceles 1350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352" name="Triângulo isósceles 1351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347" name="Conexão reta 1346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48" name="Conexão reta 1347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49" name="Triângulo isósceles 1348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350" name="Triângulo isósceles 1349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1328" name="Grupo 1327"/>
                      <p:cNvGrpSpPr/>
                      <p:nvPr/>
                    </p:nvGrpSpPr>
                    <p:grpSpPr>
                      <a:xfrm>
                        <a:off x="9052753" y="780281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337" name="Grupo 1336"/>
                        <p:cNvGrpSpPr/>
                        <p:nvPr/>
                      </p:nvGrpSpPr>
                      <p:grpSpPr>
                        <a:xfrm>
                          <a:off x="502985" y="1740955"/>
                          <a:ext cx="603162" cy="380825"/>
                          <a:chOff x="3088762" y="2795952"/>
                          <a:chExt cx="603162" cy="380825"/>
                        </a:xfrm>
                      </p:grpSpPr>
                      <p:sp>
                        <p:nvSpPr>
                          <p:cNvPr id="1342" name="Triângulo isósceles 1341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343" name="Triângulo isósceles 1342"/>
                          <p:cNvSpPr/>
                          <p:nvPr/>
                        </p:nvSpPr>
                        <p:spPr>
                          <a:xfrm rot="10800000">
                            <a:off x="3088762" y="2795952"/>
                            <a:ext cx="603162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338" name="Conexão reta 1337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39" name="Conexão reta 1338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40" name="Triângulo isósceles 1339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341" name="Triângulo isósceles 1340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grpSp>
                    <p:nvGrpSpPr>
                      <p:cNvPr id="1329" name="Grupo 1328"/>
                      <p:cNvGrpSpPr/>
                      <p:nvPr/>
                    </p:nvGrpSpPr>
                    <p:grpSpPr>
                      <a:xfrm>
                        <a:off x="8449590" y="777438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330" name="Grupo 1329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1335" name="Triângulo isósceles 1334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336" name="Triângulo isósceles 1335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331" name="Conexão reta 1330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32" name="Conexão reta 1331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33" name="Triângulo isósceles 1332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334" name="Triângulo isósceles 1333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1321" name="Grupo 1320"/>
                    <p:cNvGrpSpPr/>
                    <p:nvPr/>
                  </p:nvGrpSpPr>
                  <p:grpSpPr>
                    <a:xfrm>
                      <a:off x="3323032" y="2896378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1325" name="Triângulo isósceles 1324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326" name="Triângulo isósceles 1325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322" name="Grupo 1321"/>
                    <p:cNvGrpSpPr/>
                    <p:nvPr/>
                  </p:nvGrpSpPr>
                  <p:grpSpPr>
                    <a:xfrm>
                      <a:off x="966641" y="2904891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1323" name="Triângulo isósceles 1322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324" name="Triângulo isósceles 1323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314" name="Grupo 1313"/>
                  <p:cNvGrpSpPr/>
                  <p:nvPr/>
                </p:nvGrpSpPr>
                <p:grpSpPr>
                  <a:xfrm>
                    <a:off x="5931260" y="3220828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1318" name="Triângulo isósceles 1317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319" name="Triângulo isósceles 1318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315" name="Grupo 1314"/>
                  <p:cNvGrpSpPr/>
                  <p:nvPr/>
                </p:nvGrpSpPr>
                <p:grpSpPr>
                  <a:xfrm>
                    <a:off x="3560606" y="3214979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1316" name="Triângulo isósceles 1315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317" name="Triângulo isósceles 1316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grpSp>
            <p:nvGrpSpPr>
              <p:cNvPr id="1542" name="Grupo 1541"/>
              <p:cNvGrpSpPr/>
              <p:nvPr/>
            </p:nvGrpSpPr>
            <p:grpSpPr>
              <a:xfrm>
                <a:off x="6426367" y="2914648"/>
                <a:ext cx="4163470" cy="1427602"/>
                <a:chOff x="6342372" y="2924911"/>
                <a:chExt cx="4163470" cy="1427602"/>
              </a:xfrm>
            </p:grpSpPr>
            <p:grpSp>
              <p:nvGrpSpPr>
                <p:cNvPr id="1543" name="Grupo 1542"/>
                <p:cNvGrpSpPr/>
                <p:nvPr/>
              </p:nvGrpSpPr>
              <p:grpSpPr>
                <a:xfrm>
                  <a:off x="6964856" y="2924911"/>
                  <a:ext cx="3540986" cy="1427602"/>
                  <a:chOff x="3048965" y="2859756"/>
                  <a:chExt cx="3540986" cy="1427602"/>
                </a:xfrm>
              </p:grpSpPr>
              <p:grpSp>
                <p:nvGrpSpPr>
                  <p:cNvPr id="1557" name="Grupo 1556"/>
                  <p:cNvGrpSpPr/>
                  <p:nvPr/>
                </p:nvGrpSpPr>
                <p:grpSpPr>
                  <a:xfrm>
                    <a:off x="3048965" y="2859756"/>
                    <a:ext cx="3540986" cy="1427602"/>
                    <a:chOff x="158633" y="2813573"/>
                    <a:chExt cx="3540986" cy="1427602"/>
                  </a:xfrm>
                </p:grpSpPr>
                <p:grpSp>
                  <p:nvGrpSpPr>
                    <p:cNvPr id="1564" name="Grupo 1563"/>
                    <p:cNvGrpSpPr/>
                    <p:nvPr/>
                  </p:nvGrpSpPr>
                  <p:grpSpPr>
                    <a:xfrm>
                      <a:off x="158633" y="2813573"/>
                      <a:ext cx="3452884" cy="1427602"/>
                      <a:chOff x="7260802" y="763081"/>
                      <a:chExt cx="3452884" cy="1427602"/>
                    </a:xfrm>
                  </p:grpSpPr>
                  <p:grpSp>
                    <p:nvGrpSpPr>
                      <p:cNvPr id="1571" name="Grupo 1570"/>
                      <p:cNvGrpSpPr/>
                      <p:nvPr/>
                    </p:nvGrpSpPr>
                    <p:grpSpPr>
                      <a:xfrm>
                        <a:off x="7260802" y="763081"/>
                        <a:ext cx="3452884" cy="1414823"/>
                        <a:chOff x="3253823" y="758425"/>
                        <a:chExt cx="3452884" cy="1414823"/>
                      </a:xfrm>
                    </p:grpSpPr>
                    <p:grpSp>
                      <p:nvGrpSpPr>
                        <p:cNvPr id="1588" name="Grupo 1587"/>
                        <p:cNvGrpSpPr/>
                        <p:nvPr/>
                      </p:nvGrpSpPr>
                      <p:grpSpPr>
                        <a:xfrm>
                          <a:off x="3253823" y="758425"/>
                          <a:ext cx="3452884" cy="1410402"/>
                          <a:chOff x="502984" y="711379"/>
                          <a:chExt cx="3452884" cy="1410402"/>
                        </a:xfrm>
                      </p:grpSpPr>
                      <p:sp>
                        <p:nvSpPr>
                          <p:cNvPr id="1597" name="Cubo 1596"/>
                          <p:cNvSpPr/>
                          <p:nvPr/>
                        </p:nvSpPr>
                        <p:spPr>
                          <a:xfrm>
                            <a:off x="502984" y="711379"/>
                            <a:ext cx="3452884" cy="1410400"/>
                          </a:xfrm>
                          <a:prstGeom prst="cube">
                            <a:avLst>
                              <a:gd name="adj" fmla="val 73488"/>
                            </a:avLst>
                          </a:prstGeom>
                          <a:solidFill>
                            <a:srgbClr val="D7FB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cxnSp>
                        <p:nvCxnSpPr>
                          <p:cNvPr id="1598" name="Conexão reta 1597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523536" y="1098534"/>
                            <a:ext cx="2426849" cy="1172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599" name="Grupo 1598"/>
                          <p:cNvGrpSpPr/>
                          <p:nvPr/>
                        </p:nvGrpSpPr>
                        <p:grpSpPr>
                          <a:xfrm>
                            <a:off x="502985" y="711379"/>
                            <a:ext cx="1628712" cy="1410402"/>
                            <a:chOff x="502985" y="711379"/>
                            <a:chExt cx="1628712" cy="1410402"/>
                          </a:xfrm>
                        </p:grpSpPr>
                        <p:grpSp>
                          <p:nvGrpSpPr>
                            <p:cNvPr id="1600" name="Grupo 1599"/>
                            <p:cNvGrpSpPr/>
                            <p:nvPr/>
                          </p:nvGrpSpPr>
                          <p:grpSpPr>
                            <a:xfrm>
                              <a:off x="502985" y="1740956"/>
                              <a:ext cx="595214" cy="380824"/>
                              <a:chOff x="3088762" y="2795953"/>
                              <a:chExt cx="595214" cy="380824"/>
                            </a:xfrm>
                          </p:grpSpPr>
                          <p:sp>
                            <p:nvSpPr>
                              <p:cNvPr id="1605" name="Triângulo isósceles 1604"/>
                              <p:cNvSpPr/>
                              <p:nvPr/>
                            </p:nvSpPr>
                            <p:spPr>
                              <a:xfrm>
                                <a:off x="3088762" y="2795954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  <p:sp>
                            <p:nvSpPr>
                              <p:cNvPr id="1606" name="Triângulo isósceles 1605"/>
                              <p:cNvSpPr/>
                              <p:nvPr/>
                            </p:nvSpPr>
                            <p:spPr>
                              <a:xfrm rot="10800000">
                                <a:off x="3088763" y="2795953"/>
                                <a:ext cx="595213" cy="380823"/>
                              </a:xfrm>
                              <a:prstGeom prst="triangle">
                                <a:avLst>
                                  <a:gd name="adj" fmla="val 0"/>
                                </a:avLst>
                              </a:prstGeom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PT"/>
                              </a:p>
                            </p:txBody>
                          </p:sp>
                        </p:grpSp>
                        <p:cxnSp>
                          <p:nvCxnSpPr>
                            <p:cNvPr id="1601" name="Conexão reta 1600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2986" y="1099119"/>
                              <a:ext cx="1026035" cy="1022662"/>
                            </a:xfrm>
                            <a:prstGeom prst="line">
                              <a:avLst/>
                            </a:prstGeom>
                            <a:ln w="1905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02" name="Conexão reta 1601"/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1523536" y="711379"/>
                              <a:ext cx="5485" cy="387740"/>
                            </a:xfrm>
                            <a:prstGeom prst="line">
                              <a:avLst/>
                            </a:prstGeom>
                            <a:ln w="12700">
                              <a:prstDash val="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603" name="Triângulo isósceles 1602"/>
                            <p:cNvSpPr/>
                            <p:nvPr/>
                          </p:nvSpPr>
                          <p:spPr>
                            <a:xfrm rot="10800000">
                              <a:off x="1536484" y="714838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604" name="Triângulo isósceles 1603"/>
                            <p:cNvSpPr/>
                            <p:nvPr/>
                          </p:nvSpPr>
                          <p:spPr>
                            <a:xfrm>
                              <a:off x="1527383" y="725736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</p:grpSp>
                    <p:grpSp>
                      <p:nvGrpSpPr>
                        <p:cNvPr id="1589" name="Grupo 1588"/>
                        <p:cNvGrpSpPr/>
                        <p:nvPr/>
                      </p:nvGrpSpPr>
                      <p:grpSpPr>
                        <a:xfrm>
                          <a:off x="3847398" y="762846"/>
                          <a:ext cx="1628712" cy="1410402"/>
                          <a:chOff x="502985" y="711379"/>
                          <a:chExt cx="1628712" cy="1410402"/>
                        </a:xfrm>
                      </p:grpSpPr>
                      <p:grpSp>
                        <p:nvGrpSpPr>
                          <p:cNvPr id="1590" name="Grupo 1589"/>
                          <p:cNvGrpSpPr/>
                          <p:nvPr/>
                        </p:nvGrpSpPr>
                        <p:grpSpPr>
                          <a:xfrm>
                            <a:off x="502985" y="1740956"/>
                            <a:ext cx="595214" cy="380824"/>
                            <a:chOff x="3088762" y="2795953"/>
                            <a:chExt cx="595214" cy="380824"/>
                          </a:xfrm>
                        </p:grpSpPr>
                        <p:sp>
                          <p:nvSpPr>
                            <p:cNvPr id="1595" name="Triângulo isósceles 1594"/>
                            <p:cNvSpPr/>
                            <p:nvPr/>
                          </p:nvSpPr>
                          <p:spPr>
                            <a:xfrm>
                              <a:off x="3088762" y="2795954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  <p:sp>
                          <p:nvSpPr>
                            <p:cNvPr id="1596" name="Triângulo isósceles 1595"/>
                            <p:cNvSpPr/>
                            <p:nvPr/>
                          </p:nvSpPr>
                          <p:spPr>
                            <a:xfrm rot="10800000">
                              <a:off x="3088763" y="2795953"/>
                              <a:ext cx="595213" cy="380823"/>
                            </a:xfrm>
                            <a:prstGeom prst="triangle">
                              <a:avLst>
                                <a:gd name="adj" fmla="val 0"/>
                              </a:avLst>
                            </a:prstGeom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PT"/>
                            </a:p>
                          </p:txBody>
                        </p:sp>
                      </p:grpSp>
                      <p:cxnSp>
                        <p:nvCxnSpPr>
                          <p:cNvPr id="1591" name="Conexão reta 1590"/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2986" y="1099119"/>
                            <a:ext cx="1026035" cy="1022662"/>
                          </a:xfrm>
                          <a:prstGeom prst="line">
                            <a:avLst/>
                          </a:prstGeom>
                          <a:ln w="1905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92" name="Conexão reta 1591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523536" y="711379"/>
                            <a:ext cx="5485" cy="387740"/>
                          </a:xfrm>
                          <a:prstGeom prst="line">
                            <a:avLst/>
                          </a:prstGeom>
                          <a:ln w="12700">
                            <a:prstDash val="dash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593" name="Triângulo isósceles 1592"/>
                          <p:cNvSpPr/>
                          <p:nvPr/>
                        </p:nvSpPr>
                        <p:spPr>
                          <a:xfrm rot="10800000">
                            <a:off x="1536484" y="714838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594" name="Triângulo isósceles 1593"/>
                          <p:cNvSpPr/>
                          <p:nvPr/>
                        </p:nvSpPr>
                        <p:spPr>
                          <a:xfrm>
                            <a:off x="1527383" y="725736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1572" name="Grupo 1571"/>
                      <p:cNvGrpSpPr/>
                      <p:nvPr/>
                    </p:nvGrpSpPr>
                    <p:grpSpPr>
                      <a:xfrm>
                        <a:off x="9052753" y="780281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581" name="Grupo 1580"/>
                        <p:cNvGrpSpPr/>
                        <p:nvPr/>
                      </p:nvGrpSpPr>
                      <p:grpSpPr>
                        <a:xfrm>
                          <a:off x="502985" y="1740955"/>
                          <a:ext cx="603162" cy="380825"/>
                          <a:chOff x="3088762" y="2795952"/>
                          <a:chExt cx="603162" cy="380825"/>
                        </a:xfrm>
                      </p:grpSpPr>
                      <p:sp>
                        <p:nvSpPr>
                          <p:cNvPr id="1586" name="Triângulo isósceles 1585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587" name="Triângulo isósceles 1586"/>
                          <p:cNvSpPr/>
                          <p:nvPr/>
                        </p:nvSpPr>
                        <p:spPr>
                          <a:xfrm rot="10800000">
                            <a:off x="3088762" y="2795952"/>
                            <a:ext cx="603162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582" name="Conexão reta 1581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3" name="Conexão reta 1582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84" name="Triângulo isósceles 1583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585" name="Triângulo isósceles 1584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  <p:grpSp>
                    <p:nvGrpSpPr>
                      <p:cNvPr id="1573" name="Grupo 1572"/>
                      <p:cNvGrpSpPr/>
                      <p:nvPr/>
                    </p:nvGrpSpPr>
                    <p:grpSpPr>
                      <a:xfrm>
                        <a:off x="8449590" y="777438"/>
                        <a:ext cx="1628712" cy="1410402"/>
                        <a:chOff x="502985" y="711379"/>
                        <a:chExt cx="1628712" cy="1410402"/>
                      </a:xfrm>
                    </p:grpSpPr>
                    <p:grpSp>
                      <p:nvGrpSpPr>
                        <p:cNvPr id="1574" name="Grupo 1573"/>
                        <p:cNvGrpSpPr/>
                        <p:nvPr/>
                      </p:nvGrpSpPr>
                      <p:grpSpPr>
                        <a:xfrm>
                          <a:off x="502985" y="1740956"/>
                          <a:ext cx="595214" cy="380824"/>
                          <a:chOff x="3088762" y="2795953"/>
                          <a:chExt cx="595214" cy="380824"/>
                        </a:xfrm>
                      </p:grpSpPr>
                      <p:sp>
                        <p:nvSpPr>
                          <p:cNvPr id="1579" name="Triângulo isósceles 1578"/>
                          <p:cNvSpPr/>
                          <p:nvPr/>
                        </p:nvSpPr>
                        <p:spPr>
                          <a:xfrm>
                            <a:off x="3088762" y="2795954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1580" name="Triângulo isósceles 1579"/>
                          <p:cNvSpPr/>
                          <p:nvPr/>
                        </p:nvSpPr>
                        <p:spPr>
                          <a:xfrm rot="10800000">
                            <a:off x="3088763" y="2795953"/>
                            <a:ext cx="595213" cy="380823"/>
                          </a:xfrm>
                          <a:prstGeom prst="triangle">
                            <a:avLst>
                              <a:gd name="adj" fmla="val 0"/>
                            </a:avLst>
                          </a:prstGeom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  <p:cxnSp>
                      <p:nvCxnSpPr>
                        <p:cNvPr id="1575" name="Conexão reta 1574"/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2986" y="1099119"/>
                          <a:ext cx="1026035" cy="1022662"/>
                        </a:xfrm>
                        <a:prstGeom prst="line">
                          <a:avLst/>
                        </a:prstGeom>
                        <a:ln w="1905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76" name="Conexão reta 1575"/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523536" y="711379"/>
                          <a:ext cx="5485" cy="387740"/>
                        </a:xfrm>
                        <a:prstGeom prst="line">
                          <a:avLst/>
                        </a:prstGeom>
                        <a:ln w="12700"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77" name="Triângulo isósceles 1576"/>
                        <p:cNvSpPr/>
                        <p:nvPr/>
                      </p:nvSpPr>
                      <p:spPr>
                        <a:xfrm rot="10800000">
                          <a:off x="1536484" y="714838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578" name="Triângulo isósceles 1577"/>
                        <p:cNvSpPr/>
                        <p:nvPr/>
                      </p:nvSpPr>
                      <p:spPr>
                        <a:xfrm>
                          <a:off x="1527383" y="725736"/>
                          <a:ext cx="595213" cy="380823"/>
                        </a:xfrm>
                        <a:prstGeom prst="triangle">
                          <a:avLst>
                            <a:gd name="adj" fmla="val 0"/>
                          </a:avLst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1565" name="Grupo 1564"/>
                    <p:cNvGrpSpPr/>
                    <p:nvPr/>
                  </p:nvGrpSpPr>
                  <p:grpSpPr>
                    <a:xfrm>
                      <a:off x="3323032" y="2896378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1569" name="Triângulo isósceles 1568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570" name="Triângulo isósceles 1569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566" name="Grupo 1565"/>
                    <p:cNvGrpSpPr/>
                    <p:nvPr/>
                  </p:nvGrpSpPr>
                  <p:grpSpPr>
                    <a:xfrm>
                      <a:off x="966641" y="2904891"/>
                      <a:ext cx="376587" cy="327893"/>
                      <a:chOff x="2483226" y="3781142"/>
                      <a:chExt cx="376587" cy="327893"/>
                    </a:xfrm>
                  </p:grpSpPr>
                  <p:sp>
                    <p:nvSpPr>
                      <p:cNvPr id="1567" name="Triângulo isósceles 1566"/>
                      <p:cNvSpPr/>
                      <p:nvPr/>
                    </p:nvSpPr>
                    <p:spPr>
                      <a:xfrm rot="2996498">
                        <a:off x="2512569" y="3768827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568" name="Triângulo isósceles 1567"/>
                      <p:cNvSpPr/>
                      <p:nvPr/>
                    </p:nvSpPr>
                    <p:spPr>
                      <a:xfrm rot="13796498">
                        <a:off x="2519605" y="3751799"/>
                        <a:ext cx="310865" cy="369551"/>
                      </a:xfrm>
                      <a:prstGeom prst="triangle">
                        <a:avLst>
                          <a:gd name="adj" fmla="val 10000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558" name="Grupo 1557"/>
                  <p:cNvGrpSpPr/>
                  <p:nvPr/>
                </p:nvGrpSpPr>
                <p:grpSpPr>
                  <a:xfrm>
                    <a:off x="5931260" y="3220828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1562" name="Triângulo isósceles 1561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563" name="Triângulo isósceles 1562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559" name="Grupo 1558"/>
                  <p:cNvGrpSpPr/>
                  <p:nvPr/>
                </p:nvGrpSpPr>
                <p:grpSpPr>
                  <a:xfrm>
                    <a:off x="3560606" y="3214979"/>
                    <a:ext cx="376587" cy="327893"/>
                    <a:chOff x="2483226" y="3781142"/>
                    <a:chExt cx="376587" cy="327893"/>
                  </a:xfrm>
                </p:grpSpPr>
                <p:sp>
                  <p:nvSpPr>
                    <p:cNvPr id="1560" name="Triângulo isósceles 1559"/>
                    <p:cNvSpPr/>
                    <p:nvPr/>
                  </p:nvSpPr>
                  <p:spPr>
                    <a:xfrm rot="2996498">
                      <a:off x="2512569" y="3768827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561" name="Triângulo isósceles 1560"/>
                    <p:cNvSpPr/>
                    <p:nvPr/>
                  </p:nvSpPr>
                  <p:spPr>
                    <a:xfrm rot="13796498">
                      <a:off x="2519605" y="3751799"/>
                      <a:ext cx="310865" cy="369551"/>
                    </a:xfrm>
                    <a:prstGeom prst="triangle">
                      <a:avLst>
                        <a:gd name="adj" fmla="val 10000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1544" name="Grupo 1543"/>
                <p:cNvGrpSpPr/>
                <p:nvPr/>
              </p:nvGrpSpPr>
              <p:grpSpPr>
                <a:xfrm>
                  <a:off x="7181822" y="3546158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1555" name="Triângulo isósceles 1554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556" name="Triângulo isósceles 1555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1545" name="Grupo 1544"/>
                <p:cNvGrpSpPr/>
                <p:nvPr/>
              </p:nvGrpSpPr>
              <p:grpSpPr>
                <a:xfrm>
                  <a:off x="9565771" y="3570616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1553" name="Triângulo isósceles 1552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554" name="Triângulo isósceles 1553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1546" name="Grupo 1545"/>
                <p:cNvGrpSpPr/>
                <p:nvPr/>
              </p:nvGrpSpPr>
              <p:grpSpPr>
                <a:xfrm>
                  <a:off x="9288174" y="3883519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1551" name="Triângulo isósceles 1550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552" name="Triângulo isósceles 1551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1547" name="Grupo 1546"/>
                <p:cNvGrpSpPr/>
                <p:nvPr/>
              </p:nvGrpSpPr>
              <p:grpSpPr>
                <a:xfrm>
                  <a:off x="6907380" y="3838339"/>
                  <a:ext cx="376587" cy="327893"/>
                  <a:chOff x="2483226" y="3781142"/>
                  <a:chExt cx="376587" cy="327893"/>
                </a:xfrm>
              </p:grpSpPr>
              <p:sp>
                <p:nvSpPr>
                  <p:cNvPr id="1549" name="Triângulo isósceles 1548"/>
                  <p:cNvSpPr/>
                  <p:nvPr/>
                </p:nvSpPr>
                <p:spPr>
                  <a:xfrm rot="2996498">
                    <a:off x="2512569" y="3768827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550" name="Triângulo isósceles 1549"/>
                  <p:cNvSpPr/>
                  <p:nvPr/>
                </p:nvSpPr>
                <p:spPr>
                  <a:xfrm rot="13796498">
                    <a:off x="2519605" y="3751799"/>
                    <a:ext cx="310865" cy="369551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1548" name="CaixaDeTexto 1547"/>
                <p:cNvSpPr txBox="1"/>
                <p:nvPr/>
              </p:nvSpPr>
              <p:spPr>
                <a:xfrm>
                  <a:off x="6342372" y="3176922"/>
                  <a:ext cx="7633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sz="2800" dirty="0"/>
                    <a:t>… 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737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upo 286"/>
          <p:cNvGrpSpPr/>
          <p:nvPr/>
        </p:nvGrpSpPr>
        <p:grpSpPr>
          <a:xfrm>
            <a:off x="5486400" y="451121"/>
            <a:ext cx="5773306" cy="3379199"/>
            <a:chOff x="5486400" y="451121"/>
            <a:chExt cx="5773306" cy="3379199"/>
          </a:xfrm>
        </p:grpSpPr>
        <p:sp>
          <p:nvSpPr>
            <p:cNvPr id="283" name="CaixaDeTexto 282"/>
            <p:cNvSpPr txBox="1"/>
            <p:nvPr/>
          </p:nvSpPr>
          <p:spPr>
            <a:xfrm>
              <a:off x="10057129" y="2310160"/>
              <a:ext cx="449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accent6"/>
                  </a:solidFill>
                </a:rPr>
                <a:t>X</a:t>
              </a:r>
            </a:p>
          </p:txBody>
        </p:sp>
        <p:grpSp>
          <p:nvGrpSpPr>
            <p:cNvPr id="286" name="Grupo 285"/>
            <p:cNvGrpSpPr/>
            <p:nvPr/>
          </p:nvGrpSpPr>
          <p:grpSpPr>
            <a:xfrm>
              <a:off x="5486400" y="451121"/>
              <a:ext cx="5773306" cy="3379199"/>
              <a:chOff x="4531360" y="562881"/>
              <a:chExt cx="5773306" cy="3379199"/>
            </a:xfrm>
          </p:grpSpPr>
          <p:cxnSp>
            <p:nvCxnSpPr>
              <p:cNvPr id="261" name="Conexão reta unidirecional 260"/>
              <p:cNvCxnSpPr/>
              <p:nvPr/>
            </p:nvCxnSpPr>
            <p:spPr>
              <a:xfrm flipH="1" flipV="1">
                <a:off x="6319520" y="711200"/>
                <a:ext cx="30480" cy="323088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xão reta unidirecional 261"/>
              <p:cNvCxnSpPr>
                <a:cxnSpLocks/>
              </p:cNvCxnSpPr>
              <p:nvPr/>
            </p:nvCxnSpPr>
            <p:spPr>
              <a:xfrm>
                <a:off x="4531360" y="2438400"/>
                <a:ext cx="4795520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unidirecional 267"/>
              <p:cNvCxnSpPr>
                <a:cxnSpLocks/>
              </p:cNvCxnSpPr>
              <p:nvPr/>
            </p:nvCxnSpPr>
            <p:spPr>
              <a:xfrm flipH="1">
                <a:off x="4597476" y="1696720"/>
                <a:ext cx="2758364" cy="19405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ilindro 10"/>
              <p:cNvSpPr/>
              <p:nvPr/>
            </p:nvSpPr>
            <p:spPr>
              <a:xfrm>
                <a:off x="4998871" y="1903559"/>
                <a:ext cx="2702257" cy="846161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272" name="Conexão reta 271"/>
              <p:cNvCxnSpPr/>
              <p:nvPr/>
            </p:nvCxnSpPr>
            <p:spPr>
              <a:xfrm>
                <a:off x="5976658" y="2667000"/>
                <a:ext cx="1196302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/>
              <p:cNvCxnSpPr>
                <a:cxnSpLocks/>
              </p:cNvCxnSpPr>
              <p:nvPr/>
            </p:nvCxnSpPr>
            <p:spPr>
              <a:xfrm flipH="1">
                <a:off x="7172960" y="2438400"/>
                <a:ext cx="528168" cy="228600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CaixaDeTexto 275"/>
              <p:cNvSpPr txBox="1"/>
              <p:nvPr/>
            </p:nvSpPr>
            <p:spPr>
              <a:xfrm>
                <a:off x="7002704" y="2754817"/>
                <a:ext cx="2611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solidFill>
                      <a:schemeClr val="accent4"/>
                    </a:solidFill>
                  </a:rPr>
                  <a:t>v2-&gt;(r*cos(</a:t>
                </a:r>
                <a:r>
                  <a:rPr lang="el-GR" b="1" dirty="0">
                    <a:solidFill>
                      <a:schemeClr val="accent4"/>
                    </a:solidFill>
                  </a:rPr>
                  <a:t>α</a:t>
                </a:r>
                <a:r>
                  <a:rPr lang="pt-PT" b="1" dirty="0">
                    <a:solidFill>
                      <a:schemeClr val="accent4"/>
                    </a:solidFill>
                  </a:rPr>
                  <a:t>), y, r*</a:t>
                </a:r>
                <a:r>
                  <a:rPr lang="pt-PT" b="1" dirty="0" err="1">
                    <a:solidFill>
                      <a:schemeClr val="accent4"/>
                    </a:solidFill>
                  </a:rPr>
                  <a:t>sin</a:t>
                </a:r>
                <a:r>
                  <a:rPr lang="pt-PT" b="1" dirty="0">
                    <a:solidFill>
                      <a:schemeClr val="accent4"/>
                    </a:solidFill>
                  </a:rPr>
                  <a:t>(</a:t>
                </a:r>
                <a:r>
                  <a:rPr lang="el-GR" b="1" dirty="0">
                    <a:solidFill>
                      <a:schemeClr val="accent4"/>
                    </a:solidFill>
                  </a:rPr>
                  <a:t>α</a:t>
                </a:r>
                <a:r>
                  <a:rPr lang="pt-PT" b="1" dirty="0">
                    <a:solidFill>
                      <a:schemeClr val="accent4"/>
                    </a:solidFill>
                  </a:rPr>
                  <a:t>))</a:t>
                </a:r>
              </a:p>
            </p:txBody>
          </p:sp>
          <p:cxnSp>
            <p:nvCxnSpPr>
              <p:cNvPr id="278" name="Conexão reta 277"/>
              <p:cNvCxnSpPr/>
              <p:nvPr/>
            </p:nvCxnSpPr>
            <p:spPr>
              <a:xfrm>
                <a:off x="6334760" y="2127081"/>
                <a:ext cx="133588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CaixaDeTexto 278"/>
              <p:cNvSpPr txBox="1"/>
              <p:nvPr/>
            </p:nvSpPr>
            <p:spPr>
              <a:xfrm>
                <a:off x="6392308" y="1774809"/>
                <a:ext cx="1378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400" b="1" dirty="0">
                    <a:solidFill>
                      <a:srgbClr val="7030A0"/>
                    </a:solidFill>
                  </a:rPr>
                  <a:t>r</a:t>
                </a: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7071284" y="2609134"/>
                <a:ext cx="152400" cy="14224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7056954" y="2212894"/>
                <a:ext cx="152400" cy="1422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82" name="CaixaDeTexto 281"/>
              <p:cNvSpPr txBox="1"/>
              <p:nvPr/>
            </p:nvSpPr>
            <p:spPr>
              <a:xfrm>
                <a:off x="7223683" y="2052588"/>
                <a:ext cx="3080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solidFill>
                      <a:schemeClr val="accent2"/>
                    </a:solidFill>
                  </a:rPr>
                  <a:t>v1-&gt;(r*cos(</a:t>
                </a:r>
                <a:r>
                  <a:rPr lang="el-GR" b="1" dirty="0">
                    <a:solidFill>
                      <a:schemeClr val="accent2"/>
                    </a:solidFill>
                  </a:rPr>
                  <a:t>α</a:t>
                </a:r>
                <a:r>
                  <a:rPr lang="pt-PT" b="1" dirty="0">
                    <a:solidFill>
                      <a:schemeClr val="accent2"/>
                    </a:solidFill>
                  </a:rPr>
                  <a:t>), </a:t>
                </a:r>
                <a:r>
                  <a:rPr lang="pt-PT" b="1" dirty="0" err="1">
                    <a:solidFill>
                      <a:schemeClr val="accent2"/>
                    </a:solidFill>
                  </a:rPr>
                  <a:t>y+n</a:t>
                </a:r>
                <a:r>
                  <a:rPr lang="pt-PT" b="1" dirty="0">
                    <a:solidFill>
                      <a:schemeClr val="accent2"/>
                    </a:solidFill>
                  </a:rPr>
                  <a:t>, r*</a:t>
                </a:r>
                <a:r>
                  <a:rPr lang="pt-PT" b="1" dirty="0" err="1">
                    <a:solidFill>
                      <a:schemeClr val="accent2"/>
                    </a:solidFill>
                  </a:rPr>
                  <a:t>sin</a:t>
                </a:r>
                <a:r>
                  <a:rPr lang="pt-PT" b="1" dirty="0">
                    <a:solidFill>
                      <a:schemeClr val="accent2"/>
                    </a:solidFill>
                  </a:rPr>
                  <a:t>(</a:t>
                </a:r>
                <a:r>
                  <a:rPr lang="el-GR" b="1" dirty="0">
                    <a:solidFill>
                      <a:schemeClr val="accent2"/>
                    </a:solidFill>
                  </a:rPr>
                  <a:t>α</a:t>
                </a:r>
                <a:r>
                  <a:rPr lang="pt-PT" b="1" dirty="0">
                    <a:solidFill>
                      <a:schemeClr val="accent2"/>
                    </a:solidFill>
                  </a:rPr>
                  <a:t>))</a:t>
                </a:r>
              </a:p>
            </p:txBody>
          </p:sp>
          <p:sp>
            <p:nvSpPr>
              <p:cNvPr id="284" name="CaixaDeTexto 283"/>
              <p:cNvSpPr txBox="1"/>
              <p:nvPr/>
            </p:nvSpPr>
            <p:spPr>
              <a:xfrm>
                <a:off x="4744720" y="3507310"/>
                <a:ext cx="2611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solidFill>
                      <a:schemeClr val="accent6"/>
                    </a:solidFill>
                  </a:rPr>
                  <a:t>Z</a:t>
                </a:r>
              </a:p>
            </p:txBody>
          </p:sp>
          <p:sp>
            <p:nvSpPr>
              <p:cNvPr id="285" name="CaixaDeTexto 284"/>
              <p:cNvSpPr txBox="1"/>
              <p:nvPr/>
            </p:nvSpPr>
            <p:spPr>
              <a:xfrm>
                <a:off x="6395568" y="562881"/>
                <a:ext cx="2611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b="1" dirty="0">
                    <a:solidFill>
                      <a:schemeClr val="accent6"/>
                    </a:solidFill>
                  </a:rPr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51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03659" y="712882"/>
            <a:ext cx="9207654" cy="4257413"/>
            <a:chOff x="703659" y="712882"/>
            <a:chExt cx="9207654" cy="4257413"/>
          </a:xfrm>
        </p:grpSpPr>
        <p:grpSp>
          <p:nvGrpSpPr>
            <p:cNvPr id="21" name="Grupo 20"/>
            <p:cNvGrpSpPr/>
            <p:nvPr/>
          </p:nvGrpSpPr>
          <p:grpSpPr>
            <a:xfrm>
              <a:off x="3928316" y="1119095"/>
              <a:ext cx="2702257" cy="846161"/>
              <a:chOff x="4459358" y="2044210"/>
              <a:chExt cx="2702257" cy="846161"/>
            </a:xfrm>
          </p:grpSpPr>
          <p:sp>
            <p:nvSpPr>
              <p:cNvPr id="11" name="Cilindro 10"/>
              <p:cNvSpPr/>
              <p:nvPr/>
            </p:nvSpPr>
            <p:spPr>
              <a:xfrm>
                <a:off x="4459358" y="2044210"/>
                <a:ext cx="2702257" cy="846161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511271" y="2392967"/>
                <a:ext cx="650344" cy="426327"/>
                <a:chOff x="6861360" y="2912321"/>
                <a:chExt cx="650344" cy="426327"/>
              </a:xfrm>
            </p:grpSpPr>
            <p:sp>
              <p:nvSpPr>
                <p:cNvPr id="12" name="Triângulo retângulo 11"/>
                <p:cNvSpPr/>
                <p:nvPr/>
              </p:nvSpPr>
              <p:spPr>
                <a:xfrm rot="21303492">
                  <a:off x="6861360" y="2915334"/>
                  <a:ext cx="597787" cy="423314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Triângulo retângulo 12"/>
                <p:cNvSpPr/>
                <p:nvPr/>
              </p:nvSpPr>
              <p:spPr>
                <a:xfrm rot="10541624">
                  <a:off x="6911204" y="2912321"/>
                  <a:ext cx="600500" cy="423080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>
              <a:off x="7040842" y="1178409"/>
              <a:ext cx="2702257" cy="846161"/>
              <a:chOff x="7696152" y="1991834"/>
              <a:chExt cx="2702257" cy="846161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7696152" y="1991834"/>
                <a:ext cx="2702257" cy="846161"/>
                <a:chOff x="4459358" y="2044210"/>
                <a:chExt cx="2702257" cy="846161"/>
              </a:xfrm>
            </p:grpSpPr>
            <p:sp>
              <p:nvSpPr>
                <p:cNvPr id="23" name="Cilindro 22"/>
                <p:cNvSpPr/>
                <p:nvPr/>
              </p:nvSpPr>
              <p:spPr>
                <a:xfrm>
                  <a:off x="4459358" y="2044210"/>
                  <a:ext cx="2702257" cy="84616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6511276" y="2392967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25" name="Triângulo retângulo 24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6" name="Triângulo retângulo 25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 rot="248840">
                <a:off x="9102935" y="2388826"/>
                <a:ext cx="650339" cy="426210"/>
                <a:chOff x="6861365" y="2912321"/>
                <a:chExt cx="650339" cy="426210"/>
              </a:xfrm>
            </p:grpSpPr>
            <p:sp>
              <p:nvSpPr>
                <p:cNvPr id="28" name="Triângulo retângulo 27"/>
                <p:cNvSpPr/>
                <p:nvPr/>
              </p:nvSpPr>
              <p:spPr>
                <a:xfrm rot="21303492">
                  <a:off x="6861365" y="2915451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9" name="Triângulo retângulo 28"/>
                <p:cNvSpPr/>
                <p:nvPr/>
              </p:nvSpPr>
              <p:spPr>
                <a:xfrm rot="10541624">
                  <a:off x="6911204" y="2912321"/>
                  <a:ext cx="600500" cy="423080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76" name="Grupo 75"/>
            <p:cNvGrpSpPr/>
            <p:nvPr/>
          </p:nvGrpSpPr>
          <p:grpSpPr>
            <a:xfrm>
              <a:off x="3889534" y="2508115"/>
              <a:ext cx="2741040" cy="853808"/>
              <a:chOff x="767091" y="4044125"/>
              <a:chExt cx="2741040" cy="853808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805874" y="4051772"/>
                <a:ext cx="2702257" cy="846161"/>
                <a:chOff x="7696152" y="1991834"/>
                <a:chExt cx="2702257" cy="846161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7696152" y="1991834"/>
                  <a:ext cx="2702257" cy="846161"/>
                  <a:chOff x="4459358" y="2044210"/>
                  <a:chExt cx="2702257" cy="846161"/>
                </a:xfrm>
              </p:grpSpPr>
              <p:sp>
                <p:nvSpPr>
                  <p:cNvPr id="36" name="Cilindro 35"/>
                  <p:cNvSpPr/>
                  <p:nvPr/>
                </p:nvSpPr>
                <p:spPr>
                  <a:xfrm>
                    <a:off x="4459358" y="2044210"/>
                    <a:ext cx="2702257" cy="846161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6511276" y="2392967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38" name="Triângulo retângulo 37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9" name="Triângulo retângulo 38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33" name="Grupo 32"/>
                <p:cNvGrpSpPr/>
                <p:nvPr/>
              </p:nvGrpSpPr>
              <p:grpSpPr>
                <a:xfrm rot="248840">
                  <a:off x="9102935" y="2388826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34" name="Triângulo retângulo 33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5" name="Triângulo retângulo 34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70" name="Grupo 69"/>
              <p:cNvGrpSpPr/>
              <p:nvPr/>
            </p:nvGrpSpPr>
            <p:grpSpPr>
              <a:xfrm rot="221458" flipH="1" flipV="1">
                <a:off x="3124421" y="4051895"/>
                <a:ext cx="349369" cy="777205"/>
                <a:chOff x="6957587" y="2817934"/>
                <a:chExt cx="676371" cy="466461"/>
              </a:xfrm>
            </p:grpSpPr>
            <p:sp>
              <p:nvSpPr>
                <p:cNvPr id="71" name="Triângulo retângulo 70"/>
                <p:cNvSpPr/>
                <p:nvPr/>
              </p:nvSpPr>
              <p:spPr>
                <a:xfrm rot="246806">
                  <a:off x="7033458" y="2817934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2" name="Triângulo retângulo 71"/>
                <p:cNvSpPr/>
                <p:nvPr/>
              </p:nvSpPr>
              <p:spPr>
                <a:xfrm rot="10541624">
                  <a:off x="6957587" y="2911234"/>
                  <a:ext cx="594816" cy="373161"/>
                </a:xfrm>
                <a:prstGeom prst="rtTriangl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52" name="Grupo 51"/>
              <p:cNvGrpSpPr/>
              <p:nvPr/>
            </p:nvGrpSpPr>
            <p:grpSpPr>
              <a:xfrm rot="221458" flipH="1" flipV="1">
                <a:off x="1356699" y="4080574"/>
                <a:ext cx="616988" cy="462020"/>
                <a:chOff x="6841712" y="2848706"/>
                <a:chExt cx="648105" cy="440238"/>
              </a:xfrm>
            </p:grpSpPr>
            <p:sp>
              <p:nvSpPr>
                <p:cNvPr id="53" name="Triângulo retângulo 52"/>
                <p:cNvSpPr/>
                <p:nvPr/>
              </p:nvSpPr>
              <p:spPr>
                <a:xfrm rot="21303492">
                  <a:off x="6841712" y="2865864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4" name="Triângulo retângulo 53"/>
                <p:cNvSpPr/>
                <p:nvPr/>
              </p:nvSpPr>
              <p:spPr>
                <a:xfrm rot="10541624">
                  <a:off x="6889318" y="2848706"/>
                  <a:ext cx="600499" cy="423080"/>
                </a:xfrm>
                <a:prstGeom prst="rtTriangl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20906277" flipH="1" flipV="1">
                <a:off x="767091" y="4162169"/>
                <a:ext cx="603093" cy="477093"/>
                <a:chOff x="6861365" y="2883931"/>
                <a:chExt cx="633509" cy="454600"/>
              </a:xfrm>
            </p:grpSpPr>
            <p:sp>
              <p:nvSpPr>
                <p:cNvPr id="47" name="Triângulo retângulo 46"/>
                <p:cNvSpPr/>
                <p:nvPr/>
              </p:nvSpPr>
              <p:spPr>
                <a:xfrm rot="21303492">
                  <a:off x="6861365" y="2915451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8" name="Triângulo retângulo 47"/>
                <p:cNvSpPr/>
                <p:nvPr/>
              </p:nvSpPr>
              <p:spPr>
                <a:xfrm rot="10541624">
                  <a:off x="6910026" y="2883931"/>
                  <a:ext cx="584848" cy="452044"/>
                </a:xfrm>
                <a:prstGeom prst="rtTriangl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40" name="Grupo 39"/>
              <p:cNvGrpSpPr/>
              <p:nvPr/>
            </p:nvGrpSpPr>
            <p:grpSpPr>
              <a:xfrm rot="248840">
                <a:off x="1544804" y="4448521"/>
                <a:ext cx="650339" cy="426210"/>
                <a:chOff x="6861365" y="2912321"/>
                <a:chExt cx="650339" cy="426210"/>
              </a:xfrm>
            </p:grpSpPr>
            <p:sp>
              <p:nvSpPr>
                <p:cNvPr id="41" name="Triângulo retângulo 40"/>
                <p:cNvSpPr/>
                <p:nvPr/>
              </p:nvSpPr>
              <p:spPr>
                <a:xfrm rot="21303492">
                  <a:off x="6861365" y="2915451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2" name="Triângulo retângulo 41"/>
                <p:cNvSpPr/>
                <p:nvPr/>
              </p:nvSpPr>
              <p:spPr>
                <a:xfrm rot="10541624">
                  <a:off x="6911204" y="2912321"/>
                  <a:ext cx="600500" cy="423080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638585">
                <a:off x="879914" y="4403079"/>
                <a:ext cx="653680" cy="433886"/>
                <a:chOff x="6899192" y="2909153"/>
                <a:chExt cx="653680" cy="433886"/>
              </a:xfrm>
            </p:grpSpPr>
            <p:sp>
              <p:nvSpPr>
                <p:cNvPr id="44" name="Triângulo retângulo 43"/>
                <p:cNvSpPr/>
                <p:nvPr/>
              </p:nvSpPr>
              <p:spPr>
                <a:xfrm rot="21303492">
                  <a:off x="6899192" y="2909153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5" name="Triângulo retângulo 44"/>
                <p:cNvSpPr/>
                <p:nvPr/>
              </p:nvSpPr>
              <p:spPr>
                <a:xfrm rot="10541624">
                  <a:off x="6952372" y="2919959"/>
                  <a:ext cx="600500" cy="423080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64" name="Grupo 63"/>
              <p:cNvGrpSpPr/>
              <p:nvPr/>
            </p:nvGrpSpPr>
            <p:grpSpPr>
              <a:xfrm rot="221458" flipH="1" flipV="1">
                <a:off x="1959961" y="4044125"/>
                <a:ext cx="626823" cy="448266"/>
                <a:chOff x="6849954" y="2864704"/>
                <a:chExt cx="658436" cy="427132"/>
              </a:xfrm>
            </p:grpSpPr>
            <p:sp>
              <p:nvSpPr>
                <p:cNvPr id="65" name="Triângulo retângulo 64"/>
                <p:cNvSpPr/>
                <p:nvPr/>
              </p:nvSpPr>
              <p:spPr>
                <a:xfrm rot="21303492">
                  <a:off x="6849954" y="2864704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6" name="Triângulo retângulo 65"/>
                <p:cNvSpPr/>
                <p:nvPr/>
              </p:nvSpPr>
              <p:spPr>
                <a:xfrm rot="10541624">
                  <a:off x="6907890" y="2868756"/>
                  <a:ext cx="600500" cy="423080"/>
                </a:xfrm>
                <a:prstGeom prst="rtTriangl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221458" flipH="1" flipV="1">
                <a:off x="2595642" y="4074868"/>
                <a:ext cx="573420" cy="450940"/>
                <a:chOff x="6894239" y="2824505"/>
                <a:chExt cx="602339" cy="429680"/>
              </a:xfrm>
            </p:grpSpPr>
            <p:sp>
              <p:nvSpPr>
                <p:cNvPr id="68" name="Triângulo retângulo 67"/>
                <p:cNvSpPr/>
                <p:nvPr/>
              </p:nvSpPr>
              <p:spPr>
                <a:xfrm rot="21303492">
                  <a:off x="6896078" y="2824505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9" name="Triângulo retângulo 68"/>
                <p:cNvSpPr/>
                <p:nvPr/>
              </p:nvSpPr>
              <p:spPr>
                <a:xfrm rot="10541624">
                  <a:off x="6894239" y="2831105"/>
                  <a:ext cx="600500" cy="423080"/>
                </a:xfrm>
                <a:prstGeom prst="rtTriangl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73" name="Grupo 72"/>
              <p:cNvGrpSpPr/>
              <p:nvPr/>
            </p:nvGrpSpPr>
            <p:grpSpPr>
              <a:xfrm rot="248840">
                <a:off x="2832872" y="4426077"/>
                <a:ext cx="650339" cy="426210"/>
                <a:chOff x="6861365" y="2912321"/>
                <a:chExt cx="650339" cy="426210"/>
              </a:xfrm>
            </p:grpSpPr>
            <p:sp>
              <p:nvSpPr>
                <p:cNvPr id="74" name="Triângulo retângulo 73"/>
                <p:cNvSpPr/>
                <p:nvPr/>
              </p:nvSpPr>
              <p:spPr>
                <a:xfrm rot="21303492">
                  <a:off x="6861365" y="2915451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5" name="Triângulo retângulo 74"/>
                <p:cNvSpPr/>
                <p:nvPr/>
              </p:nvSpPr>
              <p:spPr>
                <a:xfrm rot="10541624">
                  <a:off x="6911204" y="2912321"/>
                  <a:ext cx="600500" cy="423080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116" name="Grupo 115"/>
            <p:cNvGrpSpPr/>
            <p:nvPr/>
          </p:nvGrpSpPr>
          <p:grpSpPr>
            <a:xfrm>
              <a:off x="7081814" y="2213190"/>
              <a:ext cx="2751951" cy="1233284"/>
              <a:chOff x="4219844" y="3712368"/>
              <a:chExt cx="2751951" cy="1233284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4230755" y="4091844"/>
                <a:ext cx="2741040" cy="853808"/>
                <a:chOff x="767091" y="4044125"/>
                <a:chExt cx="2741040" cy="853808"/>
              </a:xfrm>
            </p:grpSpPr>
            <p:grpSp>
              <p:nvGrpSpPr>
                <p:cNvPr id="78" name="Grupo 77"/>
                <p:cNvGrpSpPr/>
                <p:nvPr/>
              </p:nvGrpSpPr>
              <p:grpSpPr>
                <a:xfrm>
                  <a:off x="805874" y="4051772"/>
                  <a:ext cx="2702257" cy="846161"/>
                  <a:chOff x="7696152" y="1991834"/>
                  <a:chExt cx="2702257" cy="846161"/>
                </a:xfrm>
              </p:grpSpPr>
              <p:grpSp>
                <p:nvGrpSpPr>
                  <p:cNvPr id="103" name="Grupo 102"/>
                  <p:cNvGrpSpPr/>
                  <p:nvPr/>
                </p:nvGrpSpPr>
                <p:grpSpPr>
                  <a:xfrm>
                    <a:off x="7696152" y="1991834"/>
                    <a:ext cx="2702257" cy="846161"/>
                    <a:chOff x="4459358" y="2044210"/>
                    <a:chExt cx="2702257" cy="846161"/>
                  </a:xfrm>
                </p:grpSpPr>
                <p:sp>
                  <p:nvSpPr>
                    <p:cNvPr id="107" name="Cilindro 106"/>
                    <p:cNvSpPr/>
                    <p:nvPr/>
                  </p:nvSpPr>
                  <p:spPr>
                    <a:xfrm>
                      <a:off x="4459358" y="2044210"/>
                      <a:ext cx="2702257" cy="846161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108" name="Grupo 107"/>
                    <p:cNvGrpSpPr/>
                    <p:nvPr/>
                  </p:nvGrpSpPr>
                  <p:grpSpPr>
                    <a:xfrm>
                      <a:off x="6511276" y="2392967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109" name="Triângulo retângulo 108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10" name="Triângulo retângulo 109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04" name="Grupo 103"/>
                  <p:cNvGrpSpPr/>
                  <p:nvPr/>
                </p:nvGrpSpPr>
                <p:grpSpPr>
                  <a:xfrm rot="248840">
                    <a:off x="9102935" y="2388826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105" name="Triângulo retângulo 104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06" name="Triângulo retângulo 105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79" name="Grupo 78"/>
                <p:cNvGrpSpPr/>
                <p:nvPr/>
              </p:nvGrpSpPr>
              <p:grpSpPr>
                <a:xfrm rot="221458" flipH="1" flipV="1">
                  <a:off x="3124421" y="4051895"/>
                  <a:ext cx="349369" cy="777205"/>
                  <a:chOff x="6957587" y="2817934"/>
                  <a:chExt cx="676371" cy="466461"/>
                </a:xfrm>
              </p:grpSpPr>
              <p:sp>
                <p:nvSpPr>
                  <p:cNvPr id="101" name="Triângulo retângulo 100"/>
                  <p:cNvSpPr/>
                  <p:nvPr/>
                </p:nvSpPr>
                <p:spPr>
                  <a:xfrm rot="246806">
                    <a:off x="7033458" y="2817934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2" name="Triângulo retângulo 101"/>
                  <p:cNvSpPr/>
                  <p:nvPr/>
                </p:nvSpPr>
                <p:spPr>
                  <a:xfrm rot="10541624">
                    <a:off x="6957587" y="2911234"/>
                    <a:ext cx="594816" cy="373161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80" name="Grupo 79"/>
                <p:cNvGrpSpPr/>
                <p:nvPr/>
              </p:nvGrpSpPr>
              <p:grpSpPr>
                <a:xfrm rot="221458" flipH="1" flipV="1">
                  <a:off x="1356699" y="4080574"/>
                  <a:ext cx="616988" cy="462020"/>
                  <a:chOff x="6841712" y="2848706"/>
                  <a:chExt cx="648105" cy="440238"/>
                </a:xfrm>
              </p:grpSpPr>
              <p:sp>
                <p:nvSpPr>
                  <p:cNvPr id="99" name="Triângulo retângulo 98"/>
                  <p:cNvSpPr/>
                  <p:nvPr/>
                </p:nvSpPr>
                <p:spPr>
                  <a:xfrm rot="21303492">
                    <a:off x="6841712" y="2865864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00" name="Triângulo retângulo 99"/>
                  <p:cNvSpPr/>
                  <p:nvPr/>
                </p:nvSpPr>
                <p:spPr>
                  <a:xfrm rot="10541624">
                    <a:off x="6889318" y="2848706"/>
                    <a:ext cx="600499" cy="423080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81" name="Grupo 80"/>
                <p:cNvGrpSpPr/>
                <p:nvPr/>
              </p:nvGrpSpPr>
              <p:grpSpPr>
                <a:xfrm rot="20906277" flipH="1" flipV="1">
                  <a:off x="767091" y="4162169"/>
                  <a:ext cx="603093" cy="477093"/>
                  <a:chOff x="6861365" y="2883931"/>
                  <a:chExt cx="633509" cy="454600"/>
                </a:xfrm>
              </p:grpSpPr>
              <p:sp>
                <p:nvSpPr>
                  <p:cNvPr id="97" name="Triângulo retângulo 96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8" name="Triângulo retângulo 97"/>
                  <p:cNvSpPr/>
                  <p:nvPr/>
                </p:nvSpPr>
                <p:spPr>
                  <a:xfrm rot="10541624">
                    <a:off x="6910026" y="2883931"/>
                    <a:ext cx="584848" cy="452044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82" name="Grupo 81"/>
                <p:cNvGrpSpPr/>
                <p:nvPr/>
              </p:nvGrpSpPr>
              <p:grpSpPr>
                <a:xfrm rot="248840">
                  <a:off x="1544804" y="4448521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95" name="Triângulo retângulo 94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6" name="Triângulo retângulo 95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83" name="Grupo 82"/>
                <p:cNvGrpSpPr/>
                <p:nvPr/>
              </p:nvGrpSpPr>
              <p:grpSpPr>
                <a:xfrm rot="638585">
                  <a:off x="879914" y="4403079"/>
                  <a:ext cx="653680" cy="433886"/>
                  <a:chOff x="6899192" y="2909153"/>
                  <a:chExt cx="653680" cy="433886"/>
                </a:xfrm>
              </p:grpSpPr>
              <p:sp>
                <p:nvSpPr>
                  <p:cNvPr id="93" name="Triângulo retângulo 92"/>
                  <p:cNvSpPr/>
                  <p:nvPr/>
                </p:nvSpPr>
                <p:spPr>
                  <a:xfrm rot="21303492">
                    <a:off x="6899192" y="2909153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94" name="Triângulo retângulo 93"/>
                  <p:cNvSpPr/>
                  <p:nvPr/>
                </p:nvSpPr>
                <p:spPr>
                  <a:xfrm rot="10541624">
                    <a:off x="6952372" y="2919959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84" name="Grupo 83"/>
                <p:cNvGrpSpPr/>
                <p:nvPr/>
              </p:nvGrpSpPr>
              <p:grpSpPr>
                <a:xfrm rot="221458" flipH="1" flipV="1">
                  <a:off x="1959961" y="4044125"/>
                  <a:ext cx="626823" cy="448266"/>
                  <a:chOff x="6849954" y="2864704"/>
                  <a:chExt cx="658436" cy="427132"/>
                </a:xfrm>
              </p:grpSpPr>
              <p:sp>
                <p:nvSpPr>
                  <p:cNvPr id="91" name="Triângulo retângulo 90"/>
                  <p:cNvSpPr/>
                  <p:nvPr/>
                </p:nvSpPr>
                <p:spPr>
                  <a:xfrm rot="21303492">
                    <a:off x="6849954" y="2864704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2" name="Triângulo retângulo 91"/>
                  <p:cNvSpPr/>
                  <p:nvPr/>
                </p:nvSpPr>
                <p:spPr>
                  <a:xfrm rot="10541624">
                    <a:off x="6907890" y="2868756"/>
                    <a:ext cx="600500" cy="423080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85" name="Grupo 84"/>
                <p:cNvGrpSpPr/>
                <p:nvPr/>
              </p:nvGrpSpPr>
              <p:grpSpPr>
                <a:xfrm rot="221458" flipH="1" flipV="1">
                  <a:off x="2595642" y="4074868"/>
                  <a:ext cx="573420" cy="450940"/>
                  <a:chOff x="6894239" y="2824505"/>
                  <a:chExt cx="602339" cy="429680"/>
                </a:xfrm>
              </p:grpSpPr>
              <p:sp>
                <p:nvSpPr>
                  <p:cNvPr id="89" name="Triângulo retângulo 88"/>
                  <p:cNvSpPr/>
                  <p:nvPr/>
                </p:nvSpPr>
                <p:spPr>
                  <a:xfrm rot="21303492">
                    <a:off x="6896078" y="2824505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Triângulo retângulo 89"/>
                  <p:cNvSpPr/>
                  <p:nvPr/>
                </p:nvSpPr>
                <p:spPr>
                  <a:xfrm rot="10541624">
                    <a:off x="6894239" y="2831105"/>
                    <a:ext cx="600500" cy="423080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86" name="Grupo 85"/>
                <p:cNvGrpSpPr/>
                <p:nvPr/>
              </p:nvGrpSpPr>
              <p:grpSpPr>
                <a:xfrm rot="248840">
                  <a:off x="2832872" y="4426077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87" name="Triângulo retângulo 86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88" name="Triângulo retângulo 87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111" name="Grupo 110"/>
              <p:cNvGrpSpPr/>
              <p:nvPr/>
            </p:nvGrpSpPr>
            <p:grpSpPr>
              <a:xfrm>
                <a:off x="4219844" y="3712368"/>
                <a:ext cx="2702257" cy="846161"/>
                <a:chOff x="4459358" y="2044210"/>
                <a:chExt cx="2702257" cy="846161"/>
              </a:xfrm>
            </p:grpSpPr>
            <p:sp>
              <p:nvSpPr>
                <p:cNvPr id="112" name="Cilindro 111"/>
                <p:cNvSpPr/>
                <p:nvPr/>
              </p:nvSpPr>
              <p:spPr>
                <a:xfrm>
                  <a:off x="4459358" y="2044210"/>
                  <a:ext cx="2702257" cy="84616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grpSp>
              <p:nvGrpSpPr>
                <p:cNvPr id="113" name="Grupo 112"/>
                <p:cNvGrpSpPr/>
                <p:nvPr/>
              </p:nvGrpSpPr>
              <p:grpSpPr>
                <a:xfrm>
                  <a:off x="6511276" y="2392967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114" name="Triângulo retângulo 113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15" name="Triângulo retângulo 114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grpSp>
          <p:nvGrpSpPr>
            <p:cNvPr id="166" name="Grupo 165"/>
            <p:cNvGrpSpPr/>
            <p:nvPr/>
          </p:nvGrpSpPr>
          <p:grpSpPr>
            <a:xfrm>
              <a:off x="704361" y="3656229"/>
              <a:ext cx="2751951" cy="1261926"/>
              <a:chOff x="7728059" y="3733296"/>
              <a:chExt cx="2751951" cy="1261926"/>
            </a:xfrm>
          </p:grpSpPr>
          <p:grpSp>
            <p:nvGrpSpPr>
              <p:cNvPr id="117" name="Grupo 116"/>
              <p:cNvGrpSpPr/>
              <p:nvPr/>
            </p:nvGrpSpPr>
            <p:grpSpPr>
              <a:xfrm>
                <a:off x="7728059" y="3761938"/>
                <a:ext cx="2751951" cy="1233284"/>
                <a:chOff x="4219844" y="3712368"/>
                <a:chExt cx="2751951" cy="1233284"/>
              </a:xfrm>
            </p:grpSpPr>
            <p:grpSp>
              <p:nvGrpSpPr>
                <p:cNvPr id="118" name="Grupo 117"/>
                <p:cNvGrpSpPr/>
                <p:nvPr/>
              </p:nvGrpSpPr>
              <p:grpSpPr>
                <a:xfrm>
                  <a:off x="4230755" y="4091844"/>
                  <a:ext cx="2741040" cy="853808"/>
                  <a:chOff x="767091" y="4044125"/>
                  <a:chExt cx="2741040" cy="853808"/>
                </a:xfrm>
              </p:grpSpPr>
              <p:grpSp>
                <p:nvGrpSpPr>
                  <p:cNvPr id="124" name="Grupo 123"/>
                  <p:cNvGrpSpPr/>
                  <p:nvPr/>
                </p:nvGrpSpPr>
                <p:grpSpPr>
                  <a:xfrm>
                    <a:off x="805874" y="4051772"/>
                    <a:ext cx="2702257" cy="846161"/>
                    <a:chOff x="7696152" y="1991834"/>
                    <a:chExt cx="2702257" cy="846161"/>
                  </a:xfrm>
                </p:grpSpPr>
                <p:grpSp>
                  <p:nvGrpSpPr>
                    <p:cNvPr id="149" name="Grupo 148"/>
                    <p:cNvGrpSpPr/>
                    <p:nvPr/>
                  </p:nvGrpSpPr>
                  <p:grpSpPr>
                    <a:xfrm>
                      <a:off x="7696152" y="1991834"/>
                      <a:ext cx="2702257" cy="846161"/>
                      <a:chOff x="4459358" y="2044210"/>
                      <a:chExt cx="2702257" cy="846161"/>
                    </a:xfrm>
                  </p:grpSpPr>
                  <p:sp>
                    <p:nvSpPr>
                      <p:cNvPr id="153" name="Cilindro 152"/>
                      <p:cNvSpPr/>
                      <p:nvPr/>
                    </p:nvSpPr>
                    <p:spPr>
                      <a:xfrm>
                        <a:off x="4459358" y="2044210"/>
                        <a:ext cx="2702257" cy="846161"/>
                      </a:xfrm>
                      <a:prstGeom prst="can">
                        <a:avLst>
                          <a:gd name="adj" fmla="val 50000"/>
                        </a:avLst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grpSp>
                    <p:nvGrpSpPr>
                      <p:cNvPr id="154" name="Grupo 153"/>
                      <p:cNvGrpSpPr/>
                      <p:nvPr/>
                    </p:nvGrpSpPr>
                    <p:grpSpPr>
                      <a:xfrm>
                        <a:off x="6511276" y="2392967"/>
                        <a:ext cx="650339" cy="426210"/>
                        <a:chOff x="6861365" y="2912321"/>
                        <a:chExt cx="650339" cy="426210"/>
                      </a:xfrm>
                    </p:grpSpPr>
                    <p:sp>
                      <p:nvSpPr>
                        <p:cNvPr id="155" name="Triângulo retângulo 154"/>
                        <p:cNvSpPr/>
                        <p:nvPr/>
                      </p:nvSpPr>
                      <p:spPr>
                        <a:xfrm rot="21303492">
                          <a:off x="6861365" y="2915451"/>
                          <a:ext cx="600500" cy="423080"/>
                        </a:xfrm>
                        <a:prstGeom prst="rtTriangl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156" name="Triângulo retângulo 155"/>
                        <p:cNvSpPr/>
                        <p:nvPr/>
                      </p:nvSpPr>
                      <p:spPr>
                        <a:xfrm rot="10541624">
                          <a:off x="6911204" y="2912321"/>
                          <a:ext cx="600500" cy="423080"/>
                        </a:xfrm>
                        <a:prstGeom prst="rt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150" name="Grupo 149"/>
                    <p:cNvGrpSpPr/>
                    <p:nvPr/>
                  </p:nvGrpSpPr>
                  <p:grpSpPr>
                    <a:xfrm rot="248840">
                      <a:off x="9102935" y="2388826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151" name="Triângulo retângulo 150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52" name="Triângulo retângulo 151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25" name="Grupo 124"/>
                  <p:cNvGrpSpPr/>
                  <p:nvPr/>
                </p:nvGrpSpPr>
                <p:grpSpPr>
                  <a:xfrm rot="221458" flipH="1" flipV="1">
                    <a:off x="3124421" y="4051895"/>
                    <a:ext cx="349369" cy="777205"/>
                    <a:chOff x="6957587" y="2817934"/>
                    <a:chExt cx="676371" cy="466461"/>
                  </a:xfrm>
                </p:grpSpPr>
                <p:sp>
                  <p:nvSpPr>
                    <p:cNvPr id="147" name="Triângulo retângulo 146"/>
                    <p:cNvSpPr/>
                    <p:nvPr/>
                  </p:nvSpPr>
                  <p:spPr>
                    <a:xfrm rot="246806">
                      <a:off x="7033458" y="2817934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  <p:sp>
                  <p:nvSpPr>
                    <p:cNvPr id="148" name="Triângulo retângulo 147"/>
                    <p:cNvSpPr/>
                    <p:nvPr/>
                  </p:nvSpPr>
                  <p:spPr>
                    <a:xfrm rot="10541624">
                      <a:off x="6957587" y="2911234"/>
                      <a:ext cx="594816" cy="373161"/>
                    </a:xfrm>
                    <a:prstGeom prst="rtTriangle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21458" flipH="1" flipV="1">
                    <a:off x="1356699" y="4080574"/>
                    <a:ext cx="616988" cy="462020"/>
                    <a:chOff x="6841712" y="2848706"/>
                    <a:chExt cx="648105" cy="440238"/>
                  </a:xfrm>
                </p:grpSpPr>
                <p:sp>
                  <p:nvSpPr>
                    <p:cNvPr id="145" name="Triângulo retângulo 144"/>
                    <p:cNvSpPr/>
                    <p:nvPr/>
                  </p:nvSpPr>
                  <p:spPr>
                    <a:xfrm rot="21303492">
                      <a:off x="6841712" y="2865864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46" name="Triângulo retângulo 145"/>
                    <p:cNvSpPr/>
                    <p:nvPr/>
                  </p:nvSpPr>
                  <p:spPr>
                    <a:xfrm rot="10541624">
                      <a:off x="6889318" y="2848706"/>
                      <a:ext cx="600499" cy="423080"/>
                    </a:xfrm>
                    <a:prstGeom prst="rtTriangle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</p:grpSp>
              <p:grpSp>
                <p:nvGrpSpPr>
                  <p:cNvPr id="127" name="Grupo 126"/>
                  <p:cNvGrpSpPr/>
                  <p:nvPr/>
                </p:nvGrpSpPr>
                <p:grpSpPr>
                  <a:xfrm rot="20906277" flipH="1" flipV="1">
                    <a:off x="767091" y="4162169"/>
                    <a:ext cx="603093" cy="477093"/>
                    <a:chOff x="6861365" y="2883931"/>
                    <a:chExt cx="633509" cy="454600"/>
                  </a:xfrm>
                </p:grpSpPr>
                <p:sp>
                  <p:nvSpPr>
                    <p:cNvPr id="143" name="Triângulo retângulo 142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44" name="Triângulo retângulo 143"/>
                    <p:cNvSpPr/>
                    <p:nvPr/>
                  </p:nvSpPr>
                  <p:spPr>
                    <a:xfrm rot="10541624">
                      <a:off x="6910026" y="2883931"/>
                      <a:ext cx="584848" cy="452044"/>
                    </a:xfrm>
                    <a:prstGeom prst="rtTriangle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28" name="Grupo 127"/>
                  <p:cNvGrpSpPr/>
                  <p:nvPr/>
                </p:nvGrpSpPr>
                <p:grpSpPr>
                  <a:xfrm rot="248840">
                    <a:off x="1544804" y="4448521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141" name="Triângulo retângulo 140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42" name="Triângulo retângulo 141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29" name="Grupo 128"/>
                  <p:cNvGrpSpPr/>
                  <p:nvPr/>
                </p:nvGrpSpPr>
                <p:grpSpPr>
                  <a:xfrm rot="638585">
                    <a:off x="879914" y="4403079"/>
                    <a:ext cx="653680" cy="433886"/>
                    <a:chOff x="6899192" y="2909153"/>
                    <a:chExt cx="653680" cy="433886"/>
                  </a:xfrm>
                </p:grpSpPr>
                <p:sp>
                  <p:nvSpPr>
                    <p:cNvPr id="139" name="Triângulo retângulo 138"/>
                    <p:cNvSpPr/>
                    <p:nvPr/>
                  </p:nvSpPr>
                  <p:spPr>
                    <a:xfrm rot="21303492">
                      <a:off x="6899192" y="2909153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40" name="Triângulo retângulo 139"/>
                    <p:cNvSpPr/>
                    <p:nvPr/>
                  </p:nvSpPr>
                  <p:spPr>
                    <a:xfrm rot="10541624">
                      <a:off x="6952372" y="2919959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30" name="Grupo 129"/>
                  <p:cNvGrpSpPr/>
                  <p:nvPr/>
                </p:nvGrpSpPr>
                <p:grpSpPr>
                  <a:xfrm rot="221458" flipH="1" flipV="1">
                    <a:off x="1959961" y="4044125"/>
                    <a:ext cx="626823" cy="448266"/>
                    <a:chOff x="6849954" y="2864704"/>
                    <a:chExt cx="658436" cy="427132"/>
                  </a:xfrm>
                </p:grpSpPr>
                <p:sp>
                  <p:nvSpPr>
                    <p:cNvPr id="137" name="Triângulo retângulo 136"/>
                    <p:cNvSpPr/>
                    <p:nvPr/>
                  </p:nvSpPr>
                  <p:spPr>
                    <a:xfrm rot="21303492">
                      <a:off x="6849954" y="2864704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  <p:sp>
                  <p:nvSpPr>
                    <p:cNvPr id="138" name="Triângulo retângulo 137"/>
                    <p:cNvSpPr/>
                    <p:nvPr/>
                  </p:nvSpPr>
                  <p:spPr>
                    <a:xfrm rot="10541624">
                      <a:off x="6907890" y="2868756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31" name="Grupo 130"/>
                  <p:cNvGrpSpPr/>
                  <p:nvPr/>
                </p:nvGrpSpPr>
                <p:grpSpPr>
                  <a:xfrm rot="221458" flipH="1" flipV="1">
                    <a:off x="2595642" y="4074868"/>
                    <a:ext cx="573420" cy="450940"/>
                    <a:chOff x="6894239" y="2824505"/>
                    <a:chExt cx="602339" cy="429680"/>
                  </a:xfrm>
                </p:grpSpPr>
                <p:sp>
                  <p:nvSpPr>
                    <p:cNvPr id="135" name="Triângulo retângulo 134"/>
                    <p:cNvSpPr/>
                    <p:nvPr/>
                  </p:nvSpPr>
                  <p:spPr>
                    <a:xfrm rot="21303492">
                      <a:off x="6896078" y="2824505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  <p:sp>
                  <p:nvSpPr>
                    <p:cNvPr id="136" name="Triângulo retângulo 135"/>
                    <p:cNvSpPr/>
                    <p:nvPr/>
                  </p:nvSpPr>
                  <p:spPr>
                    <a:xfrm rot="10541624">
                      <a:off x="6894239" y="2831105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5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grpSp>
                <p:nvGrpSpPr>
                  <p:cNvPr id="132" name="Grupo 131"/>
                  <p:cNvGrpSpPr/>
                  <p:nvPr/>
                </p:nvGrpSpPr>
                <p:grpSpPr>
                  <a:xfrm rot="248840">
                    <a:off x="2832872" y="4426077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133" name="Triângulo retângulo 132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34" name="Triângulo retângulo 133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119" name="Grupo 118"/>
                <p:cNvGrpSpPr/>
                <p:nvPr/>
              </p:nvGrpSpPr>
              <p:grpSpPr>
                <a:xfrm>
                  <a:off x="4219844" y="3712368"/>
                  <a:ext cx="2702257" cy="846161"/>
                  <a:chOff x="4459358" y="2044210"/>
                  <a:chExt cx="2702257" cy="846161"/>
                </a:xfrm>
              </p:grpSpPr>
              <p:sp>
                <p:nvSpPr>
                  <p:cNvPr id="120" name="Cilindro 119"/>
                  <p:cNvSpPr/>
                  <p:nvPr/>
                </p:nvSpPr>
                <p:spPr>
                  <a:xfrm>
                    <a:off x="4459358" y="2044210"/>
                    <a:ext cx="2702257" cy="846161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grpSp>
                <p:nvGrpSpPr>
                  <p:cNvPr id="121" name="Grupo 120"/>
                  <p:cNvGrpSpPr/>
                  <p:nvPr/>
                </p:nvGrpSpPr>
                <p:grpSpPr>
                  <a:xfrm>
                    <a:off x="6511276" y="2392967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122" name="Triângulo retângulo 121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23" name="Triângulo retângulo 122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grpSp>
            <p:nvGrpSpPr>
              <p:cNvPr id="157" name="Grupo 156"/>
              <p:cNvGrpSpPr/>
              <p:nvPr/>
            </p:nvGrpSpPr>
            <p:grpSpPr>
              <a:xfrm>
                <a:off x="7728059" y="3733296"/>
                <a:ext cx="2702257" cy="846161"/>
                <a:chOff x="7696152" y="1991834"/>
                <a:chExt cx="2702257" cy="846161"/>
              </a:xfrm>
            </p:grpSpPr>
            <p:grpSp>
              <p:nvGrpSpPr>
                <p:cNvPr id="158" name="Grupo 157"/>
                <p:cNvGrpSpPr/>
                <p:nvPr/>
              </p:nvGrpSpPr>
              <p:grpSpPr>
                <a:xfrm>
                  <a:off x="7696152" y="1991834"/>
                  <a:ext cx="2702257" cy="846161"/>
                  <a:chOff x="4459358" y="2044210"/>
                  <a:chExt cx="2702257" cy="846161"/>
                </a:xfrm>
              </p:grpSpPr>
              <p:sp>
                <p:nvSpPr>
                  <p:cNvPr id="162" name="Cilindro 161"/>
                  <p:cNvSpPr/>
                  <p:nvPr/>
                </p:nvSpPr>
                <p:spPr>
                  <a:xfrm>
                    <a:off x="4459358" y="2044210"/>
                    <a:ext cx="2702257" cy="846161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grpSp>
                <p:nvGrpSpPr>
                  <p:cNvPr id="163" name="Grupo 162"/>
                  <p:cNvGrpSpPr/>
                  <p:nvPr/>
                </p:nvGrpSpPr>
                <p:grpSpPr>
                  <a:xfrm>
                    <a:off x="6511276" y="2392967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164" name="Triângulo retângulo 163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65" name="Triângulo retângulo 164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159" name="Grupo 158"/>
                <p:cNvGrpSpPr/>
                <p:nvPr/>
              </p:nvGrpSpPr>
              <p:grpSpPr>
                <a:xfrm rot="248840">
                  <a:off x="9102935" y="2388826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160" name="Triângulo retângulo 159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161" name="Triângulo retângulo 160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grpSp>
          <p:nvGrpSpPr>
            <p:cNvPr id="254" name="Grupo 253"/>
            <p:cNvGrpSpPr/>
            <p:nvPr/>
          </p:nvGrpSpPr>
          <p:grpSpPr>
            <a:xfrm>
              <a:off x="7159362" y="3708369"/>
              <a:ext cx="2751951" cy="1261926"/>
              <a:chOff x="7002400" y="3629790"/>
              <a:chExt cx="2751951" cy="1261926"/>
            </a:xfrm>
          </p:grpSpPr>
          <p:grpSp>
            <p:nvGrpSpPr>
              <p:cNvPr id="167" name="Grupo 166"/>
              <p:cNvGrpSpPr/>
              <p:nvPr/>
            </p:nvGrpSpPr>
            <p:grpSpPr>
              <a:xfrm>
                <a:off x="7002400" y="3629790"/>
                <a:ext cx="2751951" cy="1261926"/>
                <a:chOff x="7728059" y="3733296"/>
                <a:chExt cx="2751951" cy="1261926"/>
              </a:xfrm>
            </p:grpSpPr>
            <p:grpSp>
              <p:nvGrpSpPr>
                <p:cNvPr id="168" name="Grupo 167"/>
                <p:cNvGrpSpPr/>
                <p:nvPr/>
              </p:nvGrpSpPr>
              <p:grpSpPr>
                <a:xfrm>
                  <a:off x="7728059" y="3761938"/>
                  <a:ext cx="2751951" cy="1233284"/>
                  <a:chOff x="4219844" y="3712368"/>
                  <a:chExt cx="2751951" cy="1233284"/>
                </a:xfrm>
              </p:grpSpPr>
              <p:grpSp>
                <p:nvGrpSpPr>
                  <p:cNvPr id="178" name="Grupo 177"/>
                  <p:cNvGrpSpPr/>
                  <p:nvPr/>
                </p:nvGrpSpPr>
                <p:grpSpPr>
                  <a:xfrm>
                    <a:off x="4230755" y="4091844"/>
                    <a:ext cx="2741040" cy="853808"/>
                    <a:chOff x="767091" y="4044125"/>
                    <a:chExt cx="2741040" cy="853808"/>
                  </a:xfrm>
                </p:grpSpPr>
                <p:grpSp>
                  <p:nvGrpSpPr>
                    <p:cNvPr id="184" name="Grupo 183"/>
                    <p:cNvGrpSpPr/>
                    <p:nvPr/>
                  </p:nvGrpSpPr>
                  <p:grpSpPr>
                    <a:xfrm>
                      <a:off x="805874" y="4051772"/>
                      <a:ext cx="2702257" cy="846161"/>
                      <a:chOff x="7696152" y="1991834"/>
                      <a:chExt cx="2702257" cy="846161"/>
                    </a:xfrm>
                  </p:grpSpPr>
                  <p:grpSp>
                    <p:nvGrpSpPr>
                      <p:cNvPr id="209" name="Grupo 208"/>
                      <p:cNvGrpSpPr/>
                      <p:nvPr/>
                    </p:nvGrpSpPr>
                    <p:grpSpPr>
                      <a:xfrm>
                        <a:off x="7696152" y="1991834"/>
                        <a:ext cx="2702257" cy="846161"/>
                        <a:chOff x="4459358" y="2044210"/>
                        <a:chExt cx="2702257" cy="846161"/>
                      </a:xfrm>
                    </p:grpSpPr>
                    <p:sp>
                      <p:nvSpPr>
                        <p:cNvPr id="213" name="Cilindro 212"/>
                        <p:cNvSpPr/>
                        <p:nvPr/>
                      </p:nvSpPr>
                      <p:spPr>
                        <a:xfrm>
                          <a:off x="4459358" y="2044210"/>
                          <a:ext cx="2702257" cy="846161"/>
                        </a:xfrm>
                        <a:prstGeom prst="can">
                          <a:avLst>
                            <a:gd name="adj" fmla="val 50000"/>
                          </a:avLst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grpSp>
                      <p:nvGrpSpPr>
                        <p:cNvPr id="214" name="Grupo 213"/>
                        <p:cNvGrpSpPr/>
                        <p:nvPr/>
                      </p:nvGrpSpPr>
                      <p:grpSpPr>
                        <a:xfrm>
                          <a:off x="6511276" y="2392967"/>
                          <a:ext cx="650339" cy="426210"/>
                          <a:chOff x="6861365" y="2912321"/>
                          <a:chExt cx="650339" cy="426210"/>
                        </a:xfrm>
                      </p:grpSpPr>
                      <p:sp>
                        <p:nvSpPr>
                          <p:cNvPr id="215" name="Triângulo retângulo 214"/>
                          <p:cNvSpPr/>
                          <p:nvPr/>
                        </p:nvSpPr>
                        <p:spPr>
                          <a:xfrm rot="21303492">
                            <a:off x="6861365" y="2915451"/>
                            <a:ext cx="600500" cy="423080"/>
                          </a:xfrm>
                          <a:prstGeom prst="rtTriangle">
                            <a:avLst/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216" name="Triângulo retângulo 215"/>
                          <p:cNvSpPr/>
                          <p:nvPr/>
                        </p:nvSpPr>
                        <p:spPr>
                          <a:xfrm rot="10541624">
                            <a:off x="6911204" y="2912321"/>
                            <a:ext cx="600500" cy="423080"/>
                          </a:xfrm>
                          <a:prstGeom prst="rtTriangl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210" name="Grupo 209"/>
                      <p:cNvGrpSpPr/>
                      <p:nvPr/>
                    </p:nvGrpSpPr>
                    <p:grpSpPr>
                      <a:xfrm rot="248840">
                        <a:off x="9102935" y="2388826"/>
                        <a:ext cx="650339" cy="426210"/>
                        <a:chOff x="6861365" y="2912321"/>
                        <a:chExt cx="650339" cy="426210"/>
                      </a:xfrm>
                    </p:grpSpPr>
                    <p:sp>
                      <p:nvSpPr>
                        <p:cNvPr id="211" name="Triângulo retângulo 210"/>
                        <p:cNvSpPr/>
                        <p:nvPr/>
                      </p:nvSpPr>
                      <p:spPr>
                        <a:xfrm rot="21303492">
                          <a:off x="6861365" y="2915451"/>
                          <a:ext cx="600500" cy="423080"/>
                        </a:xfrm>
                        <a:prstGeom prst="rtTriangl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212" name="Triângulo retângulo 211"/>
                        <p:cNvSpPr/>
                        <p:nvPr/>
                      </p:nvSpPr>
                      <p:spPr>
                        <a:xfrm rot="10541624">
                          <a:off x="6911204" y="2912321"/>
                          <a:ext cx="600500" cy="423080"/>
                        </a:xfrm>
                        <a:prstGeom prst="rt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185" name="Grupo 184"/>
                    <p:cNvGrpSpPr/>
                    <p:nvPr/>
                  </p:nvGrpSpPr>
                  <p:grpSpPr>
                    <a:xfrm rot="221458" flipH="1" flipV="1">
                      <a:off x="3124421" y="4051895"/>
                      <a:ext cx="349369" cy="777205"/>
                      <a:chOff x="6957587" y="2817934"/>
                      <a:chExt cx="676371" cy="466461"/>
                    </a:xfrm>
                  </p:grpSpPr>
                  <p:sp>
                    <p:nvSpPr>
                      <p:cNvPr id="207" name="Triângulo retângulo 206"/>
                      <p:cNvSpPr/>
                      <p:nvPr/>
                    </p:nvSpPr>
                    <p:spPr>
                      <a:xfrm rot="246806">
                        <a:off x="7033458" y="2817934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  <p:sp>
                    <p:nvSpPr>
                      <p:cNvPr id="208" name="Triângulo retângulo 207"/>
                      <p:cNvSpPr/>
                      <p:nvPr/>
                    </p:nvSpPr>
                    <p:spPr>
                      <a:xfrm rot="10541624">
                        <a:off x="6957587" y="2911234"/>
                        <a:ext cx="594816" cy="373161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86" name="Grupo 185"/>
                    <p:cNvGrpSpPr/>
                    <p:nvPr/>
                  </p:nvGrpSpPr>
                  <p:grpSpPr>
                    <a:xfrm rot="221458" flipH="1" flipV="1">
                      <a:off x="1356699" y="4080574"/>
                      <a:ext cx="616988" cy="462020"/>
                      <a:chOff x="6841712" y="2848706"/>
                      <a:chExt cx="648105" cy="440238"/>
                    </a:xfrm>
                  </p:grpSpPr>
                  <p:sp>
                    <p:nvSpPr>
                      <p:cNvPr id="205" name="Triângulo retângulo 204"/>
                      <p:cNvSpPr/>
                      <p:nvPr/>
                    </p:nvSpPr>
                    <p:spPr>
                      <a:xfrm rot="21303492">
                        <a:off x="6841712" y="2865864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206" name="Triângulo retângulo 205"/>
                      <p:cNvSpPr/>
                      <p:nvPr/>
                    </p:nvSpPr>
                    <p:spPr>
                      <a:xfrm rot="10541624">
                        <a:off x="6889318" y="2848706"/>
                        <a:ext cx="600499" cy="423080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</p:grpSp>
                <p:grpSp>
                  <p:nvGrpSpPr>
                    <p:cNvPr id="187" name="Grupo 186"/>
                    <p:cNvGrpSpPr/>
                    <p:nvPr/>
                  </p:nvGrpSpPr>
                  <p:grpSpPr>
                    <a:xfrm rot="20906277" flipH="1" flipV="1">
                      <a:off x="767091" y="4162169"/>
                      <a:ext cx="603093" cy="477093"/>
                      <a:chOff x="6861365" y="2883931"/>
                      <a:chExt cx="633509" cy="454600"/>
                    </a:xfrm>
                  </p:grpSpPr>
                  <p:sp>
                    <p:nvSpPr>
                      <p:cNvPr id="203" name="Triângulo retângulo 202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204" name="Triângulo retângulo 203"/>
                      <p:cNvSpPr/>
                      <p:nvPr/>
                    </p:nvSpPr>
                    <p:spPr>
                      <a:xfrm rot="10541624">
                        <a:off x="6910026" y="2883931"/>
                        <a:ext cx="584848" cy="452044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88" name="Grupo 187"/>
                    <p:cNvGrpSpPr/>
                    <p:nvPr/>
                  </p:nvGrpSpPr>
                  <p:grpSpPr>
                    <a:xfrm rot="248840">
                      <a:off x="1544804" y="4448521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201" name="Triângulo retângulo 200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202" name="Triângulo retângulo 201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89" name="Grupo 188"/>
                    <p:cNvGrpSpPr/>
                    <p:nvPr/>
                  </p:nvGrpSpPr>
                  <p:grpSpPr>
                    <a:xfrm rot="638585">
                      <a:off x="879914" y="4403079"/>
                      <a:ext cx="653680" cy="433886"/>
                      <a:chOff x="6899192" y="2909153"/>
                      <a:chExt cx="653680" cy="433886"/>
                    </a:xfrm>
                  </p:grpSpPr>
                  <p:sp>
                    <p:nvSpPr>
                      <p:cNvPr id="199" name="Triângulo retângulo 198"/>
                      <p:cNvSpPr/>
                      <p:nvPr/>
                    </p:nvSpPr>
                    <p:spPr>
                      <a:xfrm rot="21303492">
                        <a:off x="6899192" y="2909153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200" name="Triângulo retângulo 199"/>
                      <p:cNvSpPr/>
                      <p:nvPr/>
                    </p:nvSpPr>
                    <p:spPr>
                      <a:xfrm rot="10541624">
                        <a:off x="6952372" y="2919959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90" name="Grupo 189"/>
                    <p:cNvGrpSpPr/>
                    <p:nvPr/>
                  </p:nvGrpSpPr>
                  <p:grpSpPr>
                    <a:xfrm rot="221458" flipH="1" flipV="1">
                      <a:off x="1959961" y="4044125"/>
                      <a:ext cx="626823" cy="448266"/>
                      <a:chOff x="6849954" y="2864704"/>
                      <a:chExt cx="658436" cy="427132"/>
                    </a:xfrm>
                  </p:grpSpPr>
                  <p:sp>
                    <p:nvSpPr>
                      <p:cNvPr id="197" name="Triângulo retângulo 196"/>
                      <p:cNvSpPr/>
                      <p:nvPr/>
                    </p:nvSpPr>
                    <p:spPr>
                      <a:xfrm rot="21303492">
                        <a:off x="6849954" y="2864704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  <p:sp>
                    <p:nvSpPr>
                      <p:cNvPr id="198" name="Triângulo retângulo 197"/>
                      <p:cNvSpPr/>
                      <p:nvPr/>
                    </p:nvSpPr>
                    <p:spPr>
                      <a:xfrm rot="10541624">
                        <a:off x="6907890" y="2868756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91" name="Grupo 190"/>
                    <p:cNvGrpSpPr/>
                    <p:nvPr/>
                  </p:nvGrpSpPr>
                  <p:grpSpPr>
                    <a:xfrm rot="221458" flipH="1" flipV="1">
                      <a:off x="2595642" y="4074868"/>
                      <a:ext cx="573420" cy="450940"/>
                      <a:chOff x="6894239" y="2824505"/>
                      <a:chExt cx="602339" cy="429680"/>
                    </a:xfrm>
                  </p:grpSpPr>
                  <p:sp>
                    <p:nvSpPr>
                      <p:cNvPr id="195" name="Triângulo retângulo 194"/>
                      <p:cNvSpPr/>
                      <p:nvPr/>
                    </p:nvSpPr>
                    <p:spPr>
                      <a:xfrm rot="21303492">
                        <a:off x="6896078" y="2824505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  <p:sp>
                    <p:nvSpPr>
                      <p:cNvPr id="196" name="Triângulo retângulo 195"/>
                      <p:cNvSpPr/>
                      <p:nvPr/>
                    </p:nvSpPr>
                    <p:spPr>
                      <a:xfrm rot="10541624">
                        <a:off x="6894239" y="2831105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192" name="Grupo 191"/>
                    <p:cNvGrpSpPr/>
                    <p:nvPr/>
                  </p:nvGrpSpPr>
                  <p:grpSpPr>
                    <a:xfrm rot="248840">
                      <a:off x="2832872" y="4426077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193" name="Triângulo retângulo 192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94" name="Triângulo retângulo 193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79" name="Grupo 178"/>
                  <p:cNvGrpSpPr/>
                  <p:nvPr/>
                </p:nvGrpSpPr>
                <p:grpSpPr>
                  <a:xfrm>
                    <a:off x="4219844" y="3712368"/>
                    <a:ext cx="2702257" cy="846161"/>
                    <a:chOff x="4459358" y="2044210"/>
                    <a:chExt cx="2702257" cy="846161"/>
                  </a:xfrm>
                </p:grpSpPr>
                <p:sp>
                  <p:nvSpPr>
                    <p:cNvPr id="180" name="Cilindro 179"/>
                    <p:cNvSpPr/>
                    <p:nvPr/>
                  </p:nvSpPr>
                  <p:spPr>
                    <a:xfrm>
                      <a:off x="4459358" y="2044210"/>
                      <a:ext cx="2702257" cy="846161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181" name="Grupo 180"/>
                    <p:cNvGrpSpPr/>
                    <p:nvPr/>
                  </p:nvGrpSpPr>
                  <p:grpSpPr>
                    <a:xfrm>
                      <a:off x="6511276" y="2392967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182" name="Triângulo retângulo 181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83" name="Triângulo retângulo 182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</p:grpSp>
            <p:grpSp>
              <p:nvGrpSpPr>
                <p:cNvPr id="169" name="Grupo 168"/>
                <p:cNvGrpSpPr/>
                <p:nvPr/>
              </p:nvGrpSpPr>
              <p:grpSpPr>
                <a:xfrm>
                  <a:off x="7728059" y="3733296"/>
                  <a:ext cx="2702257" cy="846161"/>
                  <a:chOff x="7696152" y="1991834"/>
                  <a:chExt cx="2702257" cy="846161"/>
                </a:xfrm>
              </p:grpSpPr>
              <p:grpSp>
                <p:nvGrpSpPr>
                  <p:cNvPr id="170" name="Grupo 169"/>
                  <p:cNvGrpSpPr/>
                  <p:nvPr/>
                </p:nvGrpSpPr>
                <p:grpSpPr>
                  <a:xfrm>
                    <a:off x="7696152" y="1991834"/>
                    <a:ext cx="2702257" cy="846161"/>
                    <a:chOff x="4459358" y="2044210"/>
                    <a:chExt cx="2702257" cy="846161"/>
                  </a:xfrm>
                </p:grpSpPr>
                <p:sp>
                  <p:nvSpPr>
                    <p:cNvPr id="174" name="Cilindro 173"/>
                    <p:cNvSpPr/>
                    <p:nvPr/>
                  </p:nvSpPr>
                  <p:spPr>
                    <a:xfrm>
                      <a:off x="4459358" y="2044210"/>
                      <a:ext cx="2702257" cy="846161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175" name="Grupo 174"/>
                    <p:cNvGrpSpPr/>
                    <p:nvPr/>
                  </p:nvGrpSpPr>
                  <p:grpSpPr>
                    <a:xfrm>
                      <a:off x="6511276" y="2392967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176" name="Triângulo retângulo 175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77" name="Triângulo retângulo 176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171" name="Grupo 170"/>
                  <p:cNvGrpSpPr/>
                  <p:nvPr/>
                </p:nvGrpSpPr>
                <p:grpSpPr>
                  <a:xfrm rot="248840">
                    <a:off x="9102935" y="2388826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172" name="Triângulo retângulo 171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173" name="Triângulo retângulo 172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grpSp>
            <p:nvGrpSpPr>
              <p:cNvPr id="217" name="Grupo 216"/>
              <p:cNvGrpSpPr/>
              <p:nvPr/>
            </p:nvGrpSpPr>
            <p:grpSpPr>
              <a:xfrm>
                <a:off x="7013311" y="3645542"/>
                <a:ext cx="2741040" cy="853808"/>
                <a:chOff x="767091" y="4044125"/>
                <a:chExt cx="2741040" cy="853808"/>
              </a:xfrm>
            </p:grpSpPr>
            <p:grpSp>
              <p:nvGrpSpPr>
                <p:cNvPr id="218" name="Grupo 217"/>
                <p:cNvGrpSpPr/>
                <p:nvPr/>
              </p:nvGrpSpPr>
              <p:grpSpPr>
                <a:xfrm>
                  <a:off x="805874" y="4051772"/>
                  <a:ext cx="2702257" cy="846161"/>
                  <a:chOff x="7696152" y="1991834"/>
                  <a:chExt cx="2702257" cy="846161"/>
                </a:xfrm>
              </p:grpSpPr>
              <p:grpSp>
                <p:nvGrpSpPr>
                  <p:cNvPr id="243" name="Grupo 242"/>
                  <p:cNvGrpSpPr/>
                  <p:nvPr/>
                </p:nvGrpSpPr>
                <p:grpSpPr>
                  <a:xfrm>
                    <a:off x="7696152" y="1991834"/>
                    <a:ext cx="2702257" cy="846161"/>
                    <a:chOff x="4459358" y="2044210"/>
                    <a:chExt cx="2702257" cy="846161"/>
                  </a:xfrm>
                </p:grpSpPr>
                <p:sp>
                  <p:nvSpPr>
                    <p:cNvPr id="247" name="Cilindro 246"/>
                    <p:cNvSpPr/>
                    <p:nvPr/>
                  </p:nvSpPr>
                  <p:spPr>
                    <a:xfrm>
                      <a:off x="4459358" y="2044210"/>
                      <a:ext cx="2702257" cy="846161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248" name="Grupo 247"/>
                    <p:cNvGrpSpPr/>
                    <p:nvPr/>
                  </p:nvGrpSpPr>
                  <p:grpSpPr>
                    <a:xfrm>
                      <a:off x="6511276" y="2392967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249" name="Triângulo retângulo 248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250" name="Triângulo retângulo 249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244" name="Grupo 243"/>
                  <p:cNvGrpSpPr/>
                  <p:nvPr/>
                </p:nvGrpSpPr>
                <p:grpSpPr>
                  <a:xfrm rot="248840">
                    <a:off x="9102935" y="2388826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245" name="Triângulo retângulo 244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246" name="Triângulo retângulo 245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219" name="Grupo 218"/>
                <p:cNvGrpSpPr/>
                <p:nvPr/>
              </p:nvGrpSpPr>
              <p:grpSpPr>
                <a:xfrm rot="221458" flipH="1" flipV="1">
                  <a:off x="3124421" y="4051895"/>
                  <a:ext cx="349369" cy="777205"/>
                  <a:chOff x="6957587" y="2817934"/>
                  <a:chExt cx="676371" cy="466461"/>
                </a:xfrm>
              </p:grpSpPr>
              <p:sp>
                <p:nvSpPr>
                  <p:cNvPr id="241" name="Triângulo retângulo 240"/>
                  <p:cNvSpPr/>
                  <p:nvPr/>
                </p:nvSpPr>
                <p:spPr>
                  <a:xfrm rot="246806">
                    <a:off x="7033458" y="2817934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242" name="Triângulo retângulo 241"/>
                  <p:cNvSpPr/>
                  <p:nvPr/>
                </p:nvSpPr>
                <p:spPr>
                  <a:xfrm rot="10541624">
                    <a:off x="6957587" y="2911234"/>
                    <a:ext cx="594816" cy="373161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220" name="Grupo 219"/>
                <p:cNvGrpSpPr/>
                <p:nvPr/>
              </p:nvGrpSpPr>
              <p:grpSpPr>
                <a:xfrm rot="221458" flipH="1" flipV="1">
                  <a:off x="1356699" y="4080574"/>
                  <a:ext cx="616988" cy="462020"/>
                  <a:chOff x="6841712" y="2848706"/>
                  <a:chExt cx="648105" cy="440238"/>
                </a:xfrm>
              </p:grpSpPr>
              <p:sp>
                <p:nvSpPr>
                  <p:cNvPr id="239" name="Triângulo retângulo 238"/>
                  <p:cNvSpPr/>
                  <p:nvPr/>
                </p:nvSpPr>
                <p:spPr>
                  <a:xfrm rot="21303492">
                    <a:off x="6841712" y="2865864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40" name="Triângulo retângulo 239"/>
                  <p:cNvSpPr/>
                  <p:nvPr/>
                </p:nvSpPr>
                <p:spPr>
                  <a:xfrm rot="10541624">
                    <a:off x="6889318" y="2848706"/>
                    <a:ext cx="600499" cy="423080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221" name="Grupo 220"/>
                <p:cNvGrpSpPr/>
                <p:nvPr/>
              </p:nvGrpSpPr>
              <p:grpSpPr>
                <a:xfrm rot="20906277" flipH="1" flipV="1">
                  <a:off x="767091" y="4162169"/>
                  <a:ext cx="603093" cy="477093"/>
                  <a:chOff x="6861365" y="2883931"/>
                  <a:chExt cx="633509" cy="454600"/>
                </a:xfrm>
              </p:grpSpPr>
              <p:sp>
                <p:nvSpPr>
                  <p:cNvPr id="237" name="Triângulo retângulo 236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38" name="Triângulo retângulo 237"/>
                  <p:cNvSpPr/>
                  <p:nvPr/>
                </p:nvSpPr>
                <p:spPr>
                  <a:xfrm rot="10541624">
                    <a:off x="6910026" y="2883931"/>
                    <a:ext cx="584848" cy="452044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222" name="Grupo 221"/>
                <p:cNvGrpSpPr/>
                <p:nvPr/>
              </p:nvGrpSpPr>
              <p:grpSpPr>
                <a:xfrm rot="248840">
                  <a:off x="1544804" y="4448521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235" name="Triângulo retângulo 234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36" name="Triângulo retângulo 235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223" name="Grupo 222"/>
                <p:cNvGrpSpPr/>
                <p:nvPr/>
              </p:nvGrpSpPr>
              <p:grpSpPr>
                <a:xfrm rot="638585">
                  <a:off x="879914" y="4403079"/>
                  <a:ext cx="653680" cy="433886"/>
                  <a:chOff x="6899192" y="2909153"/>
                  <a:chExt cx="653680" cy="433886"/>
                </a:xfrm>
              </p:grpSpPr>
              <p:sp>
                <p:nvSpPr>
                  <p:cNvPr id="233" name="Triângulo retângulo 232"/>
                  <p:cNvSpPr/>
                  <p:nvPr/>
                </p:nvSpPr>
                <p:spPr>
                  <a:xfrm rot="21303492">
                    <a:off x="6899192" y="2909153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34" name="Triângulo retângulo 233"/>
                  <p:cNvSpPr/>
                  <p:nvPr/>
                </p:nvSpPr>
                <p:spPr>
                  <a:xfrm rot="10541624">
                    <a:off x="6952372" y="2919959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224" name="Grupo 223"/>
                <p:cNvGrpSpPr/>
                <p:nvPr/>
              </p:nvGrpSpPr>
              <p:grpSpPr>
                <a:xfrm rot="221458" flipH="1" flipV="1">
                  <a:off x="1959961" y="4044125"/>
                  <a:ext cx="626823" cy="448266"/>
                  <a:chOff x="6849954" y="2864704"/>
                  <a:chExt cx="658436" cy="427132"/>
                </a:xfrm>
              </p:grpSpPr>
              <p:sp>
                <p:nvSpPr>
                  <p:cNvPr id="231" name="Triângulo retângulo 230"/>
                  <p:cNvSpPr/>
                  <p:nvPr/>
                </p:nvSpPr>
                <p:spPr>
                  <a:xfrm rot="21303492">
                    <a:off x="6849954" y="2864704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232" name="Triângulo retângulo 231"/>
                  <p:cNvSpPr/>
                  <p:nvPr/>
                </p:nvSpPr>
                <p:spPr>
                  <a:xfrm rot="10541624">
                    <a:off x="6907890" y="2868756"/>
                    <a:ext cx="600500" cy="423080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225" name="Grupo 224"/>
                <p:cNvGrpSpPr/>
                <p:nvPr/>
              </p:nvGrpSpPr>
              <p:grpSpPr>
                <a:xfrm rot="221458" flipH="1" flipV="1">
                  <a:off x="2595642" y="4074868"/>
                  <a:ext cx="573420" cy="450940"/>
                  <a:chOff x="6894239" y="2824505"/>
                  <a:chExt cx="602339" cy="429680"/>
                </a:xfrm>
              </p:grpSpPr>
              <p:sp>
                <p:nvSpPr>
                  <p:cNvPr id="229" name="Triângulo retângulo 228"/>
                  <p:cNvSpPr/>
                  <p:nvPr/>
                </p:nvSpPr>
                <p:spPr>
                  <a:xfrm rot="21303492">
                    <a:off x="6896078" y="2824505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230" name="Triângulo retângulo 229"/>
                  <p:cNvSpPr/>
                  <p:nvPr/>
                </p:nvSpPr>
                <p:spPr>
                  <a:xfrm rot="10541624">
                    <a:off x="6894239" y="2831105"/>
                    <a:ext cx="600500" cy="423080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226" name="Grupo 225"/>
                <p:cNvGrpSpPr/>
                <p:nvPr/>
              </p:nvGrpSpPr>
              <p:grpSpPr>
                <a:xfrm rot="248840">
                  <a:off x="2832872" y="4426077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227" name="Triângulo retângulo 226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28" name="Triângulo retângulo 227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  <p:grpSp>
          <p:nvGrpSpPr>
            <p:cNvPr id="253" name="Grupo 252"/>
            <p:cNvGrpSpPr/>
            <p:nvPr/>
          </p:nvGrpSpPr>
          <p:grpSpPr>
            <a:xfrm>
              <a:off x="747529" y="712882"/>
              <a:ext cx="2709775" cy="1259312"/>
              <a:chOff x="280663" y="1543379"/>
              <a:chExt cx="2709775" cy="1259312"/>
            </a:xfrm>
          </p:grpSpPr>
          <p:sp>
            <p:nvSpPr>
              <p:cNvPr id="251" name="Cilindro 250"/>
              <p:cNvSpPr/>
              <p:nvPr/>
            </p:nvSpPr>
            <p:spPr>
              <a:xfrm>
                <a:off x="280663" y="1956530"/>
                <a:ext cx="2702257" cy="846161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52" name="Cilindro 251"/>
              <p:cNvSpPr/>
              <p:nvPr/>
            </p:nvSpPr>
            <p:spPr>
              <a:xfrm>
                <a:off x="288181" y="1543379"/>
                <a:ext cx="2702257" cy="846161"/>
              </a:xfrm>
              <a:prstGeom prst="can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255" name="Grupo 254"/>
            <p:cNvGrpSpPr/>
            <p:nvPr/>
          </p:nvGrpSpPr>
          <p:grpSpPr>
            <a:xfrm>
              <a:off x="703659" y="2492606"/>
              <a:ext cx="2741040" cy="846161"/>
              <a:chOff x="767091" y="4051772"/>
              <a:chExt cx="2741040" cy="846161"/>
            </a:xfrm>
          </p:grpSpPr>
          <p:grpSp>
            <p:nvGrpSpPr>
              <p:cNvPr id="256" name="Grupo 255"/>
              <p:cNvGrpSpPr/>
              <p:nvPr/>
            </p:nvGrpSpPr>
            <p:grpSpPr>
              <a:xfrm>
                <a:off x="805874" y="4051772"/>
                <a:ext cx="2702257" cy="846161"/>
                <a:chOff x="7696152" y="1991834"/>
                <a:chExt cx="2702257" cy="846161"/>
              </a:xfrm>
            </p:grpSpPr>
            <p:grpSp>
              <p:nvGrpSpPr>
                <p:cNvPr id="283" name="Grupo 282"/>
                <p:cNvGrpSpPr/>
                <p:nvPr/>
              </p:nvGrpSpPr>
              <p:grpSpPr>
                <a:xfrm>
                  <a:off x="7696152" y="1991834"/>
                  <a:ext cx="2702257" cy="846161"/>
                  <a:chOff x="4459358" y="2044210"/>
                  <a:chExt cx="2702257" cy="846161"/>
                </a:xfrm>
              </p:grpSpPr>
              <p:sp>
                <p:nvSpPr>
                  <p:cNvPr id="287" name="Cilindro 286"/>
                  <p:cNvSpPr/>
                  <p:nvPr/>
                </p:nvSpPr>
                <p:spPr>
                  <a:xfrm>
                    <a:off x="4459358" y="2044210"/>
                    <a:ext cx="2702257" cy="846161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grpSp>
                <p:nvGrpSpPr>
                  <p:cNvPr id="288" name="Grupo 287"/>
                  <p:cNvGrpSpPr/>
                  <p:nvPr/>
                </p:nvGrpSpPr>
                <p:grpSpPr>
                  <a:xfrm>
                    <a:off x="6511276" y="2392967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289" name="Triângulo retângulo 288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290" name="Triângulo retângulo 289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284" name="Grupo 283"/>
                <p:cNvGrpSpPr/>
                <p:nvPr/>
              </p:nvGrpSpPr>
              <p:grpSpPr>
                <a:xfrm rot="248840">
                  <a:off x="9102935" y="2388826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285" name="Triângulo retângulo 284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286" name="Triângulo retângulo 285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260" name="Grupo 259"/>
              <p:cNvGrpSpPr/>
              <p:nvPr/>
            </p:nvGrpSpPr>
            <p:grpSpPr>
              <a:xfrm rot="221458" flipH="1" flipV="1">
                <a:off x="1356699" y="4080574"/>
                <a:ext cx="616988" cy="462020"/>
                <a:chOff x="6841712" y="2848706"/>
                <a:chExt cx="648105" cy="440238"/>
              </a:xfrm>
            </p:grpSpPr>
            <p:sp>
              <p:nvSpPr>
                <p:cNvPr id="279" name="Triângulo retângulo 278"/>
                <p:cNvSpPr/>
                <p:nvPr/>
              </p:nvSpPr>
              <p:spPr>
                <a:xfrm rot="21303492">
                  <a:off x="6841712" y="2865864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80" name="Triângulo retângulo 279"/>
                <p:cNvSpPr/>
                <p:nvPr/>
              </p:nvSpPr>
              <p:spPr>
                <a:xfrm rot="10541624">
                  <a:off x="6889318" y="2848706"/>
                  <a:ext cx="600499" cy="423080"/>
                </a:xfrm>
                <a:prstGeom prst="rtTriangl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grpSp>
            <p:nvGrpSpPr>
              <p:cNvPr id="261" name="Grupo 260"/>
              <p:cNvGrpSpPr/>
              <p:nvPr/>
            </p:nvGrpSpPr>
            <p:grpSpPr>
              <a:xfrm rot="20906277" flipH="1" flipV="1">
                <a:off x="767091" y="4162169"/>
                <a:ext cx="603093" cy="477093"/>
                <a:chOff x="6861365" y="2883931"/>
                <a:chExt cx="633509" cy="454600"/>
              </a:xfrm>
            </p:grpSpPr>
            <p:sp>
              <p:nvSpPr>
                <p:cNvPr id="277" name="Triângulo retângulo 276"/>
                <p:cNvSpPr/>
                <p:nvPr/>
              </p:nvSpPr>
              <p:spPr>
                <a:xfrm rot="21303492">
                  <a:off x="6861365" y="2915451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78" name="Triângulo retângulo 277"/>
                <p:cNvSpPr/>
                <p:nvPr/>
              </p:nvSpPr>
              <p:spPr>
                <a:xfrm rot="10541624">
                  <a:off x="6910026" y="2883931"/>
                  <a:ext cx="584848" cy="452044"/>
                </a:xfrm>
                <a:prstGeom prst="rtTriangle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62" name="Grupo 261"/>
              <p:cNvGrpSpPr/>
              <p:nvPr/>
            </p:nvGrpSpPr>
            <p:grpSpPr>
              <a:xfrm rot="248840">
                <a:off x="1544804" y="4448521"/>
                <a:ext cx="650339" cy="426210"/>
                <a:chOff x="6861365" y="2912321"/>
                <a:chExt cx="650339" cy="426210"/>
              </a:xfrm>
            </p:grpSpPr>
            <p:sp>
              <p:nvSpPr>
                <p:cNvPr id="275" name="Triângulo retângulo 274"/>
                <p:cNvSpPr/>
                <p:nvPr/>
              </p:nvSpPr>
              <p:spPr>
                <a:xfrm rot="21303492">
                  <a:off x="6861365" y="2915451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76" name="Triângulo retângulo 275"/>
                <p:cNvSpPr/>
                <p:nvPr/>
              </p:nvSpPr>
              <p:spPr>
                <a:xfrm rot="10541624">
                  <a:off x="6911204" y="2912321"/>
                  <a:ext cx="600500" cy="423080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63" name="Grupo 262"/>
              <p:cNvGrpSpPr/>
              <p:nvPr/>
            </p:nvGrpSpPr>
            <p:grpSpPr>
              <a:xfrm rot="638585">
                <a:off x="879914" y="4403079"/>
                <a:ext cx="653680" cy="433886"/>
                <a:chOff x="6899192" y="2909153"/>
                <a:chExt cx="653680" cy="433886"/>
              </a:xfrm>
            </p:grpSpPr>
            <p:sp>
              <p:nvSpPr>
                <p:cNvPr id="273" name="Triângulo retângulo 272"/>
                <p:cNvSpPr/>
                <p:nvPr/>
              </p:nvSpPr>
              <p:spPr>
                <a:xfrm rot="21303492">
                  <a:off x="6899192" y="2909153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74" name="Triângulo retângulo 273"/>
                <p:cNvSpPr/>
                <p:nvPr/>
              </p:nvSpPr>
              <p:spPr>
                <a:xfrm rot="10541624">
                  <a:off x="6952372" y="2919959"/>
                  <a:ext cx="600500" cy="423080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266" name="Grupo 265"/>
              <p:cNvGrpSpPr/>
              <p:nvPr/>
            </p:nvGrpSpPr>
            <p:grpSpPr>
              <a:xfrm rot="248840">
                <a:off x="2832872" y="4426077"/>
                <a:ext cx="650339" cy="426210"/>
                <a:chOff x="6861365" y="2912321"/>
                <a:chExt cx="650339" cy="426210"/>
              </a:xfrm>
            </p:grpSpPr>
            <p:sp>
              <p:nvSpPr>
                <p:cNvPr id="267" name="Triângulo retângulo 266"/>
                <p:cNvSpPr/>
                <p:nvPr/>
              </p:nvSpPr>
              <p:spPr>
                <a:xfrm rot="21303492">
                  <a:off x="6861365" y="2915451"/>
                  <a:ext cx="600500" cy="423080"/>
                </a:xfrm>
                <a:prstGeom prst="rt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68" name="Triângulo retângulo 267"/>
                <p:cNvSpPr/>
                <p:nvPr/>
              </p:nvSpPr>
              <p:spPr>
                <a:xfrm rot="10541624">
                  <a:off x="6911204" y="2912321"/>
                  <a:ext cx="600500" cy="423080"/>
                </a:xfrm>
                <a:prstGeom prst="rt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996695" y="3660509"/>
              <a:ext cx="2806709" cy="1261926"/>
              <a:chOff x="4207365" y="4471181"/>
              <a:chExt cx="2806709" cy="1261926"/>
            </a:xfrm>
          </p:grpSpPr>
          <p:grpSp>
            <p:nvGrpSpPr>
              <p:cNvPr id="291" name="Grupo 290"/>
              <p:cNvGrpSpPr/>
              <p:nvPr/>
            </p:nvGrpSpPr>
            <p:grpSpPr>
              <a:xfrm>
                <a:off x="4262123" y="4471181"/>
                <a:ext cx="2751951" cy="1261926"/>
                <a:chOff x="7728059" y="3733296"/>
                <a:chExt cx="2751951" cy="1261926"/>
              </a:xfrm>
            </p:grpSpPr>
            <p:grpSp>
              <p:nvGrpSpPr>
                <p:cNvPr id="292" name="Grupo 291"/>
                <p:cNvGrpSpPr/>
                <p:nvPr/>
              </p:nvGrpSpPr>
              <p:grpSpPr>
                <a:xfrm>
                  <a:off x="7728059" y="3761938"/>
                  <a:ext cx="2751951" cy="1233284"/>
                  <a:chOff x="4219844" y="3712368"/>
                  <a:chExt cx="2751951" cy="1233284"/>
                </a:xfrm>
              </p:grpSpPr>
              <p:grpSp>
                <p:nvGrpSpPr>
                  <p:cNvPr id="302" name="Grupo 301"/>
                  <p:cNvGrpSpPr/>
                  <p:nvPr/>
                </p:nvGrpSpPr>
                <p:grpSpPr>
                  <a:xfrm>
                    <a:off x="4230755" y="4091844"/>
                    <a:ext cx="2741040" cy="853808"/>
                    <a:chOff x="767091" y="4044125"/>
                    <a:chExt cx="2741040" cy="853808"/>
                  </a:xfrm>
                </p:grpSpPr>
                <p:grpSp>
                  <p:nvGrpSpPr>
                    <p:cNvPr id="308" name="Grupo 307"/>
                    <p:cNvGrpSpPr/>
                    <p:nvPr/>
                  </p:nvGrpSpPr>
                  <p:grpSpPr>
                    <a:xfrm>
                      <a:off x="805874" y="4051772"/>
                      <a:ext cx="2702257" cy="846161"/>
                      <a:chOff x="7696152" y="1991834"/>
                      <a:chExt cx="2702257" cy="846161"/>
                    </a:xfrm>
                  </p:grpSpPr>
                  <p:grpSp>
                    <p:nvGrpSpPr>
                      <p:cNvPr id="333" name="Grupo 332"/>
                      <p:cNvGrpSpPr/>
                      <p:nvPr/>
                    </p:nvGrpSpPr>
                    <p:grpSpPr>
                      <a:xfrm>
                        <a:off x="7696152" y="1991834"/>
                        <a:ext cx="2702257" cy="846161"/>
                        <a:chOff x="4459358" y="2044210"/>
                        <a:chExt cx="2702257" cy="846161"/>
                      </a:xfrm>
                    </p:grpSpPr>
                    <p:sp>
                      <p:nvSpPr>
                        <p:cNvPr id="337" name="Cilindro 336"/>
                        <p:cNvSpPr/>
                        <p:nvPr/>
                      </p:nvSpPr>
                      <p:spPr>
                        <a:xfrm>
                          <a:off x="4459358" y="2044210"/>
                          <a:ext cx="2702257" cy="846161"/>
                        </a:xfrm>
                        <a:prstGeom prst="can">
                          <a:avLst>
                            <a:gd name="adj" fmla="val 50000"/>
                          </a:avLst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grpSp>
                      <p:nvGrpSpPr>
                        <p:cNvPr id="338" name="Grupo 337"/>
                        <p:cNvGrpSpPr/>
                        <p:nvPr/>
                      </p:nvGrpSpPr>
                      <p:grpSpPr>
                        <a:xfrm>
                          <a:off x="6511276" y="2392967"/>
                          <a:ext cx="650339" cy="426210"/>
                          <a:chOff x="6861365" y="2912321"/>
                          <a:chExt cx="650339" cy="426210"/>
                        </a:xfrm>
                      </p:grpSpPr>
                      <p:sp>
                        <p:nvSpPr>
                          <p:cNvPr id="339" name="Triângulo retângulo 338"/>
                          <p:cNvSpPr/>
                          <p:nvPr/>
                        </p:nvSpPr>
                        <p:spPr>
                          <a:xfrm rot="21303492">
                            <a:off x="6861365" y="2915451"/>
                            <a:ext cx="600500" cy="423080"/>
                          </a:xfrm>
                          <a:prstGeom prst="rtTriangle">
                            <a:avLst/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  <p:sp>
                        <p:nvSpPr>
                          <p:cNvPr id="340" name="Triângulo retângulo 339"/>
                          <p:cNvSpPr/>
                          <p:nvPr/>
                        </p:nvSpPr>
                        <p:spPr>
                          <a:xfrm rot="10541624">
                            <a:off x="6911204" y="2912321"/>
                            <a:ext cx="600500" cy="423080"/>
                          </a:xfrm>
                          <a:prstGeom prst="rtTriangl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PT"/>
                          </a:p>
                        </p:txBody>
                      </p:sp>
                    </p:grpSp>
                  </p:grpSp>
                  <p:grpSp>
                    <p:nvGrpSpPr>
                      <p:cNvPr id="334" name="Grupo 333"/>
                      <p:cNvGrpSpPr/>
                      <p:nvPr/>
                    </p:nvGrpSpPr>
                    <p:grpSpPr>
                      <a:xfrm rot="248840">
                        <a:off x="9102935" y="2388826"/>
                        <a:ext cx="650339" cy="426210"/>
                        <a:chOff x="6861365" y="2912321"/>
                        <a:chExt cx="650339" cy="426210"/>
                      </a:xfrm>
                    </p:grpSpPr>
                    <p:sp>
                      <p:nvSpPr>
                        <p:cNvPr id="335" name="Triângulo retângulo 334"/>
                        <p:cNvSpPr/>
                        <p:nvPr/>
                      </p:nvSpPr>
                      <p:spPr>
                        <a:xfrm rot="21303492">
                          <a:off x="6861365" y="2915451"/>
                          <a:ext cx="600500" cy="423080"/>
                        </a:xfrm>
                        <a:prstGeom prst="rtTriangle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  <p:sp>
                      <p:nvSpPr>
                        <p:cNvPr id="336" name="Triângulo retângulo 335"/>
                        <p:cNvSpPr/>
                        <p:nvPr/>
                      </p:nvSpPr>
                      <p:spPr>
                        <a:xfrm rot="10541624">
                          <a:off x="6911204" y="2912321"/>
                          <a:ext cx="600500" cy="423080"/>
                        </a:xfrm>
                        <a:prstGeom prst="rt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PT"/>
                        </a:p>
                      </p:txBody>
                    </p:sp>
                  </p:grpSp>
                </p:grpSp>
                <p:grpSp>
                  <p:nvGrpSpPr>
                    <p:cNvPr id="309" name="Grupo 308"/>
                    <p:cNvGrpSpPr/>
                    <p:nvPr/>
                  </p:nvGrpSpPr>
                  <p:grpSpPr>
                    <a:xfrm rot="221458" flipH="1" flipV="1">
                      <a:off x="3124421" y="4051895"/>
                      <a:ext cx="349369" cy="777205"/>
                      <a:chOff x="6957587" y="2817934"/>
                      <a:chExt cx="676371" cy="466461"/>
                    </a:xfrm>
                  </p:grpSpPr>
                  <p:sp>
                    <p:nvSpPr>
                      <p:cNvPr id="331" name="Triângulo retângulo 330"/>
                      <p:cNvSpPr/>
                      <p:nvPr/>
                    </p:nvSpPr>
                    <p:spPr>
                      <a:xfrm rot="246806">
                        <a:off x="7033458" y="2817934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  <p:sp>
                    <p:nvSpPr>
                      <p:cNvPr id="332" name="Triângulo retângulo 331"/>
                      <p:cNvSpPr/>
                      <p:nvPr/>
                    </p:nvSpPr>
                    <p:spPr>
                      <a:xfrm rot="10541624">
                        <a:off x="6957587" y="2911234"/>
                        <a:ext cx="594816" cy="373161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310" name="Grupo 309"/>
                    <p:cNvGrpSpPr/>
                    <p:nvPr/>
                  </p:nvGrpSpPr>
                  <p:grpSpPr>
                    <a:xfrm rot="221458" flipH="1" flipV="1">
                      <a:off x="1356699" y="4080574"/>
                      <a:ext cx="616988" cy="462020"/>
                      <a:chOff x="6841712" y="2848706"/>
                      <a:chExt cx="648105" cy="440238"/>
                    </a:xfrm>
                  </p:grpSpPr>
                  <p:sp>
                    <p:nvSpPr>
                      <p:cNvPr id="329" name="Triângulo retângulo 328"/>
                      <p:cNvSpPr/>
                      <p:nvPr/>
                    </p:nvSpPr>
                    <p:spPr>
                      <a:xfrm rot="21303492">
                        <a:off x="6841712" y="2865864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30" name="Triângulo retângulo 329"/>
                      <p:cNvSpPr/>
                      <p:nvPr/>
                    </p:nvSpPr>
                    <p:spPr>
                      <a:xfrm rot="10541624">
                        <a:off x="6889318" y="2848706"/>
                        <a:ext cx="600499" cy="423080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</p:grpSp>
                <p:grpSp>
                  <p:nvGrpSpPr>
                    <p:cNvPr id="311" name="Grupo 310"/>
                    <p:cNvGrpSpPr/>
                    <p:nvPr/>
                  </p:nvGrpSpPr>
                  <p:grpSpPr>
                    <a:xfrm rot="20906277" flipH="1" flipV="1">
                      <a:off x="767091" y="4162169"/>
                      <a:ext cx="603093" cy="477093"/>
                      <a:chOff x="6861365" y="2883931"/>
                      <a:chExt cx="633509" cy="454600"/>
                    </a:xfrm>
                  </p:grpSpPr>
                  <p:sp>
                    <p:nvSpPr>
                      <p:cNvPr id="327" name="Triângulo retângulo 326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28" name="Triângulo retângulo 327"/>
                      <p:cNvSpPr/>
                      <p:nvPr/>
                    </p:nvSpPr>
                    <p:spPr>
                      <a:xfrm rot="10541624">
                        <a:off x="6910026" y="2883931"/>
                        <a:ext cx="584848" cy="452044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312" name="Grupo 311"/>
                    <p:cNvGrpSpPr/>
                    <p:nvPr/>
                  </p:nvGrpSpPr>
                  <p:grpSpPr>
                    <a:xfrm rot="248840">
                      <a:off x="1544804" y="4448521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325" name="Triângulo retângulo 324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26" name="Triângulo retângulo 325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313" name="Grupo 312"/>
                    <p:cNvGrpSpPr/>
                    <p:nvPr/>
                  </p:nvGrpSpPr>
                  <p:grpSpPr>
                    <a:xfrm rot="638585">
                      <a:off x="879914" y="4403079"/>
                      <a:ext cx="653680" cy="433886"/>
                      <a:chOff x="6899192" y="2909153"/>
                      <a:chExt cx="653680" cy="433886"/>
                    </a:xfrm>
                  </p:grpSpPr>
                  <p:sp>
                    <p:nvSpPr>
                      <p:cNvPr id="323" name="Triângulo retângulo 322"/>
                      <p:cNvSpPr/>
                      <p:nvPr/>
                    </p:nvSpPr>
                    <p:spPr>
                      <a:xfrm rot="21303492">
                        <a:off x="6899192" y="2909153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24" name="Triângulo retângulo 323"/>
                      <p:cNvSpPr/>
                      <p:nvPr/>
                    </p:nvSpPr>
                    <p:spPr>
                      <a:xfrm rot="10541624">
                        <a:off x="6952372" y="2919959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314" name="Grupo 313"/>
                    <p:cNvGrpSpPr/>
                    <p:nvPr/>
                  </p:nvGrpSpPr>
                  <p:grpSpPr>
                    <a:xfrm rot="221458" flipH="1" flipV="1">
                      <a:off x="1959961" y="4044125"/>
                      <a:ext cx="626823" cy="448266"/>
                      <a:chOff x="6849954" y="2864704"/>
                      <a:chExt cx="658436" cy="427132"/>
                    </a:xfrm>
                  </p:grpSpPr>
                  <p:sp>
                    <p:nvSpPr>
                      <p:cNvPr id="321" name="Triângulo retângulo 320"/>
                      <p:cNvSpPr/>
                      <p:nvPr/>
                    </p:nvSpPr>
                    <p:spPr>
                      <a:xfrm rot="21303492">
                        <a:off x="6849954" y="2864704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  <p:sp>
                    <p:nvSpPr>
                      <p:cNvPr id="322" name="Triângulo retângulo 321"/>
                      <p:cNvSpPr/>
                      <p:nvPr/>
                    </p:nvSpPr>
                    <p:spPr>
                      <a:xfrm rot="10541624">
                        <a:off x="6907890" y="2868756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315" name="Grupo 314"/>
                    <p:cNvGrpSpPr/>
                    <p:nvPr/>
                  </p:nvGrpSpPr>
                  <p:grpSpPr>
                    <a:xfrm rot="221458" flipH="1" flipV="1">
                      <a:off x="2595642" y="4074868"/>
                      <a:ext cx="573420" cy="450940"/>
                      <a:chOff x="6894239" y="2824505"/>
                      <a:chExt cx="602339" cy="429680"/>
                    </a:xfrm>
                  </p:grpSpPr>
                  <p:sp>
                    <p:nvSpPr>
                      <p:cNvPr id="319" name="Triângulo retângulo 318"/>
                      <p:cNvSpPr/>
                      <p:nvPr/>
                    </p:nvSpPr>
                    <p:spPr>
                      <a:xfrm rot="21303492">
                        <a:off x="6896078" y="2824505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  <p:sp>
                    <p:nvSpPr>
                      <p:cNvPr id="320" name="Triângulo retângulo 319"/>
                      <p:cNvSpPr/>
                      <p:nvPr/>
                    </p:nvSpPr>
                    <p:spPr>
                      <a:xfrm rot="10541624">
                        <a:off x="6894239" y="2831105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  <p:grpSp>
                  <p:nvGrpSpPr>
                    <p:cNvPr id="316" name="Grupo 315"/>
                    <p:cNvGrpSpPr/>
                    <p:nvPr/>
                  </p:nvGrpSpPr>
                  <p:grpSpPr>
                    <a:xfrm rot="248840">
                      <a:off x="2832872" y="4426077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317" name="Triângulo retângulo 316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18" name="Triângulo retângulo 317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303" name="Grupo 302"/>
                  <p:cNvGrpSpPr/>
                  <p:nvPr/>
                </p:nvGrpSpPr>
                <p:grpSpPr>
                  <a:xfrm>
                    <a:off x="4219844" y="3712368"/>
                    <a:ext cx="2702257" cy="846161"/>
                    <a:chOff x="4459358" y="2044210"/>
                    <a:chExt cx="2702257" cy="846161"/>
                  </a:xfrm>
                </p:grpSpPr>
                <p:sp>
                  <p:nvSpPr>
                    <p:cNvPr id="304" name="Cilindro 303"/>
                    <p:cNvSpPr/>
                    <p:nvPr/>
                  </p:nvSpPr>
                  <p:spPr>
                    <a:xfrm>
                      <a:off x="4459358" y="2044210"/>
                      <a:ext cx="2702257" cy="846161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305" name="Grupo 304"/>
                    <p:cNvGrpSpPr/>
                    <p:nvPr/>
                  </p:nvGrpSpPr>
                  <p:grpSpPr>
                    <a:xfrm>
                      <a:off x="6511276" y="2392967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306" name="Triângulo retângulo 305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07" name="Triângulo retângulo 306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</p:grpSp>
            <p:grpSp>
              <p:nvGrpSpPr>
                <p:cNvPr id="293" name="Grupo 292"/>
                <p:cNvGrpSpPr/>
                <p:nvPr/>
              </p:nvGrpSpPr>
              <p:grpSpPr>
                <a:xfrm>
                  <a:off x="7728059" y="3733296"/>
                  <a:ext cx="2702257" cy="846161"/>
                  <a:chOff x="7696152" y="1991834"/>
                  <a:chExt cx="2702257" cy="846161"/>
                </a:xfrm>
              </p:grpSpPr>
              <p:grpSp>
                <p:nvGrpSpPr>
                  <p:cNvPr id="294" name="Grupo 293"/>
                  <p:cNvGrpSpPr/>
                  <p:nvPr/>
                </p:nvGrpSpPr>
                <p:grpSpPr>
                  <a:xfrm>
                    <a:off x="7696152" y="1991834"/>
                    <a:ext cx="2702257" cy="846161"/>
                    <a:chOff x="4459358" y="2044210"/>
                    <a:chExt cx="2702257" cy="846161"/>
                  </a:xfrm>
                </p:grpSpPr>
                <p:sp>
                  <p:nvSpPr>
                    <p:cNvPr id="298" name="Cilindro 297"/>
                    <p:cNvSpPr/>
                    <p:nvPr/>
                  </p:nvSpPr>
                  <p:spPr>
                    <a:xfrm>
                      <a:off x="4459358" y="2044210"/>
                      <a:ext cx="2702257" cy="846161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299" name="Grupo 298"/>
                    <p:cNvGrpSpPr/>
                    <p:nvPr/>
                  </p:nvGrpSpPr>
                  <p:grpSpPr>
                    <a:xfrm>
                      <a:off x="6511276" y="2392967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300" name="Triângulo retângulo 299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01" name="Triângulo retângulo 300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295" name="Grupo 294"/>
                  <p:cNvGrpSpPr/>
                  <p:nvPr/>
                </p:nvGrpSpPr>
                <p:grpSpPr>
                  <a:xfrm rot="248840">
                    <a:off x="9102935" y="2388826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296" name="Triângulo retângulo 295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297" name="Triângulo retângulo 296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</p:grpSp>
          <p:grpSp>
            <p:nvGrpSpPr>
              <p:cNvPr id="341" name="Grupo 340"/>
              <p:cNvGrpSpPr/>
              <p:nvPr/>
            </p:nvGrpSpPr>
            <p:grpSpPr>
              <a:xfrm>
                <a:off x="4207365" y="4473917"/>
                <a:ext cx="2741040" cy="846161"/>
                <a:chOff x="767091" y="4051772"/>
                <a:chExt cx="2741040" cy="846161"/>
              </a:xfrm>
            </p:grpSpPr>
            <p:grpSp>
              <p:nvGrpSpPr>
                <p:cNvPr id="342" name="Grupo 341"/>
                <p:cNvGrpSpPr/>
                <p:nvPr/>
              </p:nvGrpSpPr>
              <p:grpSpPr>
                <a:xfrm>
                  <a:off x="805874" y="4051772"/>
                  <a:ext cx="2702257" cy="846161"/>
                  <a:chOff x="7696152" y="1991834"/>
                  <a:chExt cx="2702257" cy="846161"/>
                </a:xfrm>
              </p:grpSpPr>
              <p:grpSp>
                <p:nvGrpSpPr>
                  <p:cNvPr id="358" name="Grupo 357"/>
                  <p:cNvGrpSpPr/>
                  <p:nvPr/>
                </p:nvGrpSpPr>
                <p:grpSpPr>
                  <a:xfrm>
                    <a:off x="7696152" y="1991834"/>
                    <a:ext cx="2702257" cy="846161"/>
                    <a:chOff x="4459358" y="2044210"/>
                    <a:chExt cx="2702257" cy="846161"/>
                  </a:xfrm>
                </p:grpSpPr>
                <p:sp>
                  <p:nvSpPr>
                    <p:cNvPr id="362" name="Cilindro 361"/>
                    <p:cNvSpPr/>
                    <p:nvPr/>
                  </p:nvSpPr>
                  <p:spPr>
                    <a:xfrm>
                      <a:off x="4459358" y="2044210"/>
                      <a:ext cx="2702257" cy="846161"/>
                    </a:xfrm>
                    <a:prstGeom prst="can">
                      <a:avLst>
                        <a:gd name="adj" fmla="val 50000"/>
                      </a:avLst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363" name="Grupo 362"/>
                    <p:cNvGrpSpPr/>
                    <p:nvPr/>
                  </p:nvGrpSpPr>
                  <p:grpSpPr>
                    <a:xfrm>
                      <a:off x="6511276" y="2392967"/>
                      <a:ext cx="650339" cy="426210"/>
                      <a:chOff x="6861365" y="2912321"/>
                      <a:chExt cx="650339" cy="426210"/>
                    </a:xfrm>
                  </p:grpSpPr>
                  <p:sp>
                    <p:nvSpPr>
                      <p:cNvPr id="364" name="Triângulo retângulo 363"/>
                      <p:cNvSpPr/>
                      <p:nvPr/>
                    </p:nvSpPr>
                    <p:spPr>
                      <a:xfrm rot="21303492">
                        <a:off x="6861365" y="2915451"/>
                        <a:ext cx="600500" cy="423080"/>
                      </a:xfrm>
                      <a:prstGeom prst="rtTriangl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365" name="Triângulo retângulo 364"/>
                      <p:cNvSpPr/>
                      <p:nvPr/>
                    </p:nvSpPr>
                    <p:spPr>
                      <a:xfrm rot="10541624">
                        <a:off x="6911204" y="2912321"/>
                        <a:ext cx="600500" cy="423080"/>
                      </a:xfrm>
                      <a:prstGeom prst="rtTriangl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359" name="Grupo 358"/>
                  <p:cNvGrpSpPr/>
                  <p:nvPr/>
                </p:nvGrpSpPr>
                <p:grpSpPr>
                  <a:xfrm rot="248840">
                    <a:off x="9102935" y="2388826"/>
                    <a:ext cx="650339" cy="426210"/>
                    <a:chOff x="6861365" y="2912321"/>
                    <a:chExt cx="650339" cy="426210"/>
                  </a:xfrm>
                </p:grpSpPr>
                <p:sp>
                  <p:nvSpPr>
                    <p:cNvPr id="360" name="Triângulo retângulo 359"/>
                    <p:cNvSpPr/>
                    <p:nvPr/>
                  </p:nvSpPr>
                  <p:spPr>
                    <a:xfrm rot="21303492">
                      <a:off x="6861365" y="2915451"/>
                      <a:ext cx="600500" cy="423080"/>
                    </a:xfrm>
                    <a:prstGeom prst="rtTriangl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361" name="Triângulo retângulo 360"/>
                    <p:cNvSpPr/>
                    <p:nvPr/>
                  </p:nvSpPr>
                  <p:spPr>
                    <a:xfrm rot="10541624">
                      <a:off x="6911204" y="2912321"/>
                      <a:ext cx="600500" cy="423080"/>
                    </a:xfrm>
                    <a:prstGeom prst="rt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343" name="Grupo 342"/>
                <p:cNvGrpSpPr/>
                <p:nvPr/>
              </p:nvGrpSpPr>
              <p:grpSpPr>
                <a:xfrm rot="221458" flipH="1" flipV="1">
                  <a:off x="1356699" y="4080574"/>
                  <a:ext cx="616988" cy="462020"/>
                  <a:chOff x="6841712" y="2848706"/>
                  <a:chExt cx="648105" cy="440238"/>
                </a:xfrm>
              </p:grpSpPr>
              <p:sp>
                <p:nvSpPr>
                  <p:cNvPr id="356" name="Triângulo retângulo 355"/>
                  <p:cNvSpPr/>
                  <p:nvPr/>
                </p:nvSpPr>
                <p:spPr>
                  <a:xfrm rot="21303492">
                    <a:off x="6841712" y="2865864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57" name="Triângulo retângulo 356"/>
                  <p:cNvSpPr/>
                  <p:nvPr/>
                </p:nvSpPr>
                <p:spPr>
                  <a:xfrm rot="10541624">
                    <a:off x="6889318" y="2848706"/>
                    <a:ext cx="600499" cy="423080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344" name="Grupo 343"/>
                <p:cNvGrpSpPr/>
                <p:nvPr/>
              </p:nvGrpSpPr>
              <p:grpSpPr>
                <a:xfrm rot="20906277" flipH="1" flipV="1">
                  <a:off x="767091" y="4162169"/>
                  <a:ext cx="603093" cy="477093"/>
                  <a:chOff x="6861365" y="2883931"/>
                  <a:chExt cx="633509" cy="454600"/>
                </a:xfrm>
              </p:grpSpPr>
              <p:sp>
                <p:nvSpPr>
                  <p:cNvPr id="354" name="Triângulo retângulo 353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55" name="Triângulo retângulo 354"/>
                  <p:cNvSpPr/>
                  <p:nvPr/>
                </p:nvSpPr>
                <p:spPr>
                  <a:xfrm rot="10541624">
                    <a:off x="6910026" y="2883931"/>
                    <a:ext cx="584848" cy="452044"/>
                  </a:xfrm>
                  <a:prstGeom prst="rtTriangle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345" name="Grupo 344"/>
                <p:cNvGrpSpPr/>
                <p:nvPr/>
              </p:nvGrpSpPr>
              <p:grpSpPr>
                <a:xfrm rot="248840">
                  <a:off x="1544804" y="4448521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352" name="Triângulo retângulo 351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53" name="Triângulo retângulo 352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346" name="Grupo 345"/>
                <p:cNvGrpSpPr/>
                <p:nvPr/>
              </p:nvGrpSpPr>
              <p:grpSpPr>
                <a:xfrm rot="638585">
                  <a:off x="879914" y="4403079"/>
                  <a:ext cx="653680" cy="433886"/>
                  <a:chOff x="6899192" y="2909153"/>
                  <a:chExt cx="653680" cy="433886"/>
                </a:xfrm>
              </p:grpSpPr>
              <p:sp>
                <p:nvSpPr>
                  <p:cNvPr id="350" name="Triângulo retângulo 349"/>
                  <p:cNvSpPr/>
                  <p:nvPr/>
                </p:nvSpPr>
                <p:spPr>
                  <a:xfrm rot="21303492">
                    <a:off x="6899192" y="2909153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51" name="Triângulo retângulo 350"/>
                  <p:cNvSpPr/>
                  <p:nvPr/>
                </p:nvSpPr>
                <p:spPr>
                  <a:xfrm rot="10541624">
                    <a:off x="6952372" y="2919959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347" name="Grupo 346"/>
                <p:cNvGrpSpPr/>
                <p:nvPr/>
              </p:nvGrpSpPr>
              <p:grpSpPr>
                <a:xfrm rot="248840">
                  <a:off x="2832872" y="4426077"/>
                  <a:ext cx="650339" cy="426210"/>
                  <a:chOff x="6861365" y="2912321"/>
                  <a:chExt cx="650339" cy="426210"/>
                </a:xfrm>
              </p:grpSpPr>
              <p:sp>
                <p:nvSpPr>
                  <p:cNvPr id="348" name="Triângulo retângulo 347"/>
                  <p:cNvSpPr/>
                  <p:nvPr/>
                </p:nvSpPr>
                <p:spPr>
                  <a:xfrm rot="21303492">
                    <a:off x="6861365" y="2915451"/>
                    <a:ext cx="600500" cy="423080"/>
                  </a:xfrm>
                  <a:prstGeom prst="rt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349" name="Triângulo retângulo 348"/>
                  <p:cNvSpPr/>
                  <p:nvPr/>
                </p:nvSpPr>
                <p:spPr>
                  <a:xfrm rot="10541624">
                    <a:off x="6911204" y="2912321"/>
                    <a:ext cx="600500" cy="423080"/>
                  </a:xfrm>
                  <a:prstGeom prst="rt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8476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360487" y="-1876216"/>
            <a:ext cx="3543300" cy="4682006"/>
            <a:chOff x="1116621" y="823022"/>
            <a:chExt cx="3543300" cy="4682006"/>
          </a:xfrm>
        </p:grpSpPr>
        <p:sp>
          <p:nvSpPr>
            <p:cNvPr id="4" name="Oval 3"/>
            <p:cNvSpPr/>
            <p:nvPr/>
          </p:nvSpPr>
          <p:spPr>
            <a:xfrm>
              <a:off x="2215662" y="3306951"/>
              <a:ext cx="2277208" cy="21980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Arco 4"/>
            <p:cNvSpPr/>
            <p:nvPr/>
          </p:nvSpPr>
          <p:spPr>
            <a:xfrm rot="1893243" flipV="1">
              <a:off x="1116621" y="823022"/>
              <a:ext cx="3543300" cy="2365132"/>
            </a:xfrm>
            <a:prstGeom prst="arc">
              <a:avLst>
                <a:gd name="adj1" fmla="val 18695287"/>
                <a:gd name="adj2" fmla="val 19823968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6" name="Arco 365"/>
            <p:cNvSpPr/>
            <p:nvPr/>
          </p:nvSpPr>
          <p:spPr>
            <a:xfrm rot="1893243" flipV="1">
              <a:off x="1116621" y="1288594"/>
              <a:ext cx="3543300" cy="2365132"/>
            </a:xfrm>
            <a:prstGeom prst="arc">
              <a:avLst>
                <a:gd name="adj1" fmla="val 17201342"/>
                <a:gd name="adj2" fmla="val 20924251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57" name="Seta: Curvada Para a Direita 56"/>
          <p:cNvSpPr/>
          <p:nvPr/>
        </p:nvSpPr>
        <p:spPr>
          <a:xfrm rot="5217195" flipV="1">
            <a:off x="9805707" y="860346"/>
            <a:ext cx="2314904" cy="1088912"/>
          </a:xfrm>
          <a:prstGeom prst="curvedRightArrow">
            <a:avLst>
              <a:gd name="adj1" fmla="val 2070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grpSp>
        <p:nvGrpSpPr>
          <p:cNvPr id="373" name="Grupo 372"/>
          <p:cNvGrpSpPr/>
          <p:nvPr/>
        </p:nvGrpSpPr>
        <p:grpSpPr>
          <a:xfrm rot="741520">
            <a:off x="1685558" y="606125"/>
            <a:ext cx="491785" cy="212175"/>
            <a:chOff x="4780234" y="636701"/>
            <a:chExt cx="491785" cy="446872"/>
          </a:xfrm>
        </p:grpSpPr>
        <p:sp>
          <p:nvSpPr>
            <p:cNvPr id="374" name="Triângulo retângulo 373"/>
            <p:cNvSpPr/>
            <p:nvPr/>
          </p:nvSpPr>
          <p:spPr>
            <a:xfrm rot="20827618">
              <a:off x="4780234" y="650635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5" name="Triângulo retângulo 374"/>
            <p:cNvSpPr/>
            <p:nvPr/>
          </p:nvSpPr>
          <p:spPr>
            <a:xfrm rot="9955140">
              <a:off x="4803840" y="636701"/>
              <a:ext cx="468179" cy="446872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067613" y="595495"/>
            <a:ext cx="2292295" cy="2206943"/>
            <a:chOff x="6067613" y="595495"/>
            <a:chExt cx="2292295" cy="2206943"/>
          </a:xfrm>
        </p:grpSpPr>
        <p:grpSp>
          <p:nvGrpSpPr>
            <p:cNvPr id="473" name="Grupo 472"/>
            <p:cNvGrpSpPr/>
            <p:nvPr/>
          </p:nvGrpSpPr>
          <p:grpSpPr>
            <a:xfrm>
              <a:off x="6067613" y="595495"/>
              <a:ext cx="2292295" cy="2206943"/>
              <a:chOff x="3411154" y="586462"/>
              <a:chExt cx="2292295" cy="2206943"/>
            </a:xfrm>
          </p:grpSpPr>
          <p:grpSp>
            <p:nvGrpSpPr>
              <p:cNvPr id="474" name="Grupo 473"/>
              <p:cNvGrpSpPr/>
              <p:nvPr/>
            </p:nvGrpSpPr>
            <p:grpSpPr>
              <a:xfrm>
                <a:off x="3411154" y="586462"/>
                <a:ext cx="2292295" cy="2206943"/>
                <a:chOff x="3411154" y="586462"/>
                <a:chExt cx="2292295" cy="2206943"/>
              </a:xfrm>
            </p:grpSpPr>
            <p:pic>
              <p:nvPicPr>
                <p:cNvPr id="479" name="Imagem 47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1154" y="586462"/>
                  <a:ext cx="2292295" cy="2206943"/>
                </a:xfrm>
                <a:prstGeom prst="rect">
                  <a:avLst/>
                </a:prstGeom>
              </p:spPr>
            </p:pic>
            <p:grpSp>
              <p:nvGrpSpPr>
                <p:cNvPr id="480" name="Grupo 479"/>
                <p:cNvGrpSpPr/>
                <p:nvPr/>
              </p:nvGrpSpPr>
              <p:grpSpPr>
                <a:xfrm>
                  <a:off x="4780234" y="636701"/>
                  <a:ext cx="491785" cy="446872"/>
                  <a:chOff x="4780234" y="636701"/>
                  <a:chExt cx="491785" cy="446872"/>
                </a:xfrm>
              </p:grpSpPr>
              <p:sp>
                <p:nvSpPr>
                  <p:cNvPr id="481" name="Triângulo retângulo 480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82" name="Triângulo retângulo 481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475" name="Grupo 474"/>
              <p:cNvGrpSpPr/>
              <p:nvPr/>
            </p:nvGrpSpPr>
            <p:grpSpPr>
              <a:xfrm rot="741520">
                <a:off x="4327212" y="589337"/>
                <a:ext cx="491785" cy="212175"/>
                <a:chOff x="4780234" y="636701"/>
                <a:chExt cx="491785" cy="446872"/>
              </a:xfrm>
            </p:grpSpPr>
            <p:sp>
              <p:nvSpPr>
                <p:cNvPr id="477" name="Triângulo retângulo 476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78" name="Triângulo retângulo 477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476" name="Triângulo retângulo 475"/>
              <p:cNvSpPr/>
              <p:nvPr/>
            </p:nvSpPr>
            <p:spPr>
              <a:xfrm rot="20827618">
                <a:off x="4800539" y="67082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386" name="Grupo 385"/>
            <p:cNvGrpSpPr/>
            <p:nvPr/>
          </p:nvGrpSpPr>
          <p:grpSpPr>
            <a:xfrm rot="1086364">
              <a:off x="6961713" y="683172"/>
              <a:ext cx="491785" cy="446872"/>
              <a:chOff x="4780234" y="636701"/>
              <a:chExt cx="491785" cy="446872"/>
            </a:xfrm>
          </p:grpSpPr>
          <p:sp>
            <p:nvSpPr>
              <p:cNvPr id="387" name="Triângulo retângulo 386"/>
              <p:cNvSpPr/>
              <p:nvPr/>
            </p:nvSpPr>
            <p:spPr>
              <a:xfrm rot="20827618">
                <a:off x="4780234" y="65063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88" name="Triângulo retângulo 387"/>
              <p:cNvSpPr/>
              <p:nvPr/>
            </p:nvSpPr>
            <p:spPr>
              <a:xfrm rot="9955140">
                <a:off x="4803840" y="636701"/>
                <a:ext cx="468179" cy="446872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3478817" y="546793"/>
            <a:ext cx="2292295" cy="2206943"/>
            <a:chOff x="3480960" y="555722"/>
            <a:chExt cx="2292295" cy="2206943"/>
          </a:xfrm>
        </p:grpSpPr>
        <p:grpSp>
          <p:nvGrpSpPr>
            <p:cNvPr id="10" name="Grupo 9"/>
            <p:cNvGrpSpPr/>
            <p:nvPr/>
          </p:nvGrpSpPr>
          <p:grpSpPr>
            <a:xfrm>
              <a:off x="3480960" y="555722"/>
              <a:ext cx="2292295" cy="2206943"/>
              <a:chOff x="3480960" y="555722"/>
              <a:chExt cx="2292295" cy="2206943"/>
            </a:xfrm>
          </p:grpSpPr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80960" y="555722"/>
                <a:ext cx="2292295" cy="2206943"/>
              </a:xfrm>
              <a:prstGeom prst="rect">
                <a:avLst/>
              </a:prstGeom>
            </p:spPr>
          </p:pic>
          <p:grpSp>
            <p:nvGrpSpPr>
              <p:cNvPr id="8" name="Grupo 7"/>
              <p:cNvGrpSpPr/>
              <p:nvPr/>
            </p:nvGrpSpPr>
            <p:grpSpPr>
              <a:xfrm>
                <a:off x="4780234" y="636701"/>
                <a:ext cx="491785" cy="446872"/>
                <a:chOff x="4780234" y="636701"/>
                <a:chExt cx="491785" cy="446872"/>
              </a:xfrm>
            </p:grpSpPr>
            <p:sp>
              <p:nvSpPr>
                <p:cNvPr id="372" name="Triângulo retângulo 371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" name="Triângulo retângulo 6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469" name="Grupo 468"/>
            <p:cNvGrpSpPr/>
            <p:nvPr/>
          </p:nvGrpSpPr>
          <p:grpSpPr>
            <a:xfrm rot="741520">
              <a:off x="4327212" y="589337"/>
              <a:ext cx="491785" cy="212175"/>
              <a:chOff x="4780234" y="636701"/>
              <a:chExt cx="491785" cy="446872"/>
            </a:xfrm>
          </p:grpSpPr>
          <p:sp>
            <p:nvSpPr>
              <p:cNvPr id="470" name="Triângulo retângulo 469"/>
              <p:cNvSpPr/>
              <p:nvPr/>
            </p:nvSpPr>
            <p:spPr>
              <a:xfrm rot="20827618">
                <a:off x="4780234" y="65063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71" name="Triângulo retângulo 470"/>
              <p:cNvSpPr/>
              <p:nvPr/>
            </p:nvSpPr>
            <p:spPr>
              <a:xfrm rot="9955140">
                <a:off x="4803840" y="636701"/>
                <a:ext cx="468179" cy="446872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472" name="Triângulo retângulo 471"/>
            <p:cNvSpPr/>
            <p:nvPr/>
          </p:nvSpPr>
          <p:spPr>
            <a:xfrm rot="20827618">
              <a:off x="4800539" y="670825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753157" y="683214"/>
            <a:ext cx="2292295" cy="2206943"/>
            <a:chOff x="8753157" y="683214"/>
            <a:chExt cx="2292295" cy="2206943"/>
          </a:xfrm>
        </p:grpSpPr>
        <p:grpSp>
          <p:nvGrpSpPr>
            <p:cNvPr id="483" name="Grupo 482"/>
            <p:cNvGrpSpPr/>
            <p:nvPr/>
          </p:nvGrpSpPr>
          <p:grpSpPr>
            <a:xfrm>
              <a:off x="8753157" y="683214"/>
              <a:ext cx="2292295" cy="2206943"/>
              <a:chOff x="6067613" y="595495"/>
              <a:chExt cx="2292295" cy="2206943"/>
            </a:xfrm>
          </p:grpSpPr>
          <p:grpSp>
            <p:nvGrpSpPr>
              <p:cNvPr id="484" name="Grupo 483"/>
              <p:cNvGrpSpPr/>
              <p:nvPr/>
            </p:nvGrpSpPr>
            <p:grpSpPr>
              <a:xfrm>
                <a:off x="6067613" y="595495"/>
                <a:ext cx="2292295" cy="2206943"/>
                <a:chOff x="3411154" y="586462"/>
                <a:chExt cx="2292295" cy="2206943"/>
              </a:xfrm>
            </p:grpSpPr>
            <p:grpSp>
              <p:nvGrpSpPr>
                <p:cNvPr id="488" name="Grupo 487"/>
                <p:cNvGrpSpPr/>
                <p:nvPr/>
              </p:nvGrpSpPr>
              <p:grpSpPr>
                <a:xfrm>
                  <a:off x="3411154" y="586462"/>
                  <a:ext cx="2292295" cy="2206943"/>
                  <a:chOff x="3411154" y="586462"/>
                  <a:chExt cx="2292295" cy="2206943"/>
                </a:xfrm>
              </p:grpSpPr>
              <p:pic>
                <p:nvPicPr>
                  <p:cNvPr id="493" name="Imagem 49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11154" y="586462"/>
                    <a:ext cx="2292295" cy="2206943"/>
                  </a:xfrm>
                  <a:prstGeom prst="rect">
                    <a:avLst/>
                  </a:prstGeom>
                </p:spPr>
              </p:pic>
              <p:grpSp>
                <p:nvGrpSpPr>
                  <p:cNvPr id="494" name="Grupo 493"/>
                  <p:cNvGrpSpPr/>
                  <p:nvPr/>
                </p:nvGrpSpPr>
                <p:grpSpPr>
                  <a:xfrm>
                    <a:off x="4780234" y="636701"/>
                    <a:ext cx="491785" cy="446872"/>
                    <a:chOff x="4780234" y="636701"/>
                    <a:chExt cx="491785" cy="446872"/>
                  </a:xfrm>
                </p:grpSpPr>
                <p:sp>
                  <p:nvSpPr>
                    <p:cNvPr id="495" name="Triângulo retângulo 494"/>
                    <p:cNvSpPr/>
                    <p:nvPr/>
                  </p:nvSpPr>
                  <p:spPr>
                    <a:xfrm rot="9955140">
                      <a:off x="4803840" y="636701"/>
                      <a:ext cx="468179" cy="446872"/>
                    </a:xfrm>
                    <a:prstGeom prst="rtTriangle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496" name="Triângulo retângulo 495"/>
                    <p:cNvSpPr/>
                    <p:nvPr/>
                  </p:nvSpPr>
                  <p:spPr>
                    <a:xfrm rot="20827618">
                      <a:off x="4780234" y="650635"/>
                      <a:ext cx="430823" cy="403402"/>
                    </a:xfrm>
                    <a:prstGeom prst="rtTriangl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489" name="Grupo 488"/>
                <p:cNvGrpSpPr/>
                <p:nvPr/>
              </p:nvGrpSpPr>
              <p:grpSpPr>
                <a:xfrm rot="741520">
                  <a:off x="4327212" y="589337"/>
                  <a:ext cx="491785" cy="212175"/>
                  <a:chOff x="4780234" y="636701"/>
                  <a:chExt cx="491785" cy="446872"/>
                </a:xfrm>
              </p:grpSpPr>
              <p:sp>
                <p:nvSpPr>
                  <p:cNvPr id="491" name="Triângulo retângulo 490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92" name="Triângulo retângulo 491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490" name="Triângulo retângulo 489"/>
                <p:cNvSpPr/>
                <p:nvPr/>
              </p:nvSpPr>
              <p:spPr>
                <a:xfrm rot="20827618">
                  <a:off x="4800539" y="67082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485" name="Grupo 484"/>
              <p:cNvGrpSpPr/>
              <p:nvPr/>
            </p:nvGrpSpPr>
            <p:grpSpPr>
              <a:xfrm rot="1086364">
                <a:off x="6961713" y="683172"/>
                <a:ext cx="491785" cy="446872"/>
                <a:chOff x="4780234" y="636701"/>
                <a:chExt cx="491785" cy="446872"/>
              </a:xfrm>
            </p:grpSpPr>
            <p:sp>
              <p:nvSpPr>
                <p:cNvPr id="486" name="Triângulo retângulo 485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87" name="Triângulo retângulo 486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498" name="Grupo 497"/>
            <p:cNvGrpSpPr/>
            <p:nvPr/>
          </p:nvGrpSpPr>
          <p:grpSpPr>
            <a:xfrm rot="1803525">
              <a:off x="9242445" y="748250"/>
              <a:ext cx="378291" cy="418127"/>
              <a:chOff x="4780234" y="636701"/>
              <a:chExt cx="491785" cy="446872"/>
            </a:xfrm>
          </p:grpSpPr>
          <p:sp>
            <p:nvSpPr>
              <p:cNvPr id="499" name="Triângulo retângulo 498"/>
              <p:cNvSpPr/>
              <p:nvPr/>
            </p:nvSpPr>
            <p:spPr>
              <a:xfrm rot="20827618">
                <a:off x="4780234" y="65063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00" name="Triângulo retângulo 499"/>
              <p:cNvSpPr/>
              <p:nvPr/>
            </p:nvSpPr>
            <p:spPr>
              <a:xfrm rot="9955140">
                <a:off x="4803840" y="636701"/>
                <a:ext cx="468179" cy="446872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520" name="Grupo 519"/>
          <p:cNvGrpSpPr/>
          <p:nvPr/>
        </p:nvGrpSpPr>
        <p:grpSpPr>
          <a:xfrm>
            <a:off x="738554" y="3064408"/>
            <a:ext cx="2292295" cy="2206943"/>
            <a:chOff x="8753157" y="683214"/>
            <a:chExt cx="2292295" cy="2206943"/>
          </a:xfrm>
        </p:grpSpPr>
        <p:grpSp>
          <p:nvGrpSpPr>
            <p:cNvPr id="521" name="Grupo 520"/>
            <p:cNvGrpSpPr/>
            <p:nvPr/>
          </p:nvGrpSpPr>
          <p:grpSpPr>
            <a:xfrm>
              <a:off x="8753157" y="683214"/>
              <a:ext cx="2292295" cy="2206943"/>
              <a:chOff x="6067613" y="595495"/>
              <a:chExt cx="2292295" cy="2206943"/>
            </a:xfrm>
          </p:grpSpPr>
          <p:grpSp>
            <p:nvGrpSpPr>
              <p:cNvPr id="525" name="Grupo 524"/>
              <p:cNvGrpSpPr/>
              <p:nvPr/>
            </p:nvGrpSpPr>
            <p:grpSpPr>
              <a:xfrm>
                <a:off x="6067613" y="595495"/>
                <a:ext cx="2292295" cy="2206943"/>
                <a:chOff x="3411154" y="586462"/>
                <a:chExt cx="2292295" cy="2206943"/>
              </a:xfrm>
            </p:grpSpPr>
            <p:grpSp>
              <p:nvGrpSpPr>
                <p:cNvPr id="529" name="Grupo 528"/>
                <p:cNvGrpSpPr/>
                <p:nvPr/>
              </p:nvGrpSpPr>
              <p:grpSpPr>
                <a:xfrm>
                  <a:off x="3411154" y="586462"/>
                  <a:ext cx="2292295" cy="2206943"/>
                  <a:chOff x="3411154" y="586462"/>
                  <a:chExt cx="2292295" cy="2206943"/>
                </a:xfrm>
              </p:grpSpPr>
              <p:pic>
                <p:nvPicPr>
                  <p:cNvPr id="534" name="Imagem 53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11154" y="586462"/>
                    <a:ext cx="2292295" cy="2206943"/>
                  </a:xfrm>
                  <a:prstGeom prst="rect">
                    <a:avLst/>
                  </a:prstGeom>
                </p:spPr>
              </p:pic>
              <p:grpSp>
                <p:nvGrpSpPr>
                  <p:cNvPr id="535" name="Grupo 534"/>
                  <p:cNvGrpSpPr/>
                  <p:nvPr/>
                </p:nvGrpSpPr>
                <p:grpSpPr>
                  <a:xfrm>
                    <a:off x="4780234" y="636701"/>
                    <a:ext cx="491785" cy="446872"/>
                    <a:chOff x="4780234" y="636701"/>
                    <a:chExt cx="491785" cy="446872"/>
                  </a:xfrm>
                </p:grpSpPr>
                <p:sp>
                  <p:nvSpPr>
                    <p:cNvPr id="536" name="Triângulo retângulo 535"/>
                    <p:cNvSpPr/>
                    <p:nvPr/>
                  </p:nvSpPr>
                  <p:spPr>
                    <a:xfrm rot="9955140">
                      <a:off x="4803840" y="636701"/>
                      <a:ext cx="468179" cy="446872"/>
                    </a:xfrm>
                    <a:prstGeom prst="rtTriangle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537" name="Triângulo retângulo 536"/>
                    <p:cNvSpPr/>
                    <p:nvPr/>
                  </p:nvSpPr>
                  <p:spPr>
                    <a:xfrm rot="20827618">
                      <a:off x="4780234" y="650635"/>
                      <a:ext cx="430823" cy="403402"/>
                    </a:xfrm>
                    <a:prstGeom prst="rtTriangl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530" name="Grupo 529"/>
                <p:cNvGrpSpPr/>
                <p:nvPr/>
              </p:nvGrpSpPr>
              <p:grpSpPr>
                <a:xfrm rot="741520">
                  <a:off x="4327212" y="589337"/>
                  <a:ext cx="491785" cy="212175"/>
                  <a:chOff x="4780234" y="636701"/>
                  <a:chExt cx="491785" cy="446872"/>
                </a:xfrm>
              </p:grpSpPr>
              <p:sp>
                <p:nvSpPr>
                  <p:cNvPr id="532" name="Triângulo retângulo 531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33" name="Triângulo retângulo 532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531" name="Triângulo retângulo 530"/>
                <p:cNvSpPr/>
                <p:nvPr/>
              </p:nvSpPr>
              <p:spPr>
                <a:xfrm rot="20827618">
                  <a:off x="4800539" y="67082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526" name="Grupo 525"/>
              <p:cNvGrpSpPr/>
              <p:nvPr/>
            </p:nvGrpSpPr>
            <p:grpSpPr>
              <a:xfrm rot="1086364">
                <a:off x="6961713" y="683172"/>
                <a:ext cx="491785" cy="446872"/>
                <a:chOff x="4780234" y="636701"/>
                <a:chExt cx="491785" cy="446872"/>
              </a:xfrm>
            </p:grpSpPr>
            <p:sp>
              <p:nvSpPr>
                <p:cNvPr id="527" name="Triângulo retângulo 526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28" name="Triângulo retângulo 527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522" name="Grupo 521"/>
            <p:cNvGrpSpPr/>
            <p:nvPr/>
          </p:nvGrpSpPr>
          <p:grpSpPr>
            <a:xfrm rot="1803525">
              <a:off x="9242445" y="748250"/>
              <a:ext cx="378291" cy="418127"/>
              <a:chOff x="4780234" y="636701"/>
              <a:chExt cx="491785" cy="446872"/>
            </a:xfrm>
          </p:grpSpPr>
          <p:sp>
            <p:nvSpPr>
              <p:cNvPr id="523" name="Triângulo retângulo 522"/>
              <p:cNvSpPr/>
              <p:nvPr/>
            </p:nvSpPr>
            <p:spPr>
              <a:xfrm rot="20827618">
                <a:off x="4780234" y="65063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24" name="Triângulo retângulo 523"/>
              <p:cNvSpPr/>
              <p:nvPr/>
            </p:nvSpPr>
            <p:spPr>
              <a:xfrm rot="9955140">
                <a:off x="4803840" y="636701"/>
                <a:ext cx="468179" cy="446872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sp>
        <p:nvSpPr>
          <p:cNvPr id="538" name="Arco 537"/>
          <p:cNvSpPr/>
          <p:nvPr/>
        </p:nvSpPr>
        <p:spPr>
          <a:xfrm>
            <a:off x="807825" y="3749839"/>
            <a:ext cx="2189285" cy="281354"/>
          </a:xfrm>
          <a:prstGeom prst="arc">
            <a:avLst>
              <a:gd name="adj1" fmla="val 49462"/>
              <a:gd name="adj2" fmla="val 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50" name="Grupo 49"/>
          <p:cNvGrpSpPr/>
          <p:nvPr/>
        </p:nvGrpSpPr>
        <p:grpSpPr>
          <a:xfrm>
            <a:off x="3281164" y="2993116"/>
            <a:ext cx="3294074" cy="2206943"/>
            <a:chOff x="3326080" y="3061861"/>
            <a:chExt cx="3294074" cy="2206943"/>
          </a:xfrm>
        </p:grpSpPr>
        <p:grpSp>
          <p:nvGrpSpPr>
            <p:cNvPr id="540" name="Grupo 539"/>
            <p:cNvGrpSpPr/>
            <p:nvPr/>
          </p:nvGrpSpPr>
          <p:grpSpPr>
            <a:xfrm>
              <a:off x="4327859" y="3061861"/>
              <a:ext cx="2292295" cy="2206943"/>
              <a:chOff x="8753157" y="683214"/>
              <a:chExt cx="2292295" cy="2206943"/>
            </a:xfrm>
          </p:grpSpPr>
          <p:grpSp>
            <p:nvGrpSpPr>
              <p:cNvPr id="541" name="Grupo 540"/>
              <p:cNvGrpSpPr/>
              <p:nvPr/>
            </p:nvGrpSpPr>
            <p:grpSpPr>
              <a:xfrm>
                <a:off x="8753157" y="683214"/>
                <a:ext cx="2292295" cy="2206943"/>
                <a:chOff x="6067613" y="595495"/>
                <a:chExt cx="2292295" cy="2206943"/>
              </a:xfrm>
            </p:grpSpPr>
            <p:grpSp>
              <p:nvGrpSpPr>
                <p:cNvPr id="545" name="Grupo 544"/>
                <p:cNvGrpSpPr/>
                <p:nvPr/>
              </p:nvGrpSpPr>
              <p:grpSpPr>
                <a:xfrm>
                  <a:off x="6067613" y="595495"/>
                  <a:ext cx="2292295" cy="2206943"/>
                  <a:chOff x="3411154" y="586462"/>
                  <a:chExt cx="2292295" cy="2206943"/>
                </a:xfrm>
              </p:grpSpPr>
              <p:grpSp>
                <p:nvGrpSpPr>
                  <p:cNvPr id="549" name="Grupo 548"/>
                  <p:cNvGrpSpPr/>
                  <p:nvPr/>
                </p:nvGrpSpPr>
                <p:grpSpPr>
                  <a:xfrm>
                    <a:off x="3411154" y="586462"/>
                    <a:ext cx="2292295" cy="2206943"/>
                    <a:chOff x="3411154" y="586462"/>
                    <a:chExt cx="2292295" cy="2206943"/>
                  </a:xfrm>
                </p:grpSpPr>
                <p:pic>
                  <p:nvPicPr>
                    <p:cNvPr id="554" name="Imagem 553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411154" y="586462"/>
                      <a:ext cx="2292295" cy="2206943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555" name="Grupo 554"/>
                    <p:cNvGrpSpPr/>
                    <p:nvPr/>
                  </p:nvGrpSpPr>
                  <p:grpSpPr>
                    <a:xfrm>
                      <a:off x="4780234" y="650635"/>
                      <a:ext cx="438869" cy="403402"/>
                      <a:chOff x="4780234" y="650635"/>
                      <a:chExt cx="438869" cy="403402"/>
                    </a:xfrm>
                  </p:grpSpPr>
                  <p:sp>
                    <p:nvSpPr>
                      <p:cNvPr id="556" name="Triângulo retângulo 555"/>
                      <p:cNvSpPr/>
                      <p:nvPr/>
                    </p:nvSpPr>
                    <p:spPr>
                      <a:xfrm rot="9955140">
                        <a:off x="4859858" y="682028"/>
                        <a:ext cx="359245" cy="366161"/>
                      </a:xfrm>
                      <a:prstGeom prst="rtTriangle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557" name="Triângulo retângulo 556"/>
                      <p:cNvSpPr/>
                      <p:nvPr/>
                    </p:nvSpPr>
                    <p:spPr>
                      <a:xfrm rot="20827618">
                        <a:off x="4780234" y="650635"/>
                        <a:ext cx="430823" cy="403402"/>
                      </a:xfrm>
                      <a:prstGeom prst="rtTriangle">
                        <a:avLst/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550" name="Grupo 549"/>
                  <p:cNvGrpSpPr/>
                  <p:nvPr/>
                </p:nvGrpSpPr>
                <p:grpSpPr>
                  <a:xfrm rot="741520">
                    <a:off x="4327212" y="589337"/>
                    <a:ext cx="491785" cy="212175"/>
                    <a:chOff x="4780234" y="636701"/>
                    <a:chExt cx="491785" cy="446872"/>
                  </a:xfrm>
                </p:grpSpPr>
                <p:sp>
                  <p:nvSpPr>
                    <p:cNvPr id="552" name="Triângulo retângulo 551"/>
                    <p:cNvSpPr/>
                    <p:nvPr/>
                  </p:nvSpPr>
                  <p:spPr>
                    <a:xfrm rot="20827618">
                      <a:off x="4780234" y="650635"/>
                      <a:ext cx="430823" cy="403402"/>
                    </a:xfrm>
                    <a:prstGeom prst="rtTriangl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553" name="Triângulo retângulo 552"/>
                    <p:cNvSpPr/>
                    <p:nvPr/>
                  </p:nvSpPr>
                  <p:spPr>
                    <a:xfrm rot="9955140">
                      <a:off x="4803840" y="636701"/>
                      <a:ext cx="468179" cy="446872"/>
                    </a:xfrm>
                    <a:prstGeom prst="rtTriangle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sp>
                <p:nvSpPr>
                  <p:cNvPr id="551" name="Triângulo retângulo 550"/>
                  <p:cNvSpPr/>
                  <p:nvPr/>
                </p:nvSpPr>
                <p:spPr>
                  <a:xfrm rot="20827618">
                    <a:off x="4800539" y="67082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546" name="Grupo 545"/>
                <p:cNvGrpSpPr/>
                <p:nvPr/>
              </p:nvGrpSpPr>
              <p:grpSpPr>
                <a:xfrm rot="1086364">
                  <a:off x="6961713" y="683172"/>
                  <a:ext cx="491785" cy="446872"/>
                  <a:chOff x="4780234" y="636701"/>
                  <a:chExt cx="491785" cy="446872"/>
                </a:xfrm>
              </p:grpSpPr>
              <p:sp>
                <p:nvSpPr>
                  <p:cNvPr id="547" name="Triângulo retângulo 546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48" name="Triângulo retângulo 547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542" name="Grupo 541"/>
              <p:cNvGrpSpPr/>
              <p:nvPr/>
            </p:nvGrpSpPr>
            <p:grpSpPr>
              <a:xfrm rot="1803525">
                <a:off x="9242445" y="748250"/>
                <a:ext cx="378291" cy="418127"/>
                <a:chOff x="4780234" y="636701"/>
                <a:chExt cx="491785" cy="446872"/>
              </a:xfrm>
            </p:grpSpPr>
            <p:sp>
              <p:nvSpPr>
                <p:cNvPr id="543" name="Triângulo retângulo 542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44" name="Triângulo retângulo 543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16" name="Arco 15"/>
            <p:cNvSpPr/>
            <p:nvPr/>
          </p:nvSpPr>
          <p:spPr>
            <a:xfrm>
              <a:off x="4384662" y="3674937"/>
              <a:ext cx="2189285" cy="281354"/>
            </a:xfrm>
            <a:prstGeom prst="arc">
              <a:avLst>
                <a:gd name="adj1" fmla="val 49462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39" name="CaixaDeTexto 538"/>
            <p:cNvSpPr txBox="1"/>
            <p:nvPr/>
          </p:nvSpPr>
          <p:spPr>
            <a:xfrm>
              <a:off x="3326080" y="4196797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/>
                <a:t>… …</a:t>
              </a:r>
            </a:p>
          </p:txBody>
        </p:sp>
        <p:grpSp>
          <p:nvGrpSpPr>
            <p:cNvPr id="561" name="Grupo 560"/>
            <p:cNvGrpSpPr/>
            <p:nvPr/>
          </p:nvGrpSpPr>
          <p:grpSpPr>
            <a:xfrm>
              <a:off x="5992368" y="3478031"/>
              <a:ext cx="462151" cy="425692"/>
              <a:chOff x="7141515" y="3791084"/>
              <a:chExt cx="462151" cy="425692"/>
            </a:xfrm>
          </p:grpSpPr>
          <p:sp>
            <p:nvSpPr>
              <p:cNvPr id="562" name="Triângulo retângulo 561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63" name="Triângulo retângulo 562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64" name="Grupo 563"/>
            <p:cNvGrpSpPr/>
            <p:nvPr/>
          </p:nvGrpSpPr>
          <p:grpSpPr>
            <a:xfrm rot="459684">
              <a:off x="5558980" y="3556764"/>
              <a:ext cx="462151" cy="425692"/>
              <a:chOff x="7141515" y="3791084"/>
              <a:chExt cx="462151" cy="425692"/>
            </a:xfrm>
          </p:grpSpPr>
          <p:sp>
            <p:nvSpPr>
              <p:cNvPr id="565" name="Triângulo retângulo 564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66" name="Triângulo retângulo 565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67" name="Grupo 566"/>
            <p:cNvGrpSpPr/>
            <p:nvPr/>
          </p:nvGrpSpPr>
          <p:grpSpPr>
            <a:xfrm rot="977543">
              <a:off x="5119453" y="3559979"/>
              <a:ext cx="462151" cy="425692"/>
              <a:chOff x="7141515" y="3791084"/>
              <a:chExt cx="462151" cy="425692"/>
            </a:xfrm>
          </p:grpSpPr>
          <p:sp>
            <p:nvSpPr>
              <p:cNvPr id="568" name="Triângulo retângulo 567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69" name="Triângulo retângulo 568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 rot="1412917">
              <a:off x="4691577" y="3509156"/>
              <a:ext cx="462151" cy="425692"/>
              <a:chOff x="7141515" y="3791084"/>
              <a:chExt cx="462151" cy="425692"/>
            </a:xfrm>
          </p:grpSpPr>
          <p:sp>
            <p:nvSpPr>
              <p:cNvPr id="571" name="Triângulo retângulo 570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72" name="Triângulo retângulo 571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 rot="1412917">
              <a:off x="4465241" y="3446649"/>
              <a:ext cx="296306" cy="456840"/>
              <a:chOff x="7141515" y="3791084"/>
              <a:chExt cx="462151" cy="425692"/>
            </a:xfrm>
          </p:grpSpPr>
          <p:sp>
            <p:nvSpPr>
              <p:cNvPr id="574" name="Triângulo retângulo 573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75" name="Triângulo retângulo 574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576" name="Grupo 575"/>
          <p:cNvGrpSpPr/>
          <p:nvPr/>
        </p:nvGrpSpPr>
        <p:grpSpPr>
          <a:xfrm>
            <a:off x="6882195" y="3103063"/>
            <a:ext cx="3319331" cy="2206943"/>
            <a:chOff x="3300823" y="3061861"/>
            <a:chExt cx="3319331" cy="2206943"/>
          </a:xfrm>
        </p:grpSpPr>
        <p:grpSp>
          <p:nvGrpSpPr>
            <p:cNvPr id="577" name="Grupo 576"/>
            <p:cNvGrpSpPr/>
            <p:nvPr/>
          </p:nvGrpSpPr>
          <p:grpSpPr>
            <a:xfrm>
              <a:off x="4327859" y="3061861"/>
              <a:ext cx="2292295" cy="2206943"/>
              <a:chOff x="8753157" y="683214"/>
              <a:chExt cx="2292295" cy="2206943"/>
            </a:xfrm>
          </p:grpSpPr>
          <p:grpSp>
            <p:nvGrpSpPr>
              <p:cNvPr id="595" name="Grupo 594"/>
              <p:cNvGrpSpPr/>
              <p:nvPr/>
            </p:nvGrpSpPr>
            <p:grpSpPr>
              <a:xfrm>
                <a:off x="8753157" y="683214"/>
                <a:ext cx="2292295" cy="2206943"/>
                <a:chOff x="6067613" y="595495"/>
                <a:chExt cx="2292295" cy="2206943"/>
              </a:xfrm>
            </p:grpSpPr>
            <p:grpSp>
              <p:nvGrpSpPr>
                <p:cNvPr id="599" name="Grupo 598"/>
                <p:cNvGrpSpPr/>
                <p:nvPr/>
              </p:nvGrpSpPr>
              <p:grpSpPr>
                <a:xfrm>
                  <a:off x="6067613" y="595495"/>
                  <a:ext cx="2292295" cy="2206943"/>
                  <a:chOff x="3411154" y="586462"/>
                  <a:chExt cx="2292295" cy="2206943"/>
                </a:xfrm>
              </p:grpSpPr>
              <p:grpSp>
                <p:nvGrpSpPr>
                  <p:cNvPr id="603" name="Grupo 602"/>
                  <p:cNvGrpSpPr/>
                  <p:nvPr/>
                </p:nvGrpSpPr>
                <p:grpSpPr>
                  <a:xfrm>
                    <a:off x="3411154" y="586462"/>
                    <a:ext cx="2292295" cy="2206943"/>
                    <a:chOff x="3411154" y="586462"/>
                    <a:chExt cx="2292295" cy="2206943"/>
                  </a:xfrm>
                </p:grpSpPr>
                <p:pic>
                  <p:nvPicPr>
                    <p:cNvPr id="608" name="Imagem 607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411154" y="586462"/>
                      <a:ext cx="2292295" cy="2206943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609" name="Grupo 608"/>
                    <p:cNvGrpSpPr/>
                    <p:nvPr/>
                  </p:nvGrpSpPr>
                  <p:grpSpPr>
                    <a:xfrm>
                      <a:off x="4780234" y="650635"/>
                      <a:ext cx="438869" cy="403402"/>
                      <a:chOff x="4780234" y="650635"/>
                      <a:chExt cx="438869" cy="403402"/>
                    </a:xfrm>
                  </p:grpSpPr>
                  <p:sp>
                    <p:nvSpPr>
                      <p:cNvPr id="610" name="Triângulo retângulo 609"/>
                      <p:cNvSpPr/>
                      <p:nvPr/>
                    </p:nvSpPr>
                    <p:spPr>
                      <a:xfrm rot="9955140">
                        <a:off x="4859858" y="682028"/>
                        <a:ext cx="359245" cy="366161"/>
                      </a:xfrm>
                      <a:prstGeom prst="rtTriangle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611" name="Triângulo retângulo 610"/>
                      <p:cNvSpPr/>
                      <p:nvPr/>
                    </p:nvSpPr>
                    <p:spPr>
                      <a:xfrm rot="20827618">
                        <a:off x="4780234" y="650635"/>
                        <a:ext cx="430823" cy="403402"/>
                      </a:xfrm>
                      <a:prstGeom prst="rtTriangle">
                        <a:avLst/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604" name="Grupo 603"/>
                  <p:cNvGrpSpPr/>
                  <p:nvPr/>
                </p:nvGrpSpPr>
                <p:grpSpPr>
                  <a:xfrm rot="741520">
                    <a:off x="4327212" y="589337"/>
                    <a:ext cx="491785" cy="212175"/>
                    <a:chOff x="4780234" y="636701"/>
                    <a:chExt cx="491785" cy="446872"/>
                  </a:xfrm>
                </p:grpSpPr>
                <p:sp>
                  <p:nvSpPr>
                    <p:cNvPr id="606" name="Triângulo retângulo 605"/>
                    <p:cNvSpPr/>
                    <p:nvPr/>
                  </p:nvSpPr>
                  <p:spPr>
                    <a:xfrm rot="20827618">
                      <a:off x="4780234" y="650635"/>
                      <a:ext cx="430823" cy="403402"/>
                    </a:xfrm>
                    <a:prstGeom prst="rtTriangl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607" name="Triângulo retângulo 606"/>
                    <p:cNvSpPr/>
                    <p:nvPr/>
                  </p:nvSpPr>
                  <p:spPr>
                    <a:xfrm rot="9955140">
                      <a:off x="4803840" y="636701"/>
                      <a:ext cx="468179" cy="446872"/>
                    </a:xfrm>
                    <a:prstGeom prst="rtTriangle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sp>
                <p:nvSpPr>
                  <p:cNvPr id="605" name="Triângulo retângulo 604"/>
                  <p:cNvSpPr/>
                  <p:nvPr/>
                </p:nvSpPr>
                <p:spPr>
                  <a:xfrm rot="20827618">
                    <a:off x="4800539" y="67082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600" name="Grupo 599"/>
                <p:cNvGrpSpPr/>
                <p:nvPr/>
              </p:nvGrpSpPr>
              <p:grpSpPr>
                <a:xfrm rot="1086364">
                  <a:off x="6961713" y="683172"/>
                  <a:ext cx="491785" cy="446872"/>
                  <a:chOff x="4780234" y="636701"/>
                  <a:chExt cx="491785" cy="446872"/>
                </a:xfrm>
              </p:grpSpPr>
              <p:sp>
                <p:nvSpPr>
                  <p:cNvPr id="601" name="Triângulo retângulo 600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02" name="Triângulo retângulo 601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596" name="Grupo 595"/>
              <p:cNvGrpSpPr/>
              <p:nvPr/>
            </p:nvGrpSpPr>
            <p:grpSpPr>
              <a:xfrm rot="1803525">
                <a:off x="9242445" y="748250"/>
                <a:ext cx="378291" cy="418127"/>
                <a:chOff x="4780234" y="636701"/>
                <a:chExt cx="491785" cy="446872"/>
              </a:xfrm>
            </p:grpSpPr>
            <p:sp>
              <p:nvSpPr>
                <p:cNvPr id="597" name="Triângulo retângulo 596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98" name="Triângulo retângulo 597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578" name="Arco 577"/>
            <p:cNvSpPr/>
            <p:nvPr/>
          </p:nvSpPr>
          <p:spPr>
            <a:xfrm>
              <a:off x="4384662" y="3674937"/>
              <a:ext cx="2189285" cy="281354"/>
            </a:xfrm>
            <a:prstGeom prst="arc">
              <a:avLst>
                <a:gd name="adj1" fmla="val 49462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9" name="CaixaDeTexto 578"/>
            <p:cNvSpPr txBox="1"/>
            <p:nvPr/>
          </p:nvSpPr>
          <p:spPr>
            <a:xfrm>
              <a:off x="3300823" y="4105102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/>
                <a:t>… …</a:t>
              </a:r>
            </a:p>
          </p:txBody>
        </p:sp>
        <p:grpSp>
          <p:nvGrpSpPr>
            <p:cNvPr id="580" name="Grupo 579"/>
            <p:cNvGrpSpPr/>
            <p:nvPr/>
          </p:nvGrpSpPr>
          <p:grpSpPr>
            <a:xfrm>
              <a:off x="5992368" y="3478031"/>
              <a:ext cx="462151" cy="425692"/>
              <a:chOff x="7141515" y="3791084"/>
              <a:chExt cx="462151" cy="425692"/>
            </a:xfrm>
          </p:grpSpPr>
          <p:sp>
            <p:nvSpPr>
              <p:cNvPr id="593" name="Triângulo retângulo 592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94" name="Triângulo retângulo 593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81" name="Grupo 580"/>
            <p:cNvGrpSpPr/>
            <p:nvPr/>
          </p:nvGrpSpPr>
          <p:grpSpPr>
            <a:xfrm rot="459684">
              <a:off x="5558980" y="3556764"/>
              <a:ext cx="462151" cy="425692"/>
              <a:chOff x="7141515" y="3791084"/>
              <a:chExt cx="462151" cy="425692"/>
            </a:xfrm>
          </p:grpSpPr>
          <p:sp>
            <p:nvSpPr>
              <p:cNvPr id="591" name="Triângulo retângulo 590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92" name="Triângulo retângulo 591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82" name="Grupo 581"/>
            <p:cNvGrpSpPr/>
            <p:nvPr/>
          </p:nvGrpSpPr>
          <p:grpSpPr>
            <a:xfrm rot="977543">
              <a:off x="5119453" y="3559979"/>
              <a:ext cx="462151" cy="425692"/>
              <a:chOff x="7141515" y="3791084"/>
              <a:chExt cx="462151" cy="425692"/>
            </a:xfrm>
          </p:grpSpPr>
          <p:sp>
            <p:nvSpPr>
              <p:cNvPr id="589" name="Triângulo retângulo 588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90" name="Triângulo retângulo 589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83" name="Grupo 582"/>
            <p:cNvGrpSpPr/>
            <p:nvPr/>
          </p:nvGrpSpPr>
          <p:grpSpPr>
            <a:xfrm rot="1412917">
              <a:off x="4691577" y="3509156"/>
              <a:ext cx="462151" cy="425692"/>
              <a:chOff x="7141515" y="3791084"/>
              <a:chExt cx="462151" cy="425692"/>
            </a:xfrm>
          </p:grpSpPr>
          <p:sp>
            <p:nvSpPr>
              <p:cNvPr id="587" name="Triângulo retângulo 586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88" name="Triângulo retângulo 587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84" name="Grupo 583"/>
            <p:cNvGrpSpPr/>
            <p:nvPr/>
          </p:nvGrpSpPr>
          <p:grpSpPr>
            <a:xfrm rot="1412917">
              <a:off x="4465241" y="3446649"/>
              <a:ext cx="296306" cy="456840"/>
              <a:chOff x="7141515" y="3791084"/>
              <a:chExt cx="462151" cy="425692"/>
            </a:xfrm>
          </p:grpSpPr>
          <p:sp>
            <p:nvSpPr>
              <p:cNvPr id="585" name="Triângulo retângulo 584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86" name="Triângulo retângulo 585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615" name="Grupo 614"/>
          <p:cNvGrpSpPr/>
          <p:nvPr/>
        </p:nvGrpSpPr>
        <p:grpSpPr>
          <a:xfrm>
            <a:off x="9741750" y="3914186"/>
            <a:ext cx="460160" cy="425694"/>
            <a:chOff x="10534951" y="3686311"/>
            <a:chExt cx="460160" cy="425694"/>
          </a:xfrm>
        </p:grpSpPr>
        <p:sp>
          <p:nvSpPr>
            <p:cNvPr id="616" name="Triângulo retângulo 615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17" name="Triângulo retângulo 616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18" name="Grupo 617"/>
          <p:cNvGrpSpPr/>
          <p:nvPr/>
        </p:nvGrpSpPr>
        <p:grpSpPr>
          <a:xfrm rot="540818">
            <a:off x="9315858" y="3995879"/>
            <a:ext cx="460160" cy="425694"/>
            <a:chOff x="10534951" y="3686311"/>
            <a:chExt cx="460160" cy="425694"/>
          </a:xfrm>
        </p:grpSpPr>
        <p:sp>
          <p:nvSpPr>
            <p:cNvPr id="619" name="Triângulo retângulo 618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0" name="Triângulo retângulo 619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21" name="Grupo 620"/>
          <p:cNvGrpSpPr/>
          <p:nvPr/>
        </p:nvGrpSpPr>
        <p:grpSpPr>
          <a:xfrm rot="540818">
            <a:off x="8850026" y="4006144"/>
            <a:ext cx="460160" cy="425694"/>
            <a:chOff x="10534951" y="3686311"/>
            <a:chExt cx="460160" cy="425694"/>
          </a:xfrm>
        </p:grpSpPr>
        <p:sp>
          <p:nvSpPr>
            <p:cNvPr id="622" name="Triângulo retângulo 621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3" name="Triângulo retângulo 622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24" name="Grupo 623"/>
          <p:cNvGrpSpPr/>
          <p:nvPr/>
        </p:nvGrpSpPr>
        <p:grpSpPr>
          <a:xfrm rot="1327359">
            <a:off x="8396591" y="3993313"/>
            <a:ext cx="460160" cy="425694"/>
            <a:chOff x="10534951" y="3686311"/>
            <a:chExt cx="460160" cy="425694"/>
          </a:xfrm>
        </p:grpSpPr>
        <p:sp>
          <p:nvSpPr>
            <p:cNvPr id="625" name="Triângulo retângulo 624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6" name="Triângulo retângulo 625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27" name="Grupo 626"/>
          <p:cNvGrpSpPr/>
          <p:nvPr/>
        </p:nvGrpSpPr>
        <p:grpSpPr>
          <a:xfrm rot="1327359">
            <a:off x="7941448" y="3916146"/>
            <a:ext cx="460160" cy="425694"/>
            <a:chOff x="10534951" y="3686311"/>
            <a:chExt cx="460160" cy="425694"/>
          </a:xfrm>
        </p:grpSpPr>
        <p:sp>
          <p:nvSpPr>
            <p:cNvPr id="628" name="Triângulo retângulo 627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9" name="Triângulo retângulo 628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630" name="Seta: Curvada Para a Direita 629"/>
          <p:cNvSpPr/>
          <p:nvPr/>
        </p:nvSpPr>
        <p:spPr>
          <a:xfrm rot="10800000" flipV="1">
            <a:off x="2831083" y="3345007"/>
            <a:ext cx="840274" cy="686186"/>
          </a:xfrm>
          <a:prstGeom prst="curvedRightArrow">
            <a:avLst>
              <a:gd name="adj1" fmla="val 2858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631" name="CaixaDeTexto 630"/>
          <p:cNvSpPr txBox="1"/>
          <p:nvPr/>
        </p:nvSpPr>
        <p:spPr>
          <a:xfrm>
            <a:off x="2545627" y="2558130"/>
            <a:ext cx="1894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Iterando de 0 a 2*</a:t>
            </a:r>
            <a:r>
              <a:rPr lang="el-GR" sz="1600" b="1" dirty="0"/>
              <a:t>π</a:t>
            </a:r>
            <a:r>
              <a:rPr lang="pt-PT" sz="1600" b="1" dirty="0"/>
              <a:t> para cada stack, fazendo as fatias</a:t>
            </a:r>
          </a:p>
        </p:txBody>
      </p:sp>
      <p:sp>
        <p:nvSpPr>
          <p:cNvPr id="632" name="CaixaDeTexto 631"/>
          <p:cNvSpPr txBox="1"/>
          <p:nvPr/>
        </p:nvSpPr>
        <p:spPr>
          <a:xfrm>
            <a:off x="10156213" y="2464981"/>
            <a:ext cx="196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Iterando de </a:t>
            </a:r>
            <a:r>
              <a:rPr lang="el-GR" dirty="0"/>
              <a:t>π </a:t>
            </a:r>
            <a:r>
              <a:rPr lang="pt-PT" dirty="0"/>
              <a:t> até -</a:t>
            </a:r>
            <a:r>
              <a:rPr lang="el-GR" dirty="0"/>
              <a:t> π </a:t>
            </a:r>
            <a:r>
              <a:rPr lang="pt-PT" dirty="0"/>
              <a:t>para compor cada stack </a:t>
            </a:r>
          </a:p>
        </p:txBody>
      </p:sp>
    </p:spTree>
    <p:extLst>
      <p:ext uri="{BB962C8B-B14F-4D97-AF65-F5344CB8AC3E}">
        <p14:creationId xmlns:p14="http://schemas.microsoft.com/office/powerpoint/2010/main" val="189939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360487" y="-1876216"/>
            <a:ext cx="3543300" cy="4682006"/>
            <a:chOff x="1116621" y="823022"/>
            <a:chExt cx="3543300" cy="4682006"/>
          </a:xfrm>
        </p:grpSpPr>
        <p:sp>
          <p:nvSpPr>
            <p:cNvPr id="4" name="Oval 3"/>
            <p:cNvSpPr/>
            <p:nvPr/>
          </p:nvSpPr>
          <p:spPr>
            <a:xfrm>
              <a:off x="2215662" y="3306951"/>
              <a:ext cx="2277208" cy="21980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Arco 4"/>
            <p:cNvSpPr/>
            <p:nvPr/>
          </p:nvSpPr>
          <p:spPr>
            <a:xfrm rot="1893243" flipV="1">
              <a:off x="1116621" y="823022"/>
              <a:ext cx="3543300" cy="2365132"/>
            </a:xfrm>
            <a:prstGeom prst="arc">
              <a:avLst>
                <a:gd name="adj1" fmla="val 18695287"/>
                <a:gd name="adj2" fmla="val 19823968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6" name="Arco 365"/>
            <p:cNvSpPr/>
            <p:nvPr/>
          </p:nvSpPr>
          <p:spPr>
            <a:xfrm rot="1893243" flipV="1">
              <a:off x="1116621" y="1288594"/>
              <a:ext cx="3543300" cy="2365132"/>
            </a:xfrm>
            <a:prstGeom prst="arc">
              <a:avLst>
                <a:gd name="adj1" fmla="val 17201342"/>
                <a:gd name="adj2" fmla="val 20924251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sp>
        <p:nvSpPr>
          <p:cNvPr id="57" name="Seta: Curvada Para a Direita 56"/>
          <p:cNvSpPr/>
          <p:nvPr/>
        </p:nvSpPr>
        <p:spPr>
          <a:xfrm rot="5217195" flipV="1">
            <a:off x="9805707" y="860346"/>
            <a:ext cx="2314904" cy="1088912"/>
          </a:xfrm>
          <a:prstGeom prst="curvedRightArrow">
            <a:avLst>
              <a:gd name="adj1" fmla="val 2070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grpSp>
        <p:nvGrpSpPr>
          <p:cNvPr id="373" name="Grupo 372"/>
          <p:cNvGrpSpPr/>
          <p:nvPr/>
        </p:nvGrpSpPr>
        <p:grpSpPr>
          <a:xfrm rot="741520">
            <a:off x="1685558" y="606125"/>
            <a:ext cx="491785" cy="212175"/>
            <a:chOff x="4780234" y="636701"/>
            <a:chExt cx="491785" cy="446872"/>
          </a:xfrm>
        </p:grpSpPr>
        <p:sp>
          <p:nvSpPr>
            <p:cNvPr id="374" name="Triângulo retângulo 373"/>
            <p:cNvSpPr/>
            <p:nvPr/>
          </p:nvSpPr>
          <p:spPr>
            <a:xfrm rot="20827618">
              <a:off x="4780234" y="650635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5" name="Triângulo retângulo 374"/>
            <p:cNvSpPr/>
            <p:nvPr/>
          </p:nvSpPr>
          <p:spPr>
            <a:xfrm rot="9955140">
              <a:off x="4803840" y="636701"/>
              <a:ext cx="468179" cy="446872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6067613" y="595495"/>
            <a:ext cx="2292295" cy="2206943"/>
            <a:chOff x="6067613" y="595495"/>
            <a:chExt cx="2292295" cy="2206943"/>
          </a:xfrm>
        </p:grpSpPr>
        <p:grpSp>
          <p:nvGrpSpPr>
            <p:cNvPr id="473" name="Grupo 472"/>
            <p:cNvGrpSpPr/>
            <p:nvPr/>
          </p:nvGrpSpPr>
          <p:grpSpPr>
            <a:xfrm>
              <a:off x="6067613" y="595495"/>
              <a:ext cx="2292295" cy="2206943"/>
              <a:chOff x="3411154" y="586462"/>
              <a:chExt cx="2292295" cy="2206943"/>
            </a:xfrm>
          </p:grpSpPr>
          <p:grpSp>
            <p:nvGrpSpPr>
              <p:cNvPr id="474" name="Grupo 473"/>
              <p:cNvGrpSpPr/>
              <p:nvPr/>
            </p:nvGrpSpPr>
            <p:grpSpPr>
              <a:xfrm>
                <a:off x="3411154" y="586462"/>
                <a:ext cx="2292295" cy="2206943"/>
                <a:chOff x="3411154" y="586462"/>
                <a:chExt cx="2292295" cy="2206943"/>
              </a:xfrm>
            </p:grpSpPr>
            <p:pic>
              <p:nvPicPr>
                <p:cNvPr id="479" name="Imagem 47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11154" y="586462"/>
                  <a:ext cx="2292295" cy="2206943"/>
                </a:xfrm>
                <a:prstGeom prst="rect">
                  <a:avLst/>
                </a:prstGeom>
              </p:spPr>
            </p:pic>
            <p:grpSp>
              <p:nvGrpSpPr>
                <p:cNvPr id="480" name="Grupo 479"/>
                <p:cNvGrpSpPr/>
                <p:nvPr/>
              </p:nvGrpSpPr>
              <p:grpSpPr>
                <a:xfrm>
                  <a:off x="4780234" y="636701"/>
                  <a:ext cx="491785" cy="446872"/>
                  <a:chOff x="4780234" y="636701"/>
                  <a:chExt cx="491785" cy="446872"/>
                </a:xfrm>
              </p:grpSpPr>
              <p:sp>
                <p:nvSpPr>
                  <p:cNvPr id="481" name="Triângulo retângulo 480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82" name="Triângulo retângulo 481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475" name="Grupo 474"/>
              <p:cNvGrpSpPr/>
              <p:nvPr/>
            </p:nvGrpSpPr>
            <p:grpSpPr>
              <a:xfrm rot="741520">
                <a:off x="4327212" y="589337"/>
                <a:ext cx="491785" cy="212175"/>
                <a:chOff x="4780234" y="636701"/>
                <a:chExt cx="491785" cy="446872"/>
              </a:xfrm>
            </p:grpSpPr>
            <p:sp>
              <p:nvSpPr>
                <p:cNvPr id="477" name="Triângulo retângulo 476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78" name="Triângulo retângulo 477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476" name="Triângulo retângulo 475"/>
              <p:cNvSpPr/>
              <p:nvPr/>
            </p:nvSpPr>
            <p:spPr>
              <a:xfrm rot="20827618">
                <a:off x="4800539" y="67082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386" name="Grupo 385"/>
            <p:cNvGrpSpPr/>
            <p:nvPr/>
          </p:nvGrpSpPr>
          <p:grpSpPr>
            <a:xfrm rot="1086364">
              <a:off x="6961713" y="683172"/>
              <a:ext cx="491785" cy="446872"/>
              <a:chOff x="4780234" y="636701"/>
              <a:chExt cx="491785" cy="446872"/>
            </a:xfrm>
          </p:grpSpPr>
          <p:sp>
            <p:nvSpPr>
              <p:cNvPr id="387" name="Triângulo retângulo 386"/>
              <p:cNvSpPr/>
              <p:nvPr/>
            </p:nvSpPr>
            <p:spPr>
              <a:xfrm rot="20827618">
                <a:off x="4780234" y="65063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88" name="Triângulo retângulo 387"/>
              <p:cNvSpPr/>
              <p:nvPr/>
            </p:nvSpPr>
            <p:spPr>
              <a:xfrm rot="9955140">
                <a:off x="4803840" y="636701"/>
                <a:ext cx="468179" cy="446872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3478817" y="546793"/>
            <a:ext cx="2292295" cy="2206943"/>
            <a:chOff x="3480960" y="555722"/>
            <a:chExt cx="2292295" cy="2206943"/>
          </a:xfrm>
        </p:grpSpPr>
        <p:grpSp>
          <p:nvGrpSpPr>
            <p:cNvPr id="10" name="Grupo 9"/>
            <p:cNvGrpSpPr/>
            <p:nvPr/>
          </p:nvGrpSpPr>
          <p:grpSpPr>
            <a:xfrm>
              <a:off x="3480960" y="555722"/>
              <a:ext cx="2292295" cy="2206943"/>
              <a:chOff x="3480960" y="555722"/>
              <a:chExt cx="2292295" cy="2206943"/>
            </a:xfrm>
          </p:grpSpPr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80960" y="555722"/>
                <a:ext cx="2292295" cy="2206943"/>
              </a:xfrm>
              <a:prstGeom prst="rect">
                <a:avLst/>
              </a:prstGeom>
            </p:spPr>
          </p:pic>
          <p:grpSp>
            <p:nvGrpSpPr>
              <p:cNvPr id="8" name="Grupo 7"/>
              <p:cNvGrpSpPr/>
              <p:nvPr/>
            </p:nvGrpSpPr>
            <p:grpSpPr>
              <a:xfrm>
                <a:off x="4780234" y="636701"/>
                <a:ext cx="491785" cy="446872"/>
                <a:chOff x="4780234" y="636701"/>
                <a:chExt cx="491785" cy="446872"/>
              </a:xfrm>
            </p:grpSpPr>
            <p:sp>
              <p:nvSpPr>
                <p:cNvPr id="372" name="Triângulo retângulo 371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7" name="Triângulo retângulo 6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469" name="Grupo 468"/>
            <p:cNvGrpSpPr/>
            <p:nvPr/>
          </p:nvGrpSpPr>
          <p:grpSpPr>
            <a:xfrm rot="741520">
              <a:off x="4327212" y="589337"/>
              <a:ext cx="491785" cy="212175"/>
              <a:chOff x="4780234" y="636701"/>
              <a:chExt cx="491785" cy="446872"/>
            </a:xfrm>
          </p:grpSpPr>
          <p:sp>
            <p:nvSpPr>
              <p:cNvPr id="470" name="Triângulo retângulo 469"/>
              <p:cNvSpPr/>
              <p:nvPr/>
            </p:nvSpPr>
            <p:spPr>
              <a:xfrm rot="20827618">
                <a:off x="4780234" y="65063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71" name="Triângulo retângulo 470"/>
              <p:cNvSpPr/>
              <p:nvPr/>
            </p:nvSpPr>
            <p:spPr>
              <a:xfrm rot="9955140">
                <a:off x="4803840" y="636701"/>
                <a:ext cx="468179" cy="446872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472" name="Triângulo retângulo 471"/>
            <p:cNvSpPr/>
            <p:nvPr/>
          </p:nvSpPr>
          <p:spPr>
            <a:xfrm rot="20827618">
              <a:off x="4800539" y="670825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8753157" y="683214"/>
            <a:ext cx="2292295" cy="2206943"/>
            <a:chOff x="8753157" y="683214"/>
            <a:chExt cx="2292295" cy="2206943"/>
          </a:xfrm>
        </p:grpSpPr>
        <p:grpSp>
          <p:nvGrpSpPr>
            <p:cNvPr id="483" name="Grupo 482"/>
            <p:cNvGrpSpPr/>
            <p:nvPr/>
          </p:nvGrpSpPr>
          <p:grpSpPr>
            <a:xfrm>
              <a:off x="8753157" y="683214"/>
              <a:ext cx="2292295" cy="2206943"/>
              <a:chOff x="6067613" y="595495"/>
              <a:chExt cx="2292295" cy="2206943"/>
            </a:xfrm>
          </p:grpSpPr>
          <p:grpSp>
            <p:nvGrpSpPr>
              <p:cNvPr id="484" name="Grupo 483"/>
              <p:cNvGrpSpPr/>
              <p:nvPr/>
            </p:nvGrpSpPr>
            <p:grpSpPr>
              <a:xfrm>
                <a:off x="6067613" y="595495"/>
                <a:ext cx="2292295" cy="2206943"/>
                <a:chOff x="3411154" y="586462"/>
                <a:chExt cx="2292295" cy="2206943"/>
              </a:xfrm>
            </p:grpSpPr>
            <p:grpSp>
              <p:nvGrpSpPr>
                <p:cNvPr id="488" name="Grupo 487"/>
                <p:cNvGrpSpPr/>
                <p:nvPr/>
              </p:nvGrpSpPr>
              <p:grpSpPr>
                <a:xfrm>
                  <a:off x="3411154" y="586462"/>
                  <a:ext cx="2292295" cy="2206943"/>
                  <a:chOff x="3411154" y="586462"/>
                  <a:chExt cx="2292295" cy="2206943"/>
                </a:xfrm>
              </p:grpSpPr>
              <p:pic>
                <p:nvPicPr>
                  <p:cNvPr id="493" name="Imagem 49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11154" y="586462"/>
                    <a:ext cx="2292295" cy="2206943"/>
                  </a:xfrm>
                  <a:prstGeom prst="rect">
                    <a:avLst/>
                  </a:prstGeom>
                </p:spPr>
              </p:pic>
              <p:grpSp>
                <p:nvGrpSpPr>
                  <p:cNvPr id="494" name="Grupo 493"/>
                  <p:cNvGrpSpPr/>
                  <p:nvPr/>
                </p:nvGrpSpPr>
                <p:grpSpPr>
                  <a:xfrm>
                    <a:off x="4780234" y="636701"/>
                    <a:ext cx="491785" cy="446872"/>
                    <a:chOff x="4780234" y="636701"/>
                    <a:chExt cx="491785" cy="446872"/>
                  </a:xfrm>
                </p:grpSpPr>
                <p:sp>
                  <p:nvSpPr>
                    <p:cNvPr id="495" name="Triângulo retângulo 494"/>
                    <p:cNvSpPr/>
                    <p:nvPr/>
                  </p:nvSpPr>
                  <p:spPr>
                    <a:xfrm rot="9955140">
                      <a:off x="4803840" y="636701"/>
                      <a:ext cx="468179" cy="446872"/>
                    </a:xfrm>
                    <a:prstGeom prst="rtTriangle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496" name="Triângulo retângulo 495"/>
                    <p:cNvSpPr/>
                    <p:nvPr/>
                  </p:nvSpPr>
                  <p:spPr>
                    <a:xfrm rot="20827618">
                      <a:off x="4780234" y="650635"/>
                      <a:ext cx="430823" cy="403402"/>
                    </a:xfrm>
                    <a:prstGeom prst="rtTriangl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489" name="Grupo 488"/>
                <p:cNvGrpSpPr/>
                <p:nvPr/>
              </p:nvGrpSpPr>
              <p:grpSpPr>
                <a:xfrm rot="741520">
                  <a:off x="4327212" y="589337"/>
                  <a:ext cx="491785" cy="212175"/>
                  <a:chOff x="4780234" y="636701"/>
                  <a:chExt cx="491785" cy="446872"/>
                </a:xfrm>
              </p:grpSpPr>
              <p:sp>
                <p:nvSpPr>
                  <p:cNvPr id="491" name="Triângulo retângulo 490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492" name="Triângulo retângulo 491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490" name="Triângulo retângulo 489"/>
                <p:cNvSpPr/>
                <p:nvPr/>
              </p:nvSpPr>
              <p:spPr>
                <a:xfrm rot="20827618">
                  <a:off x="4800539" y="67082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485" name="Grupo 484"/>
              <p:cNvGrpSpPr/>
              <p:nvPr/>
            </p:nvGrpSpPr>
            <p:grpSpPr>
              <a:xfrm rot="1086364">
                <a:off x="6961713" y="683172"/>
                <a:ext cx="491785" cy="446872"/>
                <a:chOff x="4780234" y="636701"/>
                <a:chExt cx="491785" cy="446872"/>
              </a:xfrm>
            </p:grpSpPr>
            <p:sp>
              <p:nvSpPr>
                <p:cNvPr id="486" name="Triângulo retângulo 485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487" name="Triângulo retângulo 486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498" name="Grupo 497"/>
            <p:cNvGrpSpPr/>
            <p:nvPr/>
          </p:nvGrpSpPr>
          <p:grpSpPr>
            <a:xfrm rot="1803525">
              <a:off x="9242445" y="748250"/>
              <a:ext cx="378291" cy="418127"/>
              <a:chOff x="4780234" y="636701"/>
              <a:chExt cx="491785" cy="446872"/>
            </a:xfrm>
          </p:grpSpPr>
          <p:sp>
            <p:nvSpPr>
              <p:cNvPr id="499" name="Triângulo retângulo 498"/>
              <p:cNvSpPr/>
              <p:nvPr/>
            </p:nvSpPr>
            <p:spPr>
              <a:xfrm rot="20827618">
                <a:off x="4780234" y="65063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00" name="Triângulo retângulo 499"/>
              <p:cNvSpPr/>
              <p:nvPr/>
            </p:nvSpPr>
            <p:spPr>
              <a:xfrm rot="9955140">
                <a:off x="4803840" y="636701"/>
                <a:ext cx="468179" cy="446872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520" name="Grupo 519"/>
          <p:cNvGrpSpPr/>
          <p:nvPr/>
        </p:nvGrpSpPr>
        <p:grpSpPr>
          <a:xfrm>
            <a:off x="738554" y="3064408"/>
            <a:ext cx="2292295" cy="2206943"/>
            <a:chOff x="8753157" y="683214"/>
            <a:chExt cx="2292295" cy="2206943"/>
          </a:xfrm>
        </p:grpSpPr>
        <p:grpSp>
          <p:nvGrpSpPr>
            <p:cNvPr id="521" name="Grupo 520"/>
            <p:cNvGrpSpPr/>
            <p:nvPr/>
          </p:nvGrpSpPr>
          <p:grpSpPr>
            <a:xfrm>
              <a:off x="8753157" y="683214"/>
              <a:ext cx="2292295" cy="2206943"/>
              <a:chOff x="6067613" y="595495"/>
              <a:chExt cx="2292295" cy="2206943"/>
            </a:xfrm>
          </p:grpSpPr>
          <p:grpSp>
            <p:nvGrpSpPr>
              <p:cNvPr id="525" name="Grupo 524"/>
              <p:cNvGrpSpPr/>
              <p:nvPr/>
            </p:nvGrpSpPr>
            <p:grpSpPr>
              <a:xfrm>
                <a:off x="6067613" y="595495"/>
                <a:ext cx="2292295" cy="2206943"/>
                <a:chOff x="3411154" y="586462"/>
                <a:chExt cx="2292295" cy="2206943"/>
              </a:xfrm>
            </p:grpSpPr>
            <p:grpSp>
              <p:nvGrpSpPr>
                <p:cNvPr id="529" name="Grupo 528"/>
                <p:cNvGrpSpPr/>
                <p:nvPr/>
              </p:nvGrpSpPr>
              <p:grpSpPr>
                <a:xfrm>
                  <a:off x="3411154" y="586462"/>
                  <a:ext cx="2292295" cy="2206943"/>
                  <a:chOff x="3411154" y="586462"/>
                  <a:chExt cx="2292295" cy="2206943"/>
                </a:xfrm>
              </p:grpSpPr>
              <p:pic>
                <p:nvPicPr>
                  <p:cNvPr id="534" name="Imagem 53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11154" y="586462"/>
                    <a:ext cx="2292295" cy="2206943"/>
                  </a:xfrm>
                  <a:prstGeom prst="rect">
                    <a:avLst/>
                  </a:prstGeom>
                </p:spPr>
              </p:pic>
              <p:grpSp>
                <p:nvGrpSpPr>
                  <p:cNvPr id="535" name="Grupo 534"/>
                  <p:cNvGrpSpPr/>
                  <p:nvPr/>
                </p:nvGrpSpPr>
                <p:grpSpPr>
                  <a:xfrm>
                    <a:off x="4780234" y="636701"/>
                    <a:ext cx="491785" cy="446872"/>
                    <a:chOff x="4780234" y="636701"/>
                    <a:chExt cx="491785" cy="446872"/>
                  </a:xfrm>
                </p:grpSpPr>
                <p:sp>
                  <p:nvSpPr>
                    <p:cNvPr id="536" name="Triângulo retângulo 535"/>
                    <p:cNvSpPr/>
                    <p:nvPr/>
                  </p:nvSpPr>
                  <p:spPr>
                    <a:xfrm rot="9955140">
                      <a:off x="4803840" y="636701"/>
                      <a:ext cx="468179" cy="446872"/>
                    </a:xfrm>
                    <a:prstGeom prst="rtTriangle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537" name="Triângulo retângulo 536"/>
                    <p:cNvSpPr/>
                    <p:nvPr/>
                  </p:nvSpPr>
                  <p:spPr>
                    <a:xfrm rot="20827618">
                      <a:off x="4780234" y="650635"/>
                      <a:ext cx="430823" cy="403402"/>
                    </a:xfrm>
                    <a:prstGeom prst="rtTriangl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</p:grpSp>
            <p:grpSp>
              <p:nvGrpSpPr>
                <p:cNvPr id="530" name="Grupo 529"/>
                <p:cNvGrpSpPr/>
                <p:nvPr/>
              </p:nvGrpSpPr>
              <p:grpSpPr>
                <a:xfrm rot="741520">
                  <a:off x="4327212" y="589337"/>
                  <a:ext cx="491785" cy="212175"/>
                  <a:chOff x="4780234" y="636701"/>
                  <a:chExt cx="491785" cy="446872"/>
                </a:xfrm>
              </p:grpSpPr>
              <p:sp>
                <p:nvSpPr>
                  <p:cNvPr id="532" name="Triângulo retângulo 531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33" name="Triângulo retângulo 532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531" name="Triângulo retângulo 530"/>
                <p:cNvSpPr/>
                <p:nvPr/>
              </p:nvSpPr>
              <p:spPr>
                <a:xfrm rot="20827618">
                  <a:off x="4800539" y="67082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  <p:grpSp>
            <p:nvGrpSpPr>
              <p:cNvPr id="526" name="Grupo 525"/>
              <p:cNvGrpSpPr/>
              <p:nvPr/>
            </p:nvGrpSpPr>
            <p:grpSpPr>
              <a:xfrm rot="1086364">
                <a:off x="6961713" y="683172"/>
                <a:ext cx="491785" cy="446872"/>
                <a:chOff x="4780234" y="636701"/>
                <a:chExt cx="491785" cy="446872"/>
              </a:xfrm>
            </p:grpSpPr>
            <p:sp>
              <p:nvSpPr>
                <p:cNvPr id="527" name="Triângulo retângulo 526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28" name="Triângulo retângulo 527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grpSp>
          <p:nvGrpSpPr>
            <p:cNvPr id="522" name="Grupo 521"/>
            <p:cNvGrpSpPr/>
            <p:nvPr/>
          </p:nvGrpSpPr>
          <p:grpSpPr>
            <a:xfrm rot="1803525">
              <a:off x="9242445" y="748250"/>
              <a:ext cx="378291" cy="418127"/>
              <a:chOff x="4780234" y="636701"/>
              <a:chExt cx="491785" cy="446872"/>
            </a:xfrm>
          </p:grpSpPr>
          <p:sp>
            <p:nvSpPr>
              <p:cNvPr id="523" name="Triângulo retângulo 522"/>
              <p:cNvSpPr/>
              <p:nvPr/>
            </p:nvSpPr>
            <p:spPr>
              <a:xfrm rot="20827618">
                <a:off x="4780234" y="650635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24" name="Triângulo retângulo 523"/>
              <p:cNvSpPr/>
              <p:nvPr/>
            </p:nvSpPr>
            <p:spPr>
              <a:xfrm rot="9955140">
                <a:off x="4803840" y="636701"/>
                <a:ext cx="468179" cy="446872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sp>
        <p:nvSpPr>
          <p:cNvPr id="538" name="Arco 537"/>
          <p:cNvSpPr/>
          <p:nvPr/>
        </p:nvSpPr>
        <p:spPr>
          <a:xfrm>
            <a:off x="807825" y="3749839"/>
            <a:ext cx="2189285" cy="281354"/>
          </a:xfrm>
          <a:prstGeom prst="arc">
            <a:avLst>
              <a:gd name="adj1" fmla="val 49462"/>
              <a:gd name="adj2" fmla="val 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50" name="Grupo 49"/>
          <p:cNvGrpSpPr/>
          <p:nvPr/>
        </p:nvGrpSpPr>
        <p:grpSpPr>
          <a:xfrm>
            <a:off x="3281164" y="2993116"/>
            <a:ext cx="3294074" cy="2206943"/>
            <a:chOff x="3326080" y="3061861"/>
            <a:chExt cx="3294074" cy="2206943"/>
          </a:xfrm>
        </p:grpSpPr>
        <p:grpSp>
          <p:nvGrpSpPr>
            <p:cNvPr id="540" name="Grupo 539"/>
            <p:cNvGrpSpPr/>
            <p:nvPr/>
          </p:nvGrpSpPr>
          <p:grpSpPr>
            <a:xfrm>
              <a:off x="4327859" y="3061861"/>
              <a:ext cx="2292295" cy="2206943"/>
              <a:chOff x="8753157" y="683214"/>
              <a:chExt cx="2292295" cy="2206943"/>
            </a:xfrm>
          </p:grpSpPr>
          <p:grpSp>
            <p:nvGrpSpPr>
              <p:cNvPr id="541" name="Grupo 540"/>
              <p:cNvGrpSpPr/>
              <p:nvPr/>
            </p:nvGrpSpPr>
            <p:grpSpPr>
              <a:xfrm>
                <a:off x="8753157" y="683214"/>
                <a:ext cx="2292295" cy="2206943"/>
                <a:chOff x="6067613" y="595495"/>
                <a:chExt cx="2292295" cy="2206943"/>
              </a:xfrm>
            </p:grpSpPr>
            <p:grpSp>
              <p:nvGrpSpPr>
                <p:cNvPr id="545" name="Grupo 544"/>
                <p:cNvGrpSpPr/>
                <p:nvPr/>
              </p:nvGrpSpPr>
              <p:grpSpPr>
                <a:xfrm>
                  <a:off x="6067613" y="595495"/>
                  <a:ext cx="2292295" cy="2206943"/>
                  <a:chOff x="3411154" y="586462"/>
                  <a:chExt cx="2292295" cy="2206943"/>
                </a:xfrm>
              </p:grpSpPr>
              <p:grpSp>
                <p:nvGrpSpPr>
                  <p:cNvPr id="549" name="Grupo 548"/>
                  <p:cNvGrpSpPr/>
                  <p:nvPr/>
                </p:nvGrpSpPr>
                <p:grpSpPr>
                  <a:xfrm>
                    <a:off x="3411154" y="586462"/>
                    <a:ext cx="2292295" cy="2206943"/>
                    <a:chOff x="3411154" y="586462"/>
                    <a:chExt cx="2292295" cy="2206943"/>
                  </a:xfrm>
                </p:grpSpPr>
                <p:pic>
                  <p:nvPicPr>
                    <p:cNvPr id="554" name="Imagem 553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411154" y="586462"/>
                      <a:ext cx="2292295" cy="2206943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555" name="Grupo 554"/>
                    <p:cNvGrpSpPr/>
                    <p:nvPr/>
                  </p:nvGrpSpPr>
                  <p:grpSpPr>
                    <a:xfrm>
                      <a:off x="4780234" y="650635"/>
                      <a:ext cx="438869" cy="403402"/>
                      <a:chOff x="4780234" y="650635"/>
                      <a:chExt cx="438869" cy="403402"/>
                    </a:xfrm>
                  </p:grpSpPr>
                  <p:sp>
                    <p:nvSpPr>
                      <p:cNvPr id="556" name="Triângulo retângulo 555"/>
                      <p:cNvSpPr/>
                      <p:nvPr/>
                    </p:nvSpPr>
                    <p:spPr>
                      <a:xfrm rot="9955140">
                        <a:off x="4859858" y="682028"/>
                        <a:ext cx="359245" cy="366161"/>
                      </a:xfrm>
                      <a:prstGeom prst="rtTriangle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557" name="Triângulo retângulo 556"/>
                      <p:cNvSpPr/>
                      <p:nvPr/>
                    </p:nvSpPr>
                    <p:spPr>
                      <a:xfrm rot="20827618">
                        <a:off x="4780234" y="650635"/>
                        <a:ext cx="430823" cy="403402"/>
                      </a:xfrm>
                      <a:prstGeom prst="rtTriangle">
                        <a:avLst/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550" name="Grupo 549"/>
                  <p:cNvGrpSpPr/>
                  <p:nvPr/>
                </p:nvGrpSpPr>
                <p:grpSpPr>
                  <a:xfrm rot="741520">
                    <a:off x="4327212" y="589337"/>
                    <a:ext cx="491785" cy="212175"/>
                    <a:chOff x="4780234" y="636701"/>
                    <a:chExt cx="491785" cy="446872"/>
                  </a:xfrm>
                </p:grpSpPr>
                <p:sp>
                  <p:nvSpPr>
                    <p:cNvPr id="552" name="Triângulo retângulo 551"/>
                    <p:cNvSpPr/>
                    <p:nvPr/>
                  </p:nvSpPr>
                  <p:spPr>
                    <a:xfrm rot="20827618">
                      <a:off x="4780234" y="650635"/>
                      <a:ext cx="430823" cy="403402"/>
                    </a:xfrm>
                    <a:prstGeom prst="rtTriangl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553" name="Triângulo retângulo 552"/>
                    <p:cNvSpPr/>
                    <p:nvPr/>
                  </p:nvSpPr>
                  <p:spPr>
                    <a:xfrm rot="9955140">
                      <a:off x="4803840" y="636701"/>
                      <a:ext cx="468179" cy="446872"/>
                    </a:xfrm>
                    <a:prstGeom prst="rtTriangle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sp>
                <p:nvSpPr>
                  <p:cNvPr id="551" name="Triângulo retângulo 550"/>
                  <p:cNvSpPr/>
                  <p:nvPr/>
                </p:nvSpPr>
                <p:spPr>
                  <a:xfrm rot="20827618">
                    <a:off x="4800539" y="67082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546" name="Grupo 545"/>
                <p:cNvGrpSpPr/>
                <p:nvPr/>
              </p:nvGrpSpPr>
              <p:grpSpPr>
                <a:xfrm rot="1086364">
                  <a:off x="6961713" y="683172"/>
                  <a:ext cx="491785" cy="446872"/>
                  <a:chOff x="4780234" y="636701"/>
                  <a:chExt cx="491785" cy="446872"/>
                </a:xfrm>
              </p:grpSpPr>
              <p:sp>
                <p:nvSpPr>
                  <p:cNvPr id="547" name="Triângulo retângulo 546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548" name="Triângulo retângulo 547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542" name="Grupo 541"/>
              <p:cNvGrpSpPr/>
              <p:nvPr/>
            </p:nvGrpSpPr>
            <p:grpSpPr>
              <a:xfrm rot="1803525">
                <a:off x="9242445" y="748250"/>
                <a:ext cx="378291" cy="418127"/>
                <a:chOff x="4780234" y="636701"/>
                <a:chExt cx="491785" cy="446872"/>
              </a:xfrm>
            </p:grpSpPr>
            <p:sp>
              <p:nvSpPr>
                <p:cNvPr id="543" name="Triângulo retângulo 542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44" name="Triângulo retângulo 543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16" name="Arco 15"/>
            <p:cNvSpPr/>
            <p:nvPr/>
          </p:nvSpPr>
          <p:spPr>
            <a:xfrm>
              <a:off x="4384662" y="3674937"/>
              <a:ext cx="2189285" cy="281354"/>
            </a:xfrm>
            <a:prstGeom prst="arc">
              <a:avLst>
                <a:gd name="adj1" fmla="val 49462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39" name="CaixaDeTexto 538"/>
            <p:cNvSpPr txBox="1"/>
            <p:nvPr/>
          </p:nvSpPr>
          <p:spPr>
            <a:xfrm>
              <a:off x="3326080" y="4196797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/>
                <a:t>… …</a:t>
              </a:r>
            </a:p>
          </p:txBody>
        </p:sp>
        <p:grpSp>
          <p:nvGrpSpPr>
            <p:cNvPr id="561" name="Grupo 560"/>
            <p:cNvGrpSpPr/>
            <p:nvPr/>
          </p:nvGrpSpPr>
          <p:grpSpPr>
            <a:xfrm>
              <a:off x="5992368" y="3478031"/>
              <a:ext cx="462151" cy="425692"/>
              <a:chOff x="7141515" y="3791084"/>
              <a:chExt cx="462151" cy="425692"/>
            </a:xfrm>
          </p:grpSpPr>
          <p:sp>
            <p:nvSpPr>
              <p:cNvPr id="562" name="Triângulo retângulo 561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63" name="Triângulo retângulo 562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64" name="Grupo 563"/>
            <p:cNvGrpSpPr/>
            <p:nvPr/>
          </p:nvGrpSpPr>
          <p:grpSpPr>
            <a:xfrm rot="459684">
              <a:off x="5558980" y="3556764"/>
              <a:ext cx="462151" cy="425692"/>
              <a:chOff x="7141515" y="3791084"/>
              <a:chExt cx="462151" cy="425692"/>
            </a:xfrm>
          </p:grpSpPr>
          <p:sp>
            <p:nvSpPr>
              <p:cNvPr id="565" name="Triângulo retângulo 564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66" name="Triângulo retângulo 565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67" name="Grupo 566"/>
            <p:cNvGrpSpPr/>
            <p:nvPr/>
          </p:nvGrpSpPr>
          <p:grpSpPr>
            <a:xfrm rot="977543">
              <a:off x="5119453" y="3559979"/>
              <a:ext cx="462151" cy="425692"/>
              <a:chOff x="7141515" y="3791084"/>
              <a:chExt cx="462151" cy="425692"/>
            </a:xfrm>
          </p:grpSpPr>
          <p:sp>
            <p:nvSpPr>
              <p:cNvPr id="568" name="Triângulo retângulo 567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69" name="Triângulo retângulo 568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70" name="Grupo 569"/>
            <p:cNvGrpSpPr/>
            <p:nvPr/>
          </p:nvGrpSpPr>
          <p:grpSpPr>
            <a:xfrm rot="1412917">
              <a:off x="4691577" y="3509156"/>
              <a:ext cx="462151" cy="425692"/>
              <a:chOff x="7141515" y="3791084"/>
              <a:chExt cx="462151" cy="425692"/>
            </a:xfrm>
          </p:grpSpPr>
          <p:sp>
            <p:nvSpPr>
              <p:cNvPr id="571" name="Triângulo retângulo 570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72" name="Triângulo retângulo 571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73" name="Grupo 572"/>
            <p:cNvGrpSpPr/>
            <p:nvPr/>
          </p:nvGrpSpPr>
          <p:grpSpPr>
            <a:xfrm rot="1412917">
              <a:off x="4465241" y="3446649"/>
              <a:ext cx="296306" cy="456840"/>
              <a:chOff x="7141515" y="3791084"/>
              <a:chExt cx="462151" cy="425692"/>
            </a:xfrm>
          </p:grpSpPr>
          <p:sp>
            <p:nvSpPr>
              <p:cNvPr id="574" name="Triângulo retângulo 573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75" name="Triângulo retângulo 574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576" name="Grupo 575"/>
          <p:cNvGrpSpPr/>
          <p:nvPr/>
        </p:nvGrpSpPr>
        <p:grpSpPr>
          <a:xfrm>
            <a:off x="6882195" y="3103063"/>
            <a:ext cx="3319331" cy="2206943"/>
            <a:chOff x="3300823" y="3061861"/>
            <a:chExt cx="3319331" cy="2206943"/>
          </a:xfrm>
        </p:grpSpPr>
        <p:grpSp>
          <p:nvGrpSpPr>
            <p:cNvPr id="577" name="Grupo 576"/>
            <p:cNvGrpSpPr/>
            <p:nvPr/>
          </p:nvGrpSpPr>
          <p:grpSpPr>
            <a:xfrm>
              <a:off x="4327859" y="3061861"/>
              <a:ext cx="2292295" cy="2206943"/>
              <a:chOff x="8753157" y="683214"/>
              <a:chExt cx="2292295" cy="2206943"/>
            </a:xfrm>
          </p:grpSpPr>
          <p:grpSp>
            <p:nvGrpSpPr>
              <p:cNvPr id="595" name="Grupo 594"/>
              <p:cNvGrpSpPr/>
              <p:nvPr/>
            </p:nvGrpSpPr>
            <p:grpSpPr>
              <a:xfrm>
                <a:off x="8753157" y="683214"/>
                <a:ext cx="2292295" cy="2206943"/>
                <a:chOff x="6067613" y="595495"/>
                <a:chExt cx="2292295" cy="2206943"/>
              </a:xfrm>
            </p:grpSpPr>
            <p:grpSp>
              <p:nvGrpSpPr>
                <p:cNvPr id="599" name="Grupo 598"/>
                <p:cNvGrpSpPr/>
                <p:nvPr/>
              </p:nvGrpSpPr>
              <p:grpSpPr>
                <a:xfrm>
                  <a:off x="6067613" y="595495"/>
                  <a:ext cx="2292295" cy="2206943"/>
                  <a:chOff x="3411154" y="586462"/>
                  <a:chExt cx="2292295" cy="2206943"/>
                </a:xfrm>
              </p:grpSpPr>
              <p:grpSp>
                <p:nvGrpSpPr>
                  <p:cNvPr id="603" name="Grupo 602"/>
                  <p:cNvGrpSpPr/>
                  <p:nvPr/>
                </p:nvGrpSpPr>
                <p:grpSpPr>
                  <a:xfrm>
                    <a:off x="3411154" y="586462"/>
                    <a:ext cx="2292295" cy="2206943"/>
                    <a:chOff x="3411154" y="586462"/>
                    <a:chExt cx="2292295" cy="2206943"/>
                  </a:xfrm>
                </p:grpSpPr>
                <p:pic>
                  <p:nvPicPr>
                    <p:cNvPr id="608" name="Imagem 607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411154" y="586462"/>
                      <a:ext cx="2292295" cy="2206943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609" name="Grupo 608"/>
                    <p:cNvGrpSpPr/>
                    <p:nvPr/>
                  </p:nvGrpSpPr>
                  <p:grpSpPr>
                    <a:xfrm>
                      <a:off x="4780234" y="650635"/>
                      <a:ext cx="438869" cy="403402"/>
                      <a:chOff x="4780234" y="650635"/>
                      <a:chExt cx="438869" cy="403402"/>
                    </a:xfrm>
                  </p:grpSpPr>
                  <p:sp>
                    <p:nvSpPr>
                      <p:cNvPr id="610" name="Triângulo retângulo 609"/>
                      <p:cNvSpPr/>
                      <p:nvPr/>
                    </p:nvSpPr>
                    <p:spPr>
                      <a:xfrm rot="9955140">
                        <a:off x="4859858" y="682028"/>
                        <a:ext cx="359245" cy="366161"/>
                      </a:xfrm>
                      <a:prstGeom prst="rtTriangle">
                        <a:avLst/>
                      </a:prstGeom>
                      <a:solidFill>
                        <a:schemeClr val="accent4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611" name="Triângulo retângulo 610"/>
                      <p:cNvSpPr/>
                      <p:nvPr/>
                    </p:nvSpPr>
                    <p:spPr>
                      <a:xfrm rot="20827618">
                        <a:off x="4780234" y="650635"/>
                        <a:ext cx="430823" cy="403402"/>
                      </a:xfrm>
                      <a:prstGeom prst="rtTriangle">
                        <a:avLst/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604" name="Grupo 603"/>
                  <p:cNvGrpSpPr/>
                  <p:nvPr/>
                </p:nvGrpSpPr>
                <p:grpSpPr>
                  <a:xfrm rot="741520">
                    <a:off x="4327212" y="589337"/>
                    <a:ext cx="491785" cy="212175"/>
                    <a:chOff x="4780234" y="636701"/>
                    <a:chExt cx="491785" cy="446872"/>
                  </a:xfrm>
                </p:grpSpPr>
                <p:sp>
                  <p:nvSpPr>
                    <p:cNvPr id="606" name="Triângulo retângulo 605"/>
                    <p:cNvSpPr/>
                    <p:nvPr/>
                  </p:nvSpPr>
                  <p:spPr>
                    <a:xfrm rot="20827618">
                      <a:off x="4780234" y="650635"/>
                      <a:ext cx="430823" cy="403402"/>
                    </a:xfrm>
                    <a:prstGeom prst="rtTriangl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sp>
                  <p:nvSpPr>
                    <p:cNvPr id="607" name="Triângulo retângulo 606"/>
                    <p:cNvSpPr/>
                    <p:nvPr/>
                  </p:nvSpPr>
                  <p:spPr>
                    <a:xfrm rot="9955140">
                      <a:off x="4803840" y="636701"/>
                      <a:ext cx="468179" cy="446872"/>
                    </a:xfrm>
                    <a:prstGeom prst="rtTriangle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</p:grpSp>
              <p:sp>
                <p:nvSpPr>
                  <p:cNvPr id="605" name="Triângulo retângulo 604"/>
                  <p:cNvSpPr/>
                  <p:nvPr/>
                </p:nvSpPr>
                <p:spPr>
                  <a:xfrm rot="20827618">
                    <a:off x="4800539" y="67082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grpSp>
              <p:nvGrpSpPr>
                <p:cNvPr id="600" name="Grupo 599"/>
                <p:cNvGrpSpPr/>
                <p:nvPr/>
              </p:nvGrpSpPr>
              <p:grpSpPr>
                <a:xfrm rot="1086364">
                  <a:off x="6961713" y="683172"/>
                  <a:ext cx="491785" cy="446872"/>
                  <a:chOff x="4780234" y="636701"/>
                  <a:chExt cx="491785" cy="446872"/>
                </a:xfrm>
              </p:grpSpPr>
              <p:sp>
                <p:nvSpPr>
                  <p:cNvPr id="601" name="Triângulo retângulo 600"/>
                  <p:cNvSpPr/>
                  <p:nvPr/>
                </p:nvSpPr>
                <p:spPr>
                  <a:xfrm rot="20827618">
                    <a:off x="4780234" y="650635"/>
                    <a:ext cx="430823" cy="403402"/>
                  </a:xfrm>
                  <a:prstGeom prst="rtTriangl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  <p:sp>
                <p:nvSpPr>
                  <p:cNvPr id="602" name="Triângulo retângulo 601"/>
                  <p:cNvSpPr/>
                  <p:nvPr/>
                </p:nvSpPr>
                <p:spPr>
                  <a:xfrm rot="9955140">
                    <a:off x="4803840" y="636701"/>
                    <a:ext cx="468179" cy="446872"/>
                  </a:xfrm>
                  <a:prstGeom prst="rtTriangle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</p:grpSp>
          <p:grpSp>
            <p:nvGrpSpPr>
              <p:cNvPr id="596" name="Grupo 595"/>
              <p:cNvGrpSpPr/>
              <p:nvPr/>
            </p:nvGrpSpPr>
            <p:grpSpPr>
              <a:xfrm rot="1803525">
                <a:off x="9242445" y="748250"/>
                <a:ext cx="378291" cy="418127"/>
                <a:chOff x="4780234" y="636701"/>
                <a:chExt cx="491785" cy="446872"/>
              </a:xfrm>
            </p:grpSpPr>
            <p:sp>
              <p:nvSpPr>
                <p:cNvPr id="597" name="Triângulo retângulo 596"/>
                <p:cNvSpPr/>
                <p:nvPr/>
              </p:nvSpPr>
              <p:spPr>
                <a:xfrm rot="20827618">
                  <a:off x="4780234" y="650635"/>
                  <a:ext cx="430823" cy="403402"/>
                </a:xfrm>
                <a:prstGeom prst="rtTriangl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598" name="Triângulo retângulo 597"/>
                <p:cNvSpPr/>
                <p:nvPr/>
              </p:nvSpPr>
              <p:spPr>
                <a:xfrm rot="9955140">
                  <a:off x="4803840" y="636701"/>
                  <a:ext cx="468179" cy="446872"/>
                </a:xfrm>
                <a:prstGeom prst="rtTriangl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</p:grpSp>
        </p:grpSp>
        <p:sp>
          <p:nvSpPr>
            <p:cNvPr id="578" name="Arco 577"/>
            <p:cNvSpPr/>
            <p:nvPr/>
          </p:nvSpPr>
          <p:spPr>
            <a:xfrm>
              <a:off x="4384662" y="3674937"/>
              <a:ext cx="2189285" cy="281354"/>
            </a:xfrm>
            <a:prstGeom prst="arc">
              <a:avLst>
                <a:gd name="adj1" fmla="val 49462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579" name="CaixaDeTexto 578"/>
            <p:cNvSpPr txBox="1"/>
            <p:nvPr/>
          </p:nvSpPr>
          <p:spPr>
            <a:xfrm>
              <a:off x="3300823" y="4105102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800" dirty="0"/>
                <a:t>… …</a:t>
              </a:r>
            </a:p>
          </p:txBody>
        </p:sp>
        <p:grpSp>
          <p:nvGrpSpPr>
            <p:cNvPr id="580" name="Grupo 579"/>
            <p:cNvGrpSpPr/>
            <p:nvPr/>
          </p:nvGrpSpPr>
          <p:grpSpPr>
            <a:xfrm>
              <a:off x="5992368" y="3478031"/>
              <a:ext cx="462151" cy="425692"/>
              <a:chOff x="7141515" y="3791084"/>
              <a:chExt cx="462151" cy="425692"/>
            </a:xfrm>
          </p:grpSpPr>
          <p:sp>
            <p:nvSpPr>
              <p:cNvPr id="593" name="Triângulo retângulo 592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94" name="Triângulo retângulo 593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81" name="Grupo 580"/>
            <p:cNvGrpSpPr/>
            <p:nvPr/>
          </p:nvGrpSpPr>
          <p:grpSpPr>
            <a:xfrm rot="459684">
              <a:off x="5558980" y="3556764"/>
              <a:ext cx="462151" cy="425692"/>
              <a:chOff x="7141515" y="3791084"/>
              <a:chExt cx="462151" cy="425692"/>
            </a:xfrm>
          </p:grpSpPr>
          <p:sp>
            <p:nvSpPr>
              <p:cNvPr id="591" name="Triângulo retângulo 590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92" name="Triângulo retângulo 591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82" name="Grupo 581"/>
            <p:cNvGrpSpPr/>
            <p:nvPr/>
          </p:nvGrpSpPr>
          <p:grpSpPr>
            <a:xfrm rot="977543">
              <a:off x="5119453" y="3559979"/>
              <a:ext cx="462151" cy="425692"/>
              <a:chOff x="7141515" y="3791084"/>
              <a:chExt cx="462151" cy="425692"/>
            </a:xfrm>
          </p:grpSpPr>
          <p:sp>
            <p:nvSpPr>
              <p:cNvPr id="589" name="Triângulo retângulo 588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90" name="Triângulo retângulo 589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83" name="Grupo 582"/>
            <p:cNvGrpSpPr/>
            <p:nvPr/>
          </p:nvGrpSpPr>
          <p:grpSpPr>
            <a:xfrm rot="1412917">
              <a:off x="4691577" y="3509156"/>
              <a:ext cx="462151" cy="425692"/>
              <a:chOff x="7141515" y="3791084"/>
              <a:chExt cx="462151" cy="425692"/>
            </a:xfrm>
          </p:grpSpPr>
          <p:sp>
            <p:nvSpPr>
              <p:cNvPr id="587" name="Triângulo retângulo 586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88" name="Triângulo retângulo 587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84" name="Grupo 583"/>
            <p:cNvGrpSpPr/>
            <p:nvPr/>
          </p:nvGrpSpPr>
          <p:grpSpPr>
            <a:xfrm rot="1412917">
              <a:off x="4465241" y="3446649"/>
              <a:ext cx="296306" cy="456840"/>
              <a:chOff x="7141515" y="3791084"/>
              <a:chExt cx="462151" cy="425692"/>
            </a:xfrm>
          </p:grpSpPr>
          <p:sp>
            <p:nvSpPr>
              <p:cNvPr id="585" name="Triângulo retângulo 584"/>
              <p:cNvSpPr/>
              <p:nvPr/>
            </p:nvSpPr>
            <p:spPr>
              <a:xfrm rot="20827618">
                <a:off x="7172843" y="3791084"/>
                <a:ext cx="430823" cy="403402"/>
              </a:xfrm>
              <a:prstGeom prst="rt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86" name="Triângulo retângulo 585"/>
              <p:cNvSpPr/>
              <p:nvPr/>
            </p:nvSpPr>
            <p:spPr>
              <a:xfrm rot="9955140">
                <a:off x="7141515" y="3797843"/>
                <a:ext cx="460160" cy="418933"/>
              </a:xfrm>
              <a:prstGeom prst="rtTriangl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grpSp>
        <p:nvGrpSpPr>
          <p:cNvPr id="615" name="Grupo 614"/>
          <p:cNvGrpSpPr/>
          <p:nvPr/>
        </p:nvGrpSpPr>
        <p:grpSpPr>
          <a:xfrm>
            <a:off x="9741750" y="3914186"/>
            <a:ext cx="460160" cy="425694"/>
            <a:chOff x="10534951" y="3686311"/>
            <a:chExt cx="460160" cy="425694"/>
          </a:xfrm>
        </p:grpSpPr>
        <p:sp>
          <p:nvSpPr>
            <p:cNvPr id="616" name="Triângulo retângulo 615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17" name="Triângulo retângulo 616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18" name="Grupo 617"/>
          <p:cNvGrpSpPr/>
          <p:nvPr/>
        </p:nvGrpSpPr>
        <p:grpSpPr>
          <a:xfrm rot="540818">
            <a:off x="9315858" y="3995879"/>
            <a:ext cx="460160" cy="425694"/>
            <a:chOff x="10534951" y="3686311"/>
            <a:chExt cx="460160" cy="425694"/>
          </a:xfrm>
        </p:grpSpPr>
        <p:sp>
          <p:nvSpPr>
            <p:cNvPr id="619" name="Triângulo retângulo 618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0" name="Triângulo retângulo 619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21" name="Grupo 620"/>
          <p:cNvGrpSpPr/>
          <p:nvPr/>
        </p:nvGrpSpPr>
        <p:grpSpPr>
          <a:xfrm rot="540818">
            <a:off x="8850026" y="4006144"/>
            <a:ext cx="460160" cy="425694"/>
            <a:chOff x="10534951" y="3686311"/>
            <a:chExt cx="460160" cy="425694"/>
          </a:xfrm>
        </p:grpSpPr>
        <p:sp>
          <p:nvSpPr>
            <p:cNvPr id="622" name="Triângulo retângulo 621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3" name="Triângulo retângulo 622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24" name="Grupo 623"/>
          <p:cNvGrpSpPr/>
          <p:nvPr/>
        </p:nvGrpSpPr>
        <p:grpSpPr>
          <a:xfrm rot="1327359">
            <a:off x="8396591" y="3993313"/>
            <a:ext cx="460160" cy="425694"/>
            <a:chOff x="10534951" y="3686311"/>
            <a:chExt cx="460160" cy="425694"/>
          </a:xfrm>
        </p:grpSpPr>
        <p:sp>
          <p:nvSpPr>
            <p:cNvPr id="625" name="Triângulo retângulo 624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6" name="Triângulo retângulo 625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27" name="Grupo 626"/>
          <p:cNvGrpSpPr/>
          <p:nvPr/>
        </p:nvGrpSpPr>
        <p:grpSpPr>
          <a:xfrm rot="1327359">
            <a:off x="7941448" y="3916146"/>
            <a:ext cx="460160" cy="425694"/>
            <a:chOff x="10534951" y="3686311"/>
            <a:chExt cx="460160" cy="425694"/>
          </a:xfrm>
        </p:grpSpPr>
        <p:sp>
          <p:nvSpPr>
            <p:cNvPr id="628" name="Triângulo retângulo 627"/>
            <p:cNvSpPr/>
            <p:nvPr/>
          </p:nvSpPr>
          <p:spPr>
            <a:xfrm rot="20827618">
              <a:off x="10544014" y="3708603"/>
              <a:ext cx="430823" cy="403402"/>
            </a:xfrm>
            <a:prstGeom prst="rt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9" name="Triângulo retângulo 628"/>
            <p:cNvSpPr/>
            <p:nvPr/>
          </p:nvSpPr>
          <p:spPr>
            <a:xfrm rot="9955140">
              <a:off x="10534951" y="3686311"/>
              <a:ext cx="460160" cy="418933"/>
            </a:xfrm>
            <a:prstGeom prst="rt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630" name="Seta: Curvada Para a Direita 629"/>
          <p:cNvSpPr/>
          <p:nvPr/>
        </p:nvSpPr>
        <p:spPr>
          <a:xfrm rot="10800000" flipV="1">
            <a:off x="2831083" y="3345007"/>
            <a:ext cx="840274" cy="686186"/>
          </a:xfrm>
          <a:prstGeom prst="curvedRightArrow">
            <a:avLst>
              <a:gd name="adj1" fmla="val 2858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631" name="CaixaDeTexto 630"/>
          <p:cNvSpPr txBox="1"/>
          <p:nvPr/>
        </p:nvSpPr>
        <p:spPr>
          <a:xfrm>
            <a:off x="2545627" y="2558130"/>
            <a:ext cx="1894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Iterando de 0 a 2*</a:t>
            </a:r>
            <a:r>
              <a:rPr lang="el-GR" sz="1600" b="1" dirty="0"/>
              <a:t>π</a:t>
            </a:r>
            <a:r>
              <a:rPr lang="pt-PT" sz="1600" b="1" dirty="0"/>
              <a:t> para cada stack, fazendo as fatias</a:t>
            </a:r>
          </a:p>
        </p:txBody>
      </p:sp>
      <p:sp>
        <p:nvSpPr>
          <p:cNvPr id="632" name="CaixaDeTexto 631"/>
          <p:cNvSpPr txBox="1"/>
          <p:nvPr/>
        </p:nvSpPr>
        <p:spPr>
          <a:xfrm>
            <a:off x="10156213" y="2464981"/>
            <a:ext cx="196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Iterando de </a:t>
            </a:r>
            <a:r>
              <a:rPr lang="el-GR" dirty="0"/>
              <a:t>π </a:t>
            </a:r>
            <a:r>
              <a:rPr lang="pt-PT" dirty="0"/>
              <a:t> até -</a:t>
            </a:r>
            <a:r>
              <a:rPr lang="el-GR" dirty="0"/>
              <a:t> π </a:t>
            </a:r>
            <a:r>
              <a:rPr lang="pt-PT" dirty="0"/>
              <a:t>para compor cada stack </a:t>
            </a:r>
          </a:p>
        </p:txBody>
      </p:sp>
    </p:spTree>
    <p:extLst>
      <p:ext uri="{BB962C8B-B14F-4D97-AF65-F5344CB8AC3E}">
        <p14:creationId xmlns:p14="http://schemas.microsoft.com/office/powerpoint/2010/main" val="4254748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160</Words>
  <Application>Microsoft Office PowerPoint</Application>
  <PresentationFormat>Ecrã Panorâmico</PresentationFormat>
  <Paragraphs>37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Miranda</dc:creator>
  <cp:lastModifiedBy>Miguel Miranda</cp:lastModifiedBy>
  <cp:revision>19</cp:revision>
  <dcterms:created xsi:type="dcterms:W3CDTF">2017-03-02T00:51:38Z</dcterms:created>
  <dcterms:modified xsi:type="dcterms:W3CDTF">2017-05-21T12:40:25Z</dcterms:modified>
</cp:coreProperties>
</file>