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3EB48-BFDC-44A3-BAF2-8ECB0BA8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CEBB-D666-4055-8901-549AC8A7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85BD85-D13B-4AB0-8C61-F9B171B2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83B4CE-CBE7-46ED-9C30-09E14D69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B0BBCD-D461-4534-B4ED-90BDBD3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6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D25F-65C2-45A2-9019-537FE637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B815BB-579A-4D2D-B472-11D5DE52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E36011-297A-4D5E-98A3-B8C7198B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3356F4-0767-46BE-B0F9-355A16DE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8308D9-5D86-419B-8B5F-D0D0277D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076333-9BCC-4609-8AE6-D8F04811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FB92AEB-1C43-475F-99BF-B69D79B3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C00F18-7E51-4315-920D-C22543CE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705CD1-CA78-4CF4-AF05-4CD7C30A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A34D2E-BE16-4221-8D6A-5CB98952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27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6A17-ADDF-47C7-A46B-F2ECBA29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0FE35B-19E1-45A4-A603-FFCBA17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48F42D-BBD8-4B6C-8511-7D1F4CC9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DD091C-262D-42EC-ADE5-4E1D7287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F0C463-6D63-4DA7-9D9D-4B73690D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D302-C01A-4AD7-A51C-33D9FFB5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35A61B-195B-43DC-B281-B30D8D69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A8AED4-DC2E-49D4-962F-613E4CD8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04DED-035A-4994-A8F5-44883F93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2E10E8-9B44-4402-A22F-38B61C29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1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97900-4635-42D7-802F-F7BA3ED0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205FDC-0B0C-45DD-93A8-C9C906374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6D0B39-A5EC-4F08-B41B-84EDCEDA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D15976-1B21-49EA-BAA9-02546DB9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D8E01D-7825-4D01-BA1C-E5D1C2FD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FAD7E2-83C8-49A7-83FE-EB17C148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83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81264-10D9-4F54-8E77-013B1280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BBC288-3595-4F3C-BF83-48694FDB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AF4CE46-1A45-4ED6-99FA-AEC63AE9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31A082-6C37-4E7F-A49D-2CD24DCBC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60035A6-26C0-40BE-940F-C9649CD1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D9F3B1-FD9A-4D21-8386-AA909596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F6D60D-4D5B-479C-83AC-4322CA00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7C6571D-7EE3-49A8-AA86-5A3DA69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3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71645-C67A-4E3C-B228-58F8CDC0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D5620C-CE76-4A63-A9AB-BE1A0171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2D10658-A0D3-4591-904C-31DA8E4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A2FAB5-D07C-4C53-BB07-A8D82E14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1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62339C5-891E-442A-8455-801A170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ACE4BC4-EBDC-40F0-8582-418D47AC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63F87CD-E5D9-4D69-9AA6-06B6F4AE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2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EB5AF-10D8-4E54-853A-BF91BC83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539EB6-A76E-467C-A723-AC466866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5A240F-4901-42B5-BA45-3CE9910B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14636C-CEB6-4474-9D4F-711E4B6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29A7AF-0A36-4A53-B754-B03EA118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E5615F-AA0C-4201-978A-AAB1818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07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AF4B4-0B8F-4331-9296-7D0AD5CF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4D9A6FE-F2E9-4281-ACF7-8833130C1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71DE15B-BDE6-4A17-958C-12267CCF8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D711A2-02C4-4690-8250-1C7D399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5D30B3-A0A9-497E-9C73-556D498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BA38A0-C984-48A4-B529-EF1A8D27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8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46E3485-5B38-46A8-8058-8C808EF4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B0570-DC4B-4AFD-A893-FC7C5AA1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47155E-17B4-4A39-80B0-CD242DEA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CFE0-E494-4928-A72D-7069D69CEF2D}" type="datetimeFigureOut">
              <a:rPr lang="pt-PT" smtClean="0"/>
              <a:t>19/01/2018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D7D377-80E6-4933-94C3-04483108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6DC332-F194-4A6E-9011-D6433366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E434-AFFF-4541-BEDC-538DC743E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BADEA6C8-0559-46A6-B993-BD64B852B096}"/>
              </a:ext>
            </a:extLst>
          </p:cNvPr>
          <p:cNvGrpSpPr/>
          <p:nvPr/>
        </p:nvGrpSpPr>
        <p:grpSpPr>
          <a:xfrm>
            <a:off x="988862" y="1263650"/>
            <a:ext cx="8790138" cy="4135439"/>
            <a:chOff x="988862" y="1263650"/>
            <a:chExt cx="8790138" cy="413543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E75B834-4DDB-4BD1-B94B-506FC3E8F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12" t="12248" r="-11507" b="22250"/>
            <a:stretch/>
          </p:blipFill>
          <p:spPr>
            <a:xfrm>
              <a:off x="1059180" y="1263650"/>
              <a:ext cx="6910070" cy="3810000"/>
            </a:xfrm>
            <a:prstGeom prst="rect">
              <a:avLst/>
            </a:prstGeom>
          </p:spPr>
        </p:pic>
        <p:pic>
          <p:nvPicPr>
            <p:cNvPr id="6" name="Imagem 5" descr="Uma imagem com natureza&#10;&#10;Descrição gerada com confiança muito alta">
              <a:extLst>
                <a:ext uri="{FF2B5EF4-FFF2-40B4-BE49-F238E27FC236}">
                  <a16:creationId xmlns:a16="http://schemas.microsoft.com/office/drawing/2014/main" id="{512A7E83-F256-4136-8807-2F484F7E9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1" t="21132" r="45893" b="64709"/>
            <a:stretch/>
          </p:blipFill>
          <p:spPr>
            <a:xfrm>
              <a:off x="5557960" y="1742586"/>
              <a:ext cx="3476504" cy="2791939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81613A2-71A1-4AAC-9742-B2F5FEB60F24}"/>
                </a:ext>
              </a:extLst>
            </p:cNvPr>
            <p:cNvGrpSpPr/>
            <p:nvPr/>
          </p:nvGrpSpPr>
          <p:grpSpPr>
            <a:xfrm>
              <a:off x="1794755" y="2661713"/>
              <a:ext cx="462165" cy="270587"/>
              <a:chOff x="1208015" y="2631233"/>
              <a:chExt cx="462165" cy="270587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74EDF40-8EA0-48B7-A19B-F8E57274B9A8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462165" cy="27058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61BD460-FAC0-432B-BFFA-81C65D22D358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89766" cy="8339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81202B4C-60B8-4BD4-AE30-4EE080C1F87C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10" y="2687515"/>
              <a:ext cx="5020153" cy="14763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4FC726-7317-4ABB-9146-BD406E237855}"/>
                </a:ext>
              </a:extLst>
            </p:cNvPr>
            <p:cNvGrpSpPr/>
            <p:nvPr/>
          </p:nvGrpSpPr>
          <p:grpSpPr>
            <a:xfrm>
              <a:off x="1794755" y="2924224"/>
              <a:ext cx="462165" cy="216169"/>
              <a:chOff x="1208015" y="2631233"/>
              <a:chExt cx="462165" cy="270587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73926B1-26F8-4DB3-9246-F999359489A0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462165" cy="27058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C02AB41-D693-485D-A122-026416C8303E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89766" cy="13027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163DFB4-876C-4FC8-B459-303D1C22F998}"/>
                </a:ext>
              </a:extLst>
            </p:cNvPr>
            <p:cNvGrpSpPr/>
            <p:nvPr/>
          </p:nvGrpSpPr>
          <p:grpSpPr>
            <a:xfrm>
              <a:off x="1794754" y="2434130"/>
              <a:ext cx="462165" cy="216169"/>
              <a:chOff x="1208015" y="2631233"/>
              <a:chExt cx="462165" cy="270587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1CF3311-675C-4D94-9050-943DA11113AF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462165" cy="27058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55BD19C1-1FE7-45DA-A77C-3BB69C26C4C0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89766" cy="13027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BC1F1EDB-EBA5-4B34-BDCC-3434614460A4}"/>
                </a:ext>
              </a:extLst>
            </p:cNvPr>
            <p:cNvCxnSpPr>
              <a:cxnSpLocks/>
            </p:cNvCxnSpPr>
            <p:nvPr/>
          </p:nvCxnSpPr>
          <p:spPr>
            <a:xfrm>
              <a:off x="1806183" y="2969516"/>
              <a:ext cx="5006945" cy="4762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AF98527D-C513-4A4B-B042-54C0EBD43822}"/>
                </a:ext>
              </a:extLst>
            </p:cNvPr>
            <p:cNvCxnSpPr>
              <a:cxnSpLocks/>
            </p:cNvCxnSpPr>
            <p:nvPr/>
          </p:nvCxnSpPr>
          <p:spPr>
            <a:xfrm>
              <a:off x="1839637" y="2465306"/>
              <a:ext cx="5023126" cy="94352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845157BE-7B3F-4A73-80BF-38BB0ED1393E}"/>
                </a:ext>
              </a:extLst>
            </p:cNvPr>
            <p:cNvGrpSpPr/>
            <p:nvPr/>
          </p:nvGrpSpPr>
          <p:grpSpPr>
            <a:xfrm>
              <a:off x="1794754" y="3138556"/>
              <a:ext cx="473594" cy="270099"/>
              <a:chOff x="1208015" y="2631233"/>
              <a:chExt cx="462165" cy="270587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EA00706-9C64-490A-8E71-E284904A9DB3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462165" cy="27058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4DD1695-FB52-4504-9D1A-01A6FE99C3A1}"/>
                  </a:ext>
                </a:extLst>
              </p:cNvPr>
              <p:cNvSpPr/>
              <p:nvPr/>
            </p:nvSpPr>
            <p:spPr>
              <a:xfrm>
                <a:off x="1208015" y="2631234"/>
                <a:ext cx="89766" cy="1042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892404FC-AD1C-4BFC-92D9-2F1FF62C4211}"/>
                </a:ext>
              </a:extLst>
            </p:cNvPr>
            <p:cNvGrpSpPr/>
            <p:nvPr/>
          </p:nvGrpSpPr>
          <p:grpSpPr>
            <a:xfrm>
              <a:off x="1785510" y="3398795"/>
              <a:ext cx="482837" cy="246570"/>
              <a:chOff x="1208015" y="2631233"/>
              <a:chExt cx="462165" cy="27058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60E5CF5B-C27A-4E70-9931-34740358BBD2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462165" cy="27058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9BE22FB9-87CF-4DEF-915C-1F9B2DAC8DC7}"/>
                  </a:ext>
                </a:extLst>
              </p:cNvPr>
              <p:cNvSpPr/>
              <p:nvPr/>
            </p:nvSpPr>
            <p:spPr>
              <a:xfrm>
                <a:off x="1208015" y="2631233"/>
                <a:ext cx="89766" cy="13027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954667A3-C480-4D34-AD66-AB3E2EF67D2B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21" y="3452111"/>
              <a:ext cx="5019407" cy="1113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4E7F42DA-036C-4711-ACD2-6D3E9DCC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843861" y="3175959"/>
              <a:ext cx="4969267" cy="29682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A6A8783-A81E-43FF-8B94-3C23178923BD}"/>
                </a:ext>
              </a:extLst>
            </p:cNvPr>
            <p:cNvSpPr txBox="1"/>
            <p:nvPr/>
          </p:nvSpPr>
          <p:spPr>
            <a:xfrm>
              <a:off x="6546850" y="4183689"/>
              <a:ext cx="323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Excerto Textura aplicada 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83F9154-3D42-497D-A6F2-AE8C7E5BC6BD}"/>
                </a:ext>
              </a:extLst>
            </p:cNvPr>
            <p:cNvSpPr txBox="1"/>
            <p:nvPr/>
          </p:nvSpPr>
          <p:spPr>
            <a:xfrm>
              <a:off x="988862" y="5060535"/>
              <a:ext cx="7050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Textura planeta Terra aplicada a uma esfera, com o efeito de pixelização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982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3</cp:revision>
  <dcterms:created xsi:type="dcterms:W3CDTF">2018-01-19T10:18:49Z</dcterms:created>
  <dcterms:modified xsi:type="dcterms:W3CDTF">2018-01-19T10:52:21Z</dcterms:modified>
</cp:coreProperties>
</file>