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222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2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59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073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55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20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70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2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48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99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5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0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2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63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6959-8538-4200-A2A5-0C213CDBF00B}" type="datetimeFigureOut">
              <a:rPr lang="pt-PT" smtClean="0"/>
              <a:t>22/10/2017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369958-1000-4E15-BF77-9039105FE1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CB73-7399-4927-A08D-4C2767AEB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57" y="741406"/>
            <a:ext cx="8347246" cy="2147895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Sistemas de Aprendizagem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741D6-A53A-43CA-94E6-76AF474C6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108" y="2889301"/>
            <a:ext cx="8161895" cy="1096899"/>
          </a:xfrm>
        </p:spPr>
        <p:txBody>
          <a:bodyPr>
            <a:normAutofit/>
          </a:bodyPr>
          <a:lstStyle/>
          <a:p>
            <a:r>
              <a:rPr lang="pt-PT" dirty="0"/>
              <a:t>Aprendizagem por Reforço, Algoritmos Genéticos e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i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E85CD7-F594-449B-A5EA-61EBB01A3C4C}"/>
              </a:ext>
            </a:extLst>
          </p:cNvPr>
          <p:cNvSpPr txBox="1">
            <a:spLocks/>
          </p:cNvSpPr>
          <p:nvPr/>
        </p:nvSpPr>
        <p:spPr>
          <a:xfrm>
            <a:off x="8061298" y="5404425"/>
            <a:ext cx="390293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u="sng" dirty="0">
                <a:solidFill>
                  <a:srgbClr val="002060"/>
                </a:solidFill>
              </a:rPr>
              <a:t>Grupo 6</a:t>
            </a:r>
          </a:p>
          <a:p>
            <a:r>
              <a:rPr lang="pt-PT" sz="1600" dirty="0">
                <a:solidFill>
                  <a:srgbClr val="002060"/>
                </a:solidFill>
              </a:rPr>
              <a:t>Ana Esmeralda Fernandes a74321</a:t>
            </a:r>
          </a:p>
          <a:p>
            <a:r>
              <a:rPr lang="pt-PT" sz="1600" dirty="0">
                <a:solidFill>
                  <a:srgbClr val="002060"/>
                </a:solidFill>
              </a:rPr>
              <a:t>Miguel Dias Miranda a74726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9D4C7FC-6CC1-49AD-B0AF-3F5F3D032D5A}"/>
              </a:ext>
            </a:extLst>
          </p:cNvPr>
          <p:cNvSpPr txBox="1">
            <a:spLocks/>
          </p:cNvSpPr>
          <p:nvPr/>
        </p:nvSpPr>
        <p:spPr>
          <a:xfrm>
            <a:off x="1774674" y="549702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Mestrado Integrado em Engenharia Informática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Perfil de Sistemas Inteligentes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Outubro de 2017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36A1B1-65A9-42D5-B8A4-3218D91A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" y="5404425"/>
            <a:ext cx="1695837" cy="14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51C9-41C9-4FBD-84A8-960969F3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 por Reforço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44A708-AF79-47FF-B627-F78C1934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55"/>
            <a:ext cx="8596668" cy="473792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37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51C9-41C9-4FBD-84A8-960969F3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Genéticos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44A708-AF79-47FF-B627-F78C1934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55"/>
            <a:ext cx="8596668" cy="473792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716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51C9-41C9-4FBD-84A8-960969F3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44A708-AF79-47FF-B627-F78C1934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855"/>
            <a:ext cx="8596668" cy="473792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763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CB73-7399-4927-A08D-4C2767AEB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57" y="741406"/>
            <a:ext cx="8347246" cy="2147895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Sistemas de Aprendizagem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741D6-A53A-43CA-94E6-76AF474C6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108" y="2889301"/>
            <a:ext cx="8161895" cy="1096899"/>
          </a:xfrm>
        </p:spPr>
        <p:txBody>
          <a:bodyPr>
            <a:normAutofit/>
          </a:bodyPr>
          <a:lstStyle/>
          <a:p>
            <a:r>
              <a:rPr lang="pt-PT" dirty="0"/>
              <a:t>Aprendizagem por Reforço, Algoritmos Genéticos e </a:t>
            </a:r>
            <a:r>
              <a:rPr lang="pt-PT" i="1" dirty="0" err="1"/>
              <a:t>Support</a:t>
            </a:r>
            <a:r>
              <a:rPr lang="pt-PT" i="1" dirty="0"/>
              <a:t> </a:t>
            </a:r>
            <a:r>
              <a:rPr lang="pt-PT" i="1" dirty="0" err="1"/>
              <a:t>Vector</a:t>
            </a:r>
            <a:r>
              <a:rPr lang="pt-PT" i="1" dirty="0"/>
              <a:t> </a:t>
            </a:r>
            <a:r>
              <a:rPr lang="pt-PT" i="1" dirty="0" err="1"/>
              <a:t>Machines</a:t>
            </a:r>
            <a:endParaRPr lang="pt-PT" i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E85CD7-F594-449B-A5EA-61EBB01A3C4C}"/>
              </a:ext>
            </a:extLst>
          </p:cNvPr>
          <p:cNvSpPr txBox="1">
            <a:spLocks/>
          </p:cNvSpPr>
          <p:nvPr/>
        </p:nvSpPr>
        <p:spPr>
          <a:xfrm>
            <a:off x="8061298" y="5404425"/>
            <a:ext cx="390293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u="sng" dirty="0">
                <a:solidFill>
                  <a:srgbClr val="002060"/>
                </a:solidFill>
              </a:rPr>
              <a:t>Grupo 6</a:t>
            </a:r>
          </a:p>
          <a:p>
            <a:r>
              <a:rPr lang="pt-PT" sz="1600" dirty="0">
                <a:solidFill>
                  <a:srgbClr val="002060"/>
                </a:solidFill>
              </a:rPr>
              <a:t>Ana Esmeralda Fernandes a74321</a:t>
            </a:r>
          </a:p>
          <a:p>
            <a:r>
              <a:rPr lang="pt-PT" sz="1600" dirty="0">
                <a:solidFill>
                  <a:srgbClr val="002060"/>
                </a:solidFill>
              </a:rPr>
              <a:t>Miguel Dias Miranda a74726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9D4C7FC-6CC1-49AD-B0AF-3F5F3D032D5A}"/>
              </a:ext>
            </a:extLst>
          </p:cNvPr>
          <p:cNvSpPr txBox="1">
            <a:spLocks/>
          </p:cNvSpPr>
          <p:nvPr/>
        </p:nvSpPr>
        <p:spPr>
          <a:xfrm>
            <a:off x="1774674" y="5497025"/>
            <a:ext cx="4047391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Mestrado Integrado em Engenharia Informática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Perfil de Sistemas Inteligentes</a:t>
            </a:r>
          </a:p>
          <a:p>
            <a:pPr algn="l">
              <a:spcBef>
                <a:spcPts val="0"/>
              </a:spcBef>
            </a:pPr>
            <a:r>
              <a:rPr lang="pt-PT" sz="1400" dirty="0">
                <a:solidFill>
                  <a:srgbClr val="002060"/>
                </a:solidFill>
              </a:rPr>
              <a:t>Outubro de 2017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36A1B1-65A9-42D5-B8A4-3218D91A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" y="5404425"/>
            <a:ext cx="1695837" cy="14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78</Words>
  <Application>Microsoft Office PowerPoint</Application>
  <PresentationFormat>Ecrã Panorâmico</PresentationFormat>
  <Paragraphs>19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Sistemas de Aprendizagem</vt:lpstr>
      <vt:lpstr>Aprendizagem por Reforço</vt:lpstr>
      <vt:lpstr>Algoritmos Genéticos</vt:lpstr>
      <vt:lpstr>Support Vector Machines</vt:lpstr>
      <vt:lpstr>Sistemas de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Aprendizagem</dc:title>
  <dc:creator>Miguel Miranda</dc:creator>
  <cp:lastModifiedBy>Miguel Miranda</cp:lastModifiedBy>
  <cp:revision>2</cp:revision>
  <dcterms:created xsi:type="dcterms:W3CDTF">2017-10-22T18:57:43Z</dcterms:created>
  <dcterms:modified xsi:type="dcterms:W3CDTF">2017-10-22T19:11:28Z</dcterms:modified>
</cp:coreProperties>
</file>