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2650" autoAdjust="0"/>
  </p:normalViewPr>
  <p:slideViewPr>
    <p:cSldViewPr snapToGrid="0">
      <p:cViewPr varScale="1">
        <p:scale>
          <a:sx n="51" d="100"/>
          <a:sy n="5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iranda" userId="40f6f36cb6b92444" providerId="LiveId" clId="{79A89417-1C9A-47B1-B8E8-155B4FDF80DC}"/>
    <pc:docChg chg="undo redo custSel addSld modSld sldOrd">
      <pc:chgData name="Miguel Miranda" userId="40f6f36cb6b92444" providerId="LiveId" clId="{79A89417-1C9A-47B1-B8E8-155B4FDF80DC}" dt="2017-10-21T14:05:46.184" v="853" actId="164"/>
      <pc:docMkLst>
        <pc:docMk/>
      </pc:docMkLst>
      <pc:sldChg chg="addSp delSp modSp add ord">
        <pc:chgData name="Miguel Miranda" userId="40f6f36cb6b92444" providerId="LiveId" clId="{79A89417-1C9A-47B1-B8E8-155B4FDF80DC}" dt="2017-10-18T20:10:42.596" v="237" actId="1582"/>
        <pc:sldMkLst>
          <pc:docMk/>
          <pc:sldMk cId="3778475453" sldId="259"/>
        </pc:sldMkLst>
        <pc:spChg chg="del">
          <ac:chgData name="Miguel Miranda" userId="40f6f36cb6b92444" providerId="LiveId" clId="{79A89417-1C9A-47B1-B8E8-155B4FDF80DC}" dt="2017-10-18T19:58:29.743" v="2" actId="478"/>
          <ac:spMkLst>
            <pc:docMk/>
            <pc:sldMk cId="3778475453" sldId="259"/>
            <ac:spMk id="2" creationId="{0609FADE-D857-404A-92E5-842430FB4B72}"/>
          </ac:spMkLst>
        </pc:spChg>
        <pc:spChg chg="del">
          <ac:chgData name="Miguel Miranda" userId="40f6f36cb6b92444" providerId="LiveId" clId="{79A89417-1C9A-47B1-B8E8-155B4FDF80DC}" dt="2017-10-18T19:58:31.107" v="3" actId="478"/>
          <ac:spMkLst>
            <pc:docMk/>
            <pc:sldMk cId="3778475453" sldId="259"/>
            <ac:spMk id="3" creationId="{CD30FA1F-7DD3-4C28-9BD8-1C4DAA4C0790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12" creationId="{F828439B-540B-46CA-B2AF-622478A367C0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0" creationId="{D9479C79-5A00-48CB-BF50-2565609B5538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1" creationId="{7881604C-1103-464C-9059-82AA02DB67A7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4" creationId="{A62C8FA3-FAA8-4D81-B7D8-A2657EE5CCEC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5" creationId="{F9B1C580-E697-418B-ABC0-FA50AA9C81D6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6" creationId="{F0C5EB81-CC2E-43C5-A288-58EC5BD1E6A2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7" creationId="{99BC3CBB-4F1F-4E59-848F-B5C03E567320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8" creationId="{910E0EFE-890B-4FE3-B607-581447DAC5BB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29" creationId="{9D1F95BC-D363-4994-9899-3108A97B0D00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30" creationId="{18DECC6D-FAA0-4F4F-A62A-83C99F6CE8A3}"/>
          </ac:spMkLst>
        </pc:spChg>
        <pc:spChg chg="add del mod">
          <ac:chgData name="Miguel Miranda" userId="40f6f36cb6b92444" providerId="LiveId" clId="{79A89417-1C9A-47B1-B8E8-155B4FDF80DC}" dt="2017-10-18T20:03:17.463" v="99" actId="478"/>
          <ac:spMkLst>
            <pc:docMk/>
            <pc:sldMk cId="3778475453" sldId="259"/>
            <ac:spMk id="31" creationId="{73D14CEB-A712-4C5F-BFB5-2C42491915E3}"/>
          </ac:spMkLst>
        </pc:spChg>
        <pc:spChg chg="add del">
          <ac:chgData name="Miguel Miranda" userId="40f6f36cb6b92444" providerId="LiveId" clId="{79A89417-1C9A-47B1-B8E8-155B4FDF80DC}" dt="2017-10-18T20:02:36.864" v="75" actId="1582"/>
          <ac:spMkLst>
            <pc:docMk/>
            <pc:sldMk cId="3778475453" sldId="259"/>
            <ac:spMk id="32" creationId="{EDE4A8CA-1837-4CCA-B7DA-2304BFCE21EF}"/>
          </ac:spMkLst>
        </pc:spChg>
        <pc:spChg chg="add del">
          <ac:chgData name="Miguel Miranda" userId="40f6f36cb6b92444" providerId="LiveId" clId="{79A89417-1C9A-47B1-B8E8-155B4FDF80DC}" dt="2017-10-18T20:02:36.691" v="74" actId="1582"/>
          <ac:spMkLst>
            <pc:docMk/>
            <pc:sldMk cId="3778475453" sldId="259"/>
            <ac:spMk id="33" creationId="{DBB8EE41-C25B-4107-B1C1-5610FCEB160A}"/>
          </ac:spMkLst>
        </pc:spChg>
        <pc:spChg chg="add del">
          <ac:chgData name="Miguel Miranda" userId="40f6f36cb6b92444" providerId="LiveId" clId="{79A89417-1C9A-47B1-B8E8-155B4FDF80DC}" dt="2017-10-18T20:02:36.518" v="73" actId="1582"/>
          <ac:spMkLst>
            <pc:docMk/>
            <pc:sldMk cId="3778475453" sldId="259"/>
            <ac:spMk id="34" creationId="{88126804-2E0B-4818-B437-5DC72D160F24}"/>
          </ac:spMkLst>
        </pc:spChg>
        <pc:spChg chg="add del">
          <ac:chgData name="Miguel Miranda" userId="40f6f36cb6b92444" providerId="LiveId" clId="{79A89417-1C9A-47B1-B8E8-155B4FDF80DC}" dt="2017-10-18T20:02:36.332" v="72" actId="1582"/>
          <ac:spMkLst>
            <pc:docMk/>
            <pc:sldMk cId="3778475453" sldId="259"/>
            <ac:spMk id="35" creationId="{79AFA52C-FCF3-4225-8103-A7676DD21A4A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36" creationId="{BC8CDA81-65DE-489C-8CD7-5548D6FC6D6F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37" creationId="{FA3BCC47-B297-4B05-97D8-4DBE46474573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38" creationId="{8409AE69-A834-4D31-8D71-A59A16F10DDA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39" creationId="{9B4A0E45-4451-425D-8AF4-E845BDCC09CF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0" creationId="{57CE710D-F0CD-4006-A0A1-8475DC9DB5AF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1" creationId="{7E37DAC9-3CD4-4CDA-8DC4-D2656371C220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2" creationId="{AAEAEB47-ABF7-4B22-8DBC-0BB71CBDCDE1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3" creationId="{69DD7692-A3E4-4B52-8336-16A3672DFE52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4" creationId="{7D4869AC-C470-477C-AEC7-36DF4A0C14AF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5" creationId="{427F4599-ED0C-42B9-B0A6-D903F3D234B4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7" creationId="{F45ED4A8-C254-40B2-BB45-BE37F25C3FED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49" creationId="{9DBE1F67-C297-4C26-A24E-236018333F2A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0" creationId="{B20E2814-F866-4F34-9784-C47B90F85802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1" creationId="{7E141C56-607C-4BB2-9A5B-92C3603DD8F7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2" creationId="{93B6E9EA-0A85-47F2-BDA1-E19A663A7FC9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3" creationId="{4B89BAD2-FBE7-4053-84B2-05D74ADA597A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4" creationId="{5FB2CFE9-EBAA-4040-9237-4F19A33EDB9A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5" creationId="{12E8F5D6-0A47-48D2-95E2-7BFF6591B0B4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6" creationId="{F84F45F3-92A2-4217-8DBB-10EA0ED9392D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7" creationId="{AC9DD4D3-F231-46DB-8CD4-66C2C86BD6A4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8" creationId="{BC4C7452-6989-4E4B-90C5-77F808AD4A6D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59" creationId="{AB25ABC7-BA0E-4B5D-9B3C-6A1C02ED826C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60" creationId="{A003077D-09C5-48DC-B90E-95A903616BED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61" creationId="{4418E341-5CBA-4CCE-B137-9C8A33006403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62" creationId="{DE5B92D6-4A65-4162-8FAC-D15430EA5525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63" creationId="{1B0BE07A-7B79-488B-8383-9BFF5557E586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64" creationId="{6458A619-486E-458D-96A8-5965322C8C75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65" creationId="{514D13C4-AA77-4F44-9F98-80D7BA2C10D9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66" creationId="{23387B87-8195-4DF2-B0E9-B94E27128106}"/>
          </ac:spMkLst>
        </pc:spChg>
        <pc:spChg chg="add del mod">
          <ac:chgData name="Miguel Miranda" userId="40f6f36cb6b92444" providerId="LiveId" clId="{79A89417-1C9A-47B1-B8E8-155B4FDF80DC}" dt="2017-10-18T20:05:15.366" v="145" actId="478"/>
          <ac:spMkLst>
            <pc:docMk/>
            <pc:sldMk cId="3778475453" sldId="259"/>
            <ac:spMk id="67" creationId="{10DADFC8-A759-4D0E-908F-E8B5D7204CBA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70" creationId="{85E09F30-AC48-4BBC-A6EC-3B85536844A1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77" creationId="{173D1CA5-32E4-40DF-9EE1-D92BA469E51E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79" creationId="{EB54CA1C-5A3B-42DB-8A22-66BBCCC30FA8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0" creationId="{7BDDF170-1105-40EE-9D6F-96A69863E1D4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1" creationId="{E0ACB4C3-CD2F-4639-B18E-6FD40129F4B8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2" creationId="{7E773B99-7A9F-49BA-83EE-96B06444592E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3" creationId="{C870D64D-194A-4CA5-B6A5-227F7D0CB29F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4" creationId="{455375BA-8E60-420A-ACDE-4F184E1B48DB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5" creationId="{E5619767-9E47-4B58-ABDB-FE806A9FC645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6" creationId="{971FE730-063A-45DC-B7AA-481EC250BF3F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7" creationId="{9DD34624-6870-4CB1-9C1E-57EFBAFAC98E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8" creationId="{8BC5345F-591E-4DAC-B98F-2DF519C1C7E9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89" creationId="{D312D9B8-0597-4C84-873E-E4BDF4FE194F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0" creationId="{715B9448-8278-4362-B844-7BEA6F1EFF15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1" creationId="{220EE5F4-8F82-4FFE-A5B3-9C158B406BB7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2" creationId="{3D148A4B-6B30-4C6E-B96F-5F92F7292C50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3" creationId="{3560B094-A715-4928-8252-69C40F552C48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4" creationId="{E70A4FC8-9465-4E8B-9FFC-F6241FE6B7ED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5" creationId="{9D8C6B48-8E74-4AAB-B7EC-C4DB8125A2EC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6" creationId="{C0278E0F-1A85-40C0-AE75-F2E9B7C39978}"/>
          </ac:spMkLst>
        </pc:spChg>
        <pc:spChg chg="add mod">
          <ac:chgData name="Miguel Miranda" userId="40f6f36cb6b92444" providerId="LiveId" clId="{79A89417-1C9A-47B1-B8E8-155B4FDF80DC}" dt="2017-10-18T20:09:43.982" v="227" actId="1076"/>
          <ac:spMkLst>
            <pc:docMk/>
            <pc:sldMk cId="3778475453" sldId="259"/>
            <ac:spMk id="97" creationId="{7BC52E32-EFA5-452D-9FFC-35AEA63BE948}"/>
          </ac:spMkLst>
        </pc:spChg>
        <pc:spChg chg="add mod">
          <ac:chgData name="Miguel Miranda" userId="40f6f36cb6b92444" providerId="LiveId" clId="{79A89417-1C9A-47B1-B8E8-155B4FDF80DC}" dt="2017-10-18T20:10:11.233" v="234" actId="1582"/>
          <ac:spMkLst>
            <pc:docMk/>
            <pc:sldMk cId="3778475453" sldId="259"/>
            <ac:spMk id="98" creationId="{F23734FD-C1D4-4DA7-8C2E-D1991C57745B}"/>
          </ac:spMkLst>
        </pc:spChg>
        <pc:cxnChg chg="add mod">
          <ac:chgData name="Miguel Miranda" userId="40f6f36cb6b92444" providerId="LiveId" clId="{79A89417-1C9A-47B1-B8E8-155B4FDF80DC}" dt="2017-10-18T20:09:43.982" v="227" actId="1076"/>
          <ac:cxnSpMkLst>
            <pc:docMk/>
            <pc:sldMk cId="3778475453" sldId="259"/>
            <ac:cxnSpMk id="5" creationId="{521F8665-44C0-4A04-92E0-28A5C3D83622}"/>
          </ac:cxnSpMkLst>
        </pc:cxnChg>
        <pc:cxnChg chg="add del mod">
          <ac:chgData name="Miguel Miranda" userId="40f6f36cb6b92444" providerId="LiveId" clId="{79A89417-1C9A-47B1-B8E8-155B4FDF80DC}" dt="2017-10-18T20:00:17.213" v="26" actId="478"/>
          <ac:cxnSpMkLst>
            <pc:docMk/>
            <pc:sldMk cId="3778475453" sldId="259"/>
            <ac:cxnSpMk id="7" creationId="{798FA891-46E0-427E-985F-8D75E3422C7B}"/>
          </ac:cxnSpMkLst>
        </pc:cxnChg>
        <pc:cxnChg chg="add del mod">
          <ac:chgData name="Miguel Miranda" userId="40f6f36cb6b92444" providerId="LiveId" clId="{79A89417-1C9A-47B1-B8E8-155B4FDF80DC}" dt="2017-10-18T20:00:17.848" v="27" actId="478"/>
          <ac:cxnSpMkLst>
            <pc:docMk/>
            <pc:sldMk cId="3778475453" sldId="259"/>
            <ac:cxnSpMk id="17" creationId="{32386B1E-B59E-412D-8D15-A9B42BAA0069}"/>
          </ac:cxnSpMkLst>
        </pc:cxnChg>
        <pc:cxnChg chg="add mod">
          <ac:chgData name="Miguel Miranda" userId="40f6f36cb6b92444" providerId="LiveId" clId="{79A89417-1C9A-47B1-B8E8-155B4FDF80DC}" dt="2017-10-18T20:09:43.982" v="227" actId="1076"/>
          <ac:cxnSpMkLst>
            <pc:docMk/>
            <pc:sldMk cId="3778475453" sldId="259"/>
            <ac:cxnSpMk id="19" creationId="{40F3219F-C3B5-4690-9F1E-1EB7CB67C48C}"/>
          </ac:cxnSpMkLst>
        </pc:cxnChg>
        <pc:cxnChg chg="add mod">
          <ac:chgData name="Miguel Miranda" userId="40f6f36cb6b92444" providerId="LiveId" clId="{79A89417-1C9A-47B1-B8E8-155B4FDF80DC}" dt="2017-10-18T20:09:43.982" v="227" actId="1076"/>
          <ac:cxnSpMkLst>
            <pc:docMk/>
            <pc:sldMk cId="3778475453" sldId="259"/>
            <ac:cxnSpMk id="46" creationId="{31DE666C-552A-43C6-8F33-84BE2A8BC98E}"/>
          </ac:cxnSpMkLst>
        </pc:cxnChg>
        <pc:cxnChg chg="add mod">
          <ac:chgData name="Miguel Miranda" userId="40f6f36cb6b92444" providerId="LiveId" clId="{79A89417-1C9A-47B1-B8E8-155B4FDF80DC}" dt="2017-10-18T20:09:43.982" v="227" actId="1076"/>
          <ac:cxnSpMkLst>
            <pc:docMk/>
            <pc:sldMk cId="3778475453" sldId="259"/>
            <ac:cxnSpMk id="48" creationId="{80BAA4B4-A2C2-4CFA-8A0F-E44380A96214}"/>
          </ac:cxnSpMkLst>
        </pc:cxnChg>
        <pc:cxnChg chg="add del mod">
          <ac:chgData name="Miguel Miranda" userId="40f6f36cb6b92444" providerId="LiveId" clId="{79A89417-1C9A-47B1-B8E8-155B4FDF80DC}" dt="2017-10-18T20:09:03.351" v="220" actId="478"/>
          <ac:cxnSpMkLst>
            <pc:docMk/>
            <pc:sldMk cId="3778475453" sldId="259"/>
            <ac:cxnSpMk id="69" creationId="{A77AEF6D-BFA7-42E5-989B-2FE1C510DC47}"/>
          </ac:cxnSpMkLst>
        </pc:cxnChg>
        <pc:cxnChg chg="add mod">
          <ac:chgData name="Miguel Miranda" userId="40f6f36cb6b92444" providerId="LiveId" clId="{79A89417-1C9A-47B1-B8E8-155B4FDF80DC}" dt="2017-10-18T20:10:42.596" v="237" actId="1582"/>
          <ac:cxnSpMkLst>
            <pc:docMk/>
            <pc:sldMk cId="3778475453" sldId="259"/>
            <ac:cxnSpMk id="74" creationId="{25F45689-3030-43EC-8120-77DF5C0CE552}"/>
          </ac:cxnSpMkLst>
        </pc:cxnChg>
        <pc:cxnChg chg="add mod">
          <ac:chgData name="Miguel Miranda" userId="40f6f36cb6b92444" providerId="LiveId" clId="{79A89417-1C9A-47B1-B8E8-155B4FDF80DC}" dt="2017-10-18T20:09:43.982" v="227" actId="1076"/>
          <ac:cxnSpMkLst>
            <pc:docMk/>
            <pc:sldMk cId="3778475453" sldId="259"/>
            <ac:cxnSpMk id="76" creationId="{90D5E22A-3A77-419F-B177-640B2D1BC33F}"/>
          </ac:cxnSpMkLst>
        </pc:cxnChg>
        <pc:cxnChg chg="add mod">
          <ac:chgData name="Miguel Miranda" userId="40f6f36cb6b92444" providerId="LiveId" clId="{79A89417-1C9A-47B1-B8E8-155B4FDF80DC}" dt="2017-10-18T20:09:43.982" v="227" actId="1076"/>
          <ac:cxnSpMkLst>
            <pc:docMk/>
            <pc:sldMk cId="3778475453" sldId="259"/>
            <ac:cxnSpMk id="78" creationId="{952B8B02-F3FA-4D6D-A16C-518FC4AC3AF5}"/>
          </ac:cxnSpMkLst>
        </pc:cxnChg>
        <pc:cxnChg chg="add mod">
          <ac:chgData name="Miguel Miranda" userId="40f6f36cb6b92444" providerId="LiveId" clId="{79A89417-1C9A-47B1-B8E8-155B4FDF80DC}" dt="2017-10-18T20:10:24.034" v="236" actId="14100"/>
          <ac:cxnSpMkLst>
            <pc:docMk/>
            <pc:sldMk cId="3778475453" sldId="259"/>
            <ac:cxnSpMk id="100" creationId="{8AF1055B-EBCC-4F65-9934-DCC67462D0D7}"/>
          </ac:cxnSpMkLst>
        </pc:cxnChg>
      </pc:sldChg>
      <pc:sldChg chg="addSp delSp add">
        <pc:chgData name="Miguel Miranda" userId="40f6f36cb6b92444" providerId="LiveId" clId="{79A89417-1C9A-47B1-B8E8-155B4FDF80DC}" dt="2017-10-18T20:11:01.988" v="241"/>
        <pc:sldMkLst>
          <pc:docMk/>
          <pc:sldMk cId="303210643" sldId="260"/>
        </pc:sldMkLst>
        <pc:spChg chg="del">
          <ac:chgData name="Miguel Miranda" userId="40f6f36cb6b92444" providerId="LiveId" clId="{79A89417-1C9A-47B1-B8E8-155B4FDF80DC}" dt="2017-10-18T20:11:00.224" v="239" actId="478"/>
          <ac:spMkLst>
            <pc:docMk/>
            <pc:sldMk cId="303210643" sldId="260"/>
            <ac:spMk id="2" creationId="{CE1BC0B6-2D31-45E5-9E7A-919B9FB0238C}"/>
          </ac:spMkLst>
        </pc:spChg>
        <pc:spChg chg="del">
          <ac:chgData name="Miguel Miranda" userId="40f6f36cb6b92444" providerId="LiveId" clId="{79A89417-1C9A-47B1-B8E8-155B4FDF80DC}" dt="2017-10-18T20:11:00.875" v="240" actId="478"/>
          <ac:spMkLst>
            <pc:docMk/>
            <pc:sldMk cId="303210643" sldId="260"/>
            <ac:spMk id="3" creationId="{F4E35565-B1B3-4015-9766-4B41D6D9F677}"/>
          </ac:spMkLst>
        </pc:spChg>
        <pc:picChg chg="add">
          <ac:chgData name="Miguel Miranda" userId="40f6f36cb6b92444" providerId="LiveId" clId="{79A89417-1C9A-47B1-B8E8-155B4FDF80DC}" dt="2017-10-18T20:11:01.988" v="241"/>
          <ac:picMkLst>
            <pc:docMk/>
            <pc:sldMk cId="303210643" sldId="260"/>
            <ac:picMk id="4" creationId="{9CD6E77B-CC8F-4767-B127-23E6BDE7F709}"/>
          </ac:picMkLst>
        </pc:picChg>
      </pc:sldChg>
      <pc:sldChg chg="addSp delSp modSp add mod ord">
        <pc:chgData name="Miguel Miranda" userId="40f6f36cb6b92444" providerId="LiveId" clId="{79A89417-1C9A-47B1-B8E8-155B4FDF80DC}" dt="2017-10-19T17:53:30.558" v="513"/>
        <pc:sldMkLst>
          <pc:docMk/>
          <pc:sldMk cId="1258459300" sldId="261"/>
        </pc:sldMkLst>
        <pc:spChg chg="add del 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12" creationId="{F828439B-540B-46CA-B2AF-622478A367C0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0" creationId="{D9479C79-5A00-48CB-BF50-2565609B5538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1" creationId="{7881604C-1103-464C-9059-82AA02DB67A7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4" creationId="{A62C8FA3-FAA8-4D81-B7D8-A2657EE5CCEC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5" creationId="{F9B1C580-E697-418B-ABC0-FA50AA9C81D6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6" creationId="{F0C5EB81-CC2E-43C5-A288-58EC5BD1E6A2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7" creationId="{99BC3CBB-4F1F-4E59-848F-B5C03E567320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8" creationId="{910E0EFE-890B-4FE3-B607-581447DAC5BB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29" creationId="{9D1F95BC-D363-4994-9899-3108A97B0D00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30" creationId="{18DECC6D-FAA0-4F4F-A62A-83C99F6CE8A3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36" creationId="{BC8CDA81-65DE-489C-8CD7-5548D6FC6D6F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37" creationId="{FA3BCC47-B297-4B05-97D8-4DBE46474573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38" creationId="{8409AE69-A834-4D31-8D71-A59A16F10DDA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39" creationId="{9B4A0E45-4451-425D-8AF4-E845BDCC09CF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40" creationId="{57CE710D-F0CD-4006-A0A1-8475DC9DB5AF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41" creationId="{7E37DAC9-3CD4-4CDA-8DC4-D2656371C220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42" creationId="{AAEAEB47-ABF7-4B22-8DBC-0BB71CBDCDE1}"/>
          </ac:spMkLst>
        </pc:spChg>
        <pc:spChg chg="del">
          <ac:chgData name="Miguel Miranda" userId="40f6f36cb6b92444" providerId="LiveId" clId="{79A89417-1C9A-47B1-B8E8-155B4FDF80DC}" dt="2017-10-19T17:46:25.460" v="318" actId="478"/>
          <ac:spMkLst>
            <pc:docMk/>
            <pc:sldMk cId="1258459300" sldId="261"/>
            <ac:spMk id="43" creationId="{69DD7692-A3E4-4B52-8336-16A3672DFE52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44" creationId="{7D4869AC-C470-477C-AEC7-36DF4A0C14AF}"/>
          </ac:spMkLst>
        </pc:spChg>
        <pc:spChg chg="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45" creationId="{427F4599-ED0C-42B9-B0A6-D903F3D234B4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47" creationId="{F45ED4A8-C254-40B2-BB45-BE37F25C3FED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49" creationId="{9DBE1F67-C297-4C26-A24E-236018333F2A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0" creationId="{B20E2814-F866-4F34-9784-C47B90F85802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1" creationId="{7E141C56-607C-4BB2-9A5B-92C3603DD8F7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2" creationId="{93B6E9EA-0A85-47F2-BDA1-E19A663A7FC9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3" creationId="{4B89BAD2-FBE7-4053-84B2-05D74ADA597A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4" creationId="{5FB2CFE9-EBAA-4040-9237-4F19A33EDB9A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5" creationId="{12E8F5D6-0A47-48D2-95E2-7BFF6591B0B4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6" creationId="{F84F45F3-92A2-4217-8DBB-10EA0ED9392D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7" creationId="{AC9DD4D3-F231-46DB-8CD4-66C2C86BD6A4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8" creationId="{BC4C7452-6989-4E4B-90C5-77F808AD4A6D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59" creationId="{AB25ABC7-BA0E-4B5D-9B3C-6A1C02ED826C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60" creationId="{A003077D-09C5-48DC-B90E-95A903616BED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61" creationId="{4418E341-5CBA-4CCE-B137-9C8A33006403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62" creationId="{DE5B92D6-4A65-4162-8FAC-D15430EA5525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63" creationId="{1B0BE07A-7B79-488B-8383-9BFF5557E586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64" creationId="{6458A619-486E-458D-96A8-5965322C8C75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65" creationId="{514D13C4-AA77-4F44-9F98-80D7BA2C10D9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66" creationId="{23387B87-8195-4DF2-B0E9-B94E27128106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70" creationId="{85E09F30-AC48-4BBC-A6EC-3B85536844A1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77" creationId="{173D1CA5-32E4-40DF-9EE1-D92BA469E51E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79" creationId="{EB54CA1C-5A3B-42DB-8A22-66BBCCC30FA8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0" creationId="{7BDDF170-1105-40EE-9D6F-96A69863E1D4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1" creationId="{E0ACB4C3-CD2F-4639-B18E-6FD40129F4B8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2" creationId="{7E773B99-7A9F-49BA-83EE-96B06444592E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3" creationId="{C870D64D-194A-4CA5-B6A5-227F7D0CB29F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84" creationId="{455375BA-8E60-420A-ACDE-4F184E1B48DB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5" creationId="{E5619767-9E47-4B58-ABDB-FE806A9FC645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86" creationId="{971FE730-063A-45DC-B7AA-481EC250BF3F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7" creationId="{9DD34624-6870-4CB1-9C1E-57EFBAFAC98E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8" creationId="{8BC5345F-591E-4DAC-B98F-2DF519C1C7E9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89" creationId="{D312D9B8-0597-4C84-873E-E4BDF4FE194F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90" creationId="{715B9448-8278-4362-B844-7BEA6F1EFF15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91" creationId="{220EE5F4-8F82-4FFE-A5B3-9C158B406BB7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92" creationId="{3D148A4B-6B30-4C6E-B96F-5F92F7292C50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93" creationId="{3560B094-A715-4928-8252-69C40F552C48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94" creationId="{E70A4FC8-9465-4E8B-9FFC-F6241FE6B7ED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95" creationId="{9D8C6B48-8E74-4AAB-B7EC-C4DB8125A2EC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96" creationId="{C0278E0F-1A85-40C0-AE75-F2E9B7C39978}"/>
          </ac:spMkLst>
        </pc:spChg>
        <pc:spChg chg="del">
          <ac:chgData name="Miguel Miranda" userId="40f6f36cb6b92444" providerId="LiveId" clId="{79A89417-1C9A-47B1-B8E8-155B4FDF80DC}" dt="2017-10-19T17:39:20.004" v="244" actId="478"/>
          <ac:spMkLst>
            <pc:docMk/>
            <pc:sldMk cId="1258459300" sldId="261"/>
            <ac:spMk id="97" creationId="{7BC52E32-EFA5-452D-9FFC-35AEA63BE948}"/>
          </ac:spMkLst>
        </pc:spChg>
        <pc:spChg chg="del">
          <ac:chgData name="Miguel Miranda" userId="40f6f36cb6b92444" providerId="LiveId" clId="{79A89417-1C9A-47B1-B8E8-155B4FDF80DC}" dt="2017-10-19T17:39:22.427" v="245" actId="478"/>
          <ac:spMkLst>
            <pc:docMk/>
            <pc:sldMk cId="1258459300" sldId="261"/>
            <ac:spMk id="98" creationId="{F23734FD-C1D4-4DA7-8C2E-D1991C57745B}"/>
          </ac:spMkLst>
        </pc:spChg>
        <pc:spChg chg="add 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101" creationId="{B90700D8-364E-40AC-99D6-8C015DF2F22E}"/>
          </ac:spMkLst>
        </pc:spChg>
        <pc:spChg chg="add 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102" creationId="{62345E1B-DFE0-4106-A83E-156316EF4A2F}"/>
          </ac:spMkLst>
        </pc:spChg>
        <pc:spChg chg="add mod">
          <ac:chgData name="Miguel Miranda" userId="40f6f36cb6b92444" providerId="LiveId" clId="{79A89417-1C9A-47B1-B8E8-155B4FDF80DC}" dt="2017-10-19T17:53:30.558" v="513"/>
          <ac:spMkLst>
            <pc:docMk/>
            <pc:sldMk cId="1258459300" sldId="261"/>
            <ac:spMk id="103" creationId="{FC0EBBC4-B907-415B-A19F-9AC4707581B8}"/>
          </ac:spMkLst>
        </pc:spChg>
        <pc:grpChg chg="add mod">
          <ac:chgData name="Miguel Miranda" userId="40f6f36cb6b92444" providerId="LiveId" clId="{79A89417-1C9A-47B1-B8E8-155B4FDF80DC}" dt="2017-10-19T17:53:30.558" v="513"/>
          <ac:grpSpMkLst>
            <pc:docMk/>
            <pc:sldMk cId="1258459300" sldId="261"/>
            <ac:grpSpMk id="75" creationId="{C5F00324-76D7-475C-8F6B-6FAF8E7F5952}"/>
          </ac:grpSpMkLst>
        </pc:grpChg>
        <pc:graphicFrameChg chg="add del mod">
          <ac:chgData name="Miguel Miranda" userId="40f6f36cb6b92444" providerId="LiveId" clId="{79A89417-1C9A-47B1-B8E8-155B4FDF80DC}" dt="2017-10-19T17:45:12.964" v="288"/>
          <ac:graphicFrameMkLst>
            <pc:docMk/>
            <pc:sldMk cId="1258459300" sldId="261"/>
            <ac:graphicFrameMk id="10" creationId="{AC30E58B-C880-4834-9A6B-B8244B4D77E8}"/>
          </ac:graphicFrameMkLst>
        </pc:graphicFrameChg>
        <pc:graphicFrameChg chg="add del">
          <ac:chgData name="Miguel Miranda" userId="40f6f36cb6b92444" providerId="LiveId" clId="{79A89417-1C9A-47B1-B8E8-155B4FDF80DC}" dt="2017-10-19T17:46:30.618" v="321"/>
          <ac:graphicFrameMkLst>
            <pc:docMk/>
            <pc:sldMk cId="1258459300" sldId="261"/>
            <ac:graphicFrameMk id="99" creationId="{13BA4229-D0AA-4A27-9295-678BA726F0E3}"/>
          </ac:graphicFrameMkLst>
        </pc:graphicFrameChg>
        <pc:picChg chg="add mod ord modCrop">
          <ac:chgData name="Miguel Miranda" userId="40f6f36cb6b92444" providerId="LiveId" clId="{79A89417-1C9A-47B1-B8E8-155B4FDF80DC}" dt="2017-10-19T17:53:30.558" v="513"/>
          <ac:picMkLst>
            <pc:docMk/>
            <pc:sldMk cId="1258459300" sldId="261"/>
            <ac:picMk id="14" creationId="{12959C92-0E7F-435A-B5EA-B86A9E665284}"/>
          </ac:picMkLst>
        </pc:picChg>
        <pc:cxnChg chg="mod">
          <ac:chgData name="Miguel Miranda" userId="40f6f36cb6b92444" providerId="LiveId" clId="{79A89417-1C9A-47B1-B8E8-155B4FDF80DC}" dt="2017-10-19T17:53:30.558" v="513"/>
          <ac:cxnSpMkLst>
            <pc:docMk/>
            <pc:sldMk cId="1258459300" sldId="261"/>
            <ac:cxnSpMk id="5" creationId="{521F8665-44C0-4A04-92E0-28A5C3D83622}"/>
          </ac:cxnSpMkLst>
        </pc:cxnChg>
        <pc:cxnChg chg="add mod">
          <ac:chgData name="Miguel Miranda" userId="40f6f36cb6b92444" providerId="LiveId" clId="{79A89417-1C9A-47B1-B8E8-155B4FDF80DC}" dt="2017-10-19T17:53:30.558" v="513"/>
          <ac:cxnSpMkLst>
            <pc:docMk/>
            <pc:sldMk cId="1258459300" sldId="261"/>
            <ac:cxnSpMk id="16" creationId="{03AAE1A6-3372-4812-90F0-7B2D470C7929}"/>
          </ac:cxnSpMkLst>
        </pc:cxnChg>
        <pc:cxnChg chg="add mod">
          <ac:chgData name="Miguel Miranda" userId="40f6f36cb6b92444" providerId="LiveId" clId="{79A89417-1C9A-47B1-B8E8-155B4FDF80DC}" dt="2017-10-19T17:53:30.558" v="513"/>
          <ac:cxnSpMkLst>
            <pc:docMk/>
            <pc:sldMk cId="1258459300" sldId="261"/>
            <ac:cxnSpMk id="18" creationId="{11DF4FB9-B2EF-4F25-8CFA-639D57B80609}"/>
          </ac:cxnSpMkLst>
        </pc:cxnChg>
        <pc:cxnChg chg="mod">
          <ac:chgData name="Miguel Miranda" userId="40f6f36cb6b92444" providerId="LiveId" clId="{79A89417-1C9A-47B1-B8E8-155B4FDF80DC}" dt="2017-10-19T17:53:30.558" v="513"/>
          <ac:cxnSpMkLst>
            <pc:docMk/>
            <pc:sldMk cId="1258459300" sldId="261"/>
            <ac:cxnSpMk id="19" creationId="{40F3219F-C3B5-4690-9F1E-1EB7CB67C48C}"/>
          </ac:cxnSpMkLst>
        </pc:cxnChg>
        <pc:cxnChg chg="add mod">
          <ac:chgData name="Miguel Miranda" userId="40f6f36cb6b92444" providerId="LiveId" clId="{79A89417-1C9A-47B1-B8E8-155B4FDF80DC}" dt="2017-10-19T17:53:30.558" v="513"/>
          <ac:cxnSpMkLst>
            <pc:docMk/>
            <pc:sldMk cId="1258459300" sldId="261"/>
            <ac:cxnSpMk id="23" creationId="{EF9C78DB-AD37-4022-8EBD-19A02CB46B3E}"/>
          </ac:cxnSpMkLst>
        </pc:cxnChg>
        <pc:cxnChg chg="add mod">
          <ac:chgData name="Miguel Miranda" userId="40f6f36cb6b92444" providerId="LiveId" clId="{79A89417-1C9A-47B1-B8E8-155B4FDF80DC}" dt="2017-10-19T17:53:30.558" v="513"/>
          <ac:cxnSpMkLst>
            <pc:docMk/>
            <pc:sldMk cId="1258459300" sldId="261"/>
            <ac:cxnSpMk id="32" creationId="{16CF4FA3-B78E-403B-B0C0-3F962810C34F}"/>
          </ac:cxnSpMkLst>
        </pc:cxnChg>
        <pc:cxnChg chg="del">
          <ac:chgData name="Miguel Miranda" userId="40f6f36cb6b92444" providerId="LiveId" clId="{79A89417-1C9A-47B1-B8E8-155B4FDF80DC}" dt="2017-10-19T17:39:20.004" v="244" actId="478"/>
          <ac:cxnSpMkLst>
            <pc:docMk/>
            <pc:sldMk cId="1258459300" sldId="261"/>
            <ac:cxnSpMk id="46" creationId="{31DE666C-552A-43C6-8F33-84BE2A8BC98E}"/>
          </ac:cxnSpMkLst>
        </pc:cxnChg>
        <pc:cxnChg chg="del">
          <ac:chgData name="Miguel Miranda" userId="40f6f36cb6b92444" providerId="LiveId" clId="{79A89417-1C9A-47B1-B8E8-155B4FDF80DC}" dt="2017-10-19T17:39:20.004" v="244" actId="478"/>
          <ac:cxnSpMkLst>
            <pc:docMk/>
            <pc:sldMk cId="1258459300" sldId="261"/>
            <ac:cxnSpMk id="48" creationId="{80BAA4B4-A2C2-4CFA-8A0F-E44380A96214}"/>
          </ac:cxnSpMkLst>
        </pc:cxnChg>
        <pc:cxnChg chg="add mod">
          <ac:chgData name="Miguel Miranda" userId="40f6f36cb6b92444" providerId="LiveId" clId="{79A89417-1C9A-47B1-B8E8-155B4FDF80DC}" dt="2017-10-19T17:53:30.558" v="513"/>
          <ac:cxnSpMkLst>
            <pc:docMk/>
            <pc:sldMk cId="1258459300" sldId="261"/>
            <ac:cxnSpMk id="68" creationId="{93BFA051-E3C2-48FF-B728-B81C26E55BA1}"/>
          </ac:cxnSpMkLst>
        </pc:cxnChg>
        <pc:cxnChg chg="del">
          <ac:chgData name="Miguel Miranda" userId="40f6f36cb6b92444" providerId="LiveId" clId="{79A89417-1C9A-47B1-B8E8-155B4FDF80DC}" dt="2017-10-19T17:39:20.004" v="244" actId="478"/>
          <ac:cxnSpMkLst>
            <pc:docMk/>
            <pc:sldMk cId="1258459300" sldId="261"/>
            <ac:cxnSpMk id="74" creationId="{25F45689-3030-43EC-8120-77DF5C0CE552}"/>
          </ac:cxnSpMkLst>
        </pc:cxnChg>
        <pc:cxnChg chg="del">
          <ac:chgData name="Miguel Miranda" userId="40f6f36cb6b92444" providerId="LiveId" clId="{79A89417-1C9A-47B1-B8E8-155B4FDF80DC}" dt="2017-10-19T17:39:20.004" v="244" actId="478"/>
          <ac:cxnSpMkLst>
            <pc:docMk/>
            <pc:sldMk cId="1258459300" sldId="261"/>
            <ac:cxnSpMk id="76" creationId="{90D5E22A-3A77-419F-B177-640B2D1BC33F}"/>
          </ac:cxnSpMkLst>
        </pc:cxnChg>
        <pc:cxnChg chg="del">
          <ac:chgData name="Miguel Miranda" userId="40f6f36cb6b92444" providerId="LiveId" clId="{79A89417-1C9A-47B1-B8E8-155B4FDF80DC}" dt="2017-10-19T17:39:25.022" v="246" actId="478"/>
          <ac:cxnSpMkLst>
            <pc:docMk/>
            <pc:sldMk cId="1258459300" sldId="261"/>
            <ac:cxnSpMk id="78" creationId="{952B8B02-F3FA-4D6D-A16C-518FC4AC3AF5}"/>
          </ac:cxnSpMkLst>
        </pc:cxnChg>
        <pc:cxnChg chg="del">
          <ac:chgData name="Miguel Miranda" userId="40f6f36cb6b92444" providerId="LiveId" clId="{79A89417-1C9A-47B1-B8E8-155B4FDF80DC}" dt="2017-10-19T17:39:20.004" v="244" actId="478"/>
          <ac:cxnSpMkLst>
            <pc:docMk/>
            <pc:sldMk cId="1258459300" sldId="261"/>
            <ac:cxnSpMk id="100" creationId="{8AF1055B-EBCC-4F65-9934-DCC67462D0D7}"/>
          </ac:cxnSpMkLst>
        </pc:cxnChg>
      </pc:sldChg>
      <pc:sldChg chg="addSp delSp modSp add">
        <pc:chgData name="Miguel Miranda" userId="40f6f36cb6b92444" providerId="LiveId" clId="{79A89417-1C9A-47B1-B8E8-155B4FDF80DC}" dt="2017-10-19T19:12:50.373" v="612" actId="478"/>
        <pc:sldMkLst>
          <pc:docMk/>
          <pc:sldMk cId="3776640960" sldId="262"/>
        </pc:sldMkLst>
        <pc:spChg chg="add 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8" creationId="{B5F89E33-501F-49B2-9220-F861927B4234}"/>
          </ac:spMkLst>
        </pc:spChg>
        <pc:spChg chg="del mod topLvl">
          <ac:chgData name="Miguel Miranda" userId="40f6f36cb6b92444" providerId="LiveId" clId="{79A89417-1C9A-47B1-B8E8-155B4FDF80DC}" dt="2017-10-19T18:52:09.703" v="527" actId="478"/>
          <ac:spMkLst>
            <pc:docMk/>
            <pc:sldMk cId="3776640960" sldId="262"/>
            <ac:spMk id="12" creationId="{F828439B-540B-46CA-B2AF-622478A367C0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0" creationId="{D9479C79-5A00-48CB-BF50-2565609B5538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1" creationId="{7881604C-1103-464C-9059-82AA02DB67A7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4" creationId="{A62C8FA3-FAA8-4D81-B7D8-A2657EE5CCEC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5" creationId="{F9B1C580-E697-418B-ABC0-FA50AA9C81D6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6" creationId="{F0C5EB81-CC2E-43C5-A288-58EC5BD1E6A2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7" creationId="{99BC3CBB-4F1F-4E59-848F-B5C03E567320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8" creationId="{910E0EFE-890B-4FE3-B607-581447DAC5BB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29" creationId="{9D1F95BC-D363-4994-9899-3108A97B0D00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30" creationId="{18DECC6D-FAA0-4F4F-A62A-83C99F6CE8A3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36" creationId="{BC8CDA81-65DE-489C-8CD7-5548D6FC6D6F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37" creationId="{FA3BCC47-B297-4B05-97D8-4DBE46474573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38" creationId="{8409AE69-A834-4D31-8D71-A59A16F10DDA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39" creationId="{9B4A0E45-4451-425D-8AF4-E845BDCC09CF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40" creationId="{57CE710D-F0CD-4006-A0A1-8475DC9DB5AF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41" creationId="{7E37DAC9-3CD4-4CDA-8DC4-D2656371C220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42" creationId="{AAEAEB47-ABF7-4B22-8DBC-0BB71CBDCDE1}"/>
          </ac:spMkLst>
        </pc:spChg>
        <pc:spChg chg="add 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43" creationId="{B2F9D223-6FEA-40E5-8A59-CB5E231B47D2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44" creationId="{7D4869AC-C470-477C-AEC7-36DF4A0C14AF}"/>
          </ac:spMkLst>
        </pc:spChg>
        <pc:spChg chg="mod topLvl">
          <ac:chgData name="Miguel Miranda" userId="40f6f36cb6b92444" providerId="LiveId" clId="{79A89417-1C9A-47B1-B8E8-155B4FDF80DC}" dt="2017-10-19T19:12:39.781" v="607" actId="1076"/>
          <ac:spMkLst>
            <pc:docMk/>
            <pc:sldMk cId="3776640960" sldId="262"/>
            <ac:spMk id="45" creationId="{427F4599-ED0C-42B9-B0A6-D903F3D234B4}"/>
          </ac:spMkLst>
        </pc:spChg>
        <pc:spChg chg="add del mod">
          <ac:chgData name="Miguel Miranda" userId="40f6f36cb6b92444" providerId="LiveId" clId="{79A89417-1C9A-47B1-B8E8-155B4FDF80DC}" dt="2017-10-19T18:53:29.100" v="550" actId="478"/>
          <ac:spMkLst>
            <pc:docMk/>
            <pc:sldMk cId="3776640960" sldId="262"/>
            <ac:spMk id="46" creationId="{8AF33ACF-9D16-45EF-908E-AA2216C9B98E}"/>
          </ac:spMkLst>
        </pc:spChg>
        <pc:spChg chg="add del mod topLvl">
          <ac:chgData name="Miguel Miranda" userId="40f6f36cb6b92444" providerId="LiveId" clId="{79A89417-1C9A-47B1-B8E8-155B4FDF80DC}" dt="2017-10-19T19:10:54.544" v="574" actId="478"/>
          <ac:spMkLst>
            <pc:docMk/>
            <pc:sldMk cId="3776640960" sldId="262"/>
            <ac:spMk id="47" creationId="{8EAFD904-CE5E-4E08-B2ED-B6961CD48D68}"/>
          </ac:spMkLst>
        </pc:spChg>
        <pc:spChg chg="add del mod">
          <ac:chgData name="Miguel Miranda" userId="40f6f36cb6b92444" providerId="LiveId" clId="{79A89417-1C9A-47B1-B8E8-155B4FDF80DC}" dt="2017-10-19T19:11:16.645" v="583" actId="478"/>
          <ac:spMkLst>
            <pc:docMk/>
            <pc:sldMk cId="3776640960" sldId="262"/>
            <ac:spMk id="52" creationId="{918112A8-E2C0-4698-80D0-EB4B7F3055CB}"/>
          </ac:spMkLst>
        </pc:spChg>
        <pc:spChg chg="add del mod">
          <ac:chgData name="Miguel Miranda" userId="40f6f36cb6b92444" providerId="LiveId" clId="{79A89417-1C9A-47B1-B8E8-155B4FDF80DC}" dt="2017-10-19T19:11:23.743" v="587" actId="478"/>
          <ac:spMkLst>
            <pc:docMk/>
            <pc:sldMk cId="3776640960" sldId="262"/>
            <ac:spMk id="53" creationId="{5B866CB8-C16A-4AF5-8C8F-79DA9ED52D26}"/>
          </ac:spMkLst>
        </pc:spChg>
        <pc:spChg chg="add mod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54" creationId="{70FA1E04-51E4-40A8-9727-B441033746F4}"/>
          </ac:spMkLst>
        </pc:spChg>
        <pc:spChg chg="add mod">
          <ac:chgData name="Miguel Miranda" userId="40f6f36cb6b92444" providerId="LiveId" clId="{79A89417-1C9A-47B1-B8E8-155B4FDF80DC}" dt="2017-10-19T19:12:36.948" v="606" actId="1076"/>
          <ac:spMkLst>
            <pc:docMk/>
            <pc:sldMk cId="3776640960" sldId="262"/>
            <ac:spMk id="55" creationId="{BBE5AD74-94EA-48C0-A3D9-CE4A44FFEBC5}"/>
          </ac:spMkLst>
        </pc:spChg>
        <pc:spChg chg="add mod">
          <ac:chgData name="Miguel Miranda" userId="40f6f36cb6b92444" providerId="LiveId" clId="{79A89417-1C9A-47B1-B8E8-155B4FDF80DC}" dt="2017-10-19T19:12:48.055" v="611" actId="1076"/>
          <ac:spMkLst>
            <pc:docMk/>
            <pc:sldMk cId="3776640960" sldId="262"/>
            <ac:spMk id="58" creationId="{115D6594-2362-484C-BF2D-776067C497EF}"/>
          </ac:spMkLst>
        </pc:spChg>
        <pc:spChg chg="mod topLvl">
          <ac:chgData name="Miguel Miranda" userId="40f6f36cb6b92444" providerId="LiveId" clId="{79A89417-1C9A-47B1-B8E8-155B4FDF80DC}" dt="2017-10-19T19:11:49.457" v="592" actId="478"/>
          <ac:spMkLst>
            <pc:docMk/>
            <pc:sldMk cId="3776640960" sldId="262"/>
            <ac:spMk id="101" creationId="{B90700D8-364E-40AC-99D6-8C015DF2F22E}"/>
          </ac:spMkLst>
        </pc:spChg>
        <pc:spChg chg="mod topLvl">
          <ac:chgData name="Miguel Miranda" userId="40f6f36cb6b92444" providerId="LiveId" clId="{79A89417-1C9A-47B1-B8E8-155B4FDF80DC}" dt="2017-10-19T19:12:08.091" v="595" actId="478"/>
          <ac:spMkLst>
            <pc:docMk/>
            <pc:sldMk cId="3776640960" sldId="262"/>
            <ac:spMk id="102" creationId="{62345E1B-DFE0-4106-A83E-156316EF4A2F}"/>
          </ac:spMkLst>
        </pc:spChg>
        <pc:spChg chg="del mod topLvl">
          <ac:chgData name="Miguel Miranda" userId="40f6f36cb6b92444" providerId="LiveId" clId="{79A89417-1C9A-47B1-B8E8-155B4FDF80DC}" dt="2017-10-19T18:51:51.478" v="516" actId="478"/>
          <ac:spMkLst>
            <pc:docMk/>
            <pc:sldMk cId="3776640960" sldId="262"/>
            <ac:spMk id="103" creationId="{FC0EBBC4-B907-415B-A19F-9AC4707581B8}"/>
          </ac:spMkLst>
        </pc:spChg>
        <pc:grpChg chg="add del mod">
          <ac:chgData name="Miguel Miranda" userId="40f6f36cb6b92444" providerId="LiveId" clId="{79A89417-1C9A-47B1-B8E8-155B4FDF80DC}" dt="2017-10-19T19:10:47.229" v="572" actId="478"/>
          <ac:grpSpMkLst>
            <pc:docMk/>
            <pc:sldMk cId="3776640960" sldId="262"/>
            <ac:grpSpMk id="17" creationId="{CBA5665B-0AE1-45C9-8379-247FCB1ABFD1}"/>
          </ac:grpSpMkLst>
        </pc:grpChg>
        <pc:grpChg chg="add mod">
          <ac:chgData name="Miguel Miranda" userId="40f6f36cb6b92444" providerId="LiveId" clId="{79A89417-1C9A-47B1-B8E8-155B4FDF80DC}" dt="2017-10-19T19:12:08.091" v="595" actId="478"/>
          <ac:grpSpMkLst>
            <pc:docMk/>
            <pc:sldMk cId="3776640960" sldId="262"/>
            <ac:grpSpMk id="31" creationId="{74A6663A-05E2-4A58-8AF6-DF4F86AABCF1}"/>
          </ac:grpSpMkLst>
        </pc:grpChg>
        <pc:grpChg chg="add mod">
          <ac:chgData name="Miguel Miranda" userId="40f6f36cb6b92444" providerId="LiveId" clId="{79A89417-1C9A-47B1-B8E8-155B4FDF80DC}" dt="2017-10-19T19:12:32.476" v="605" actId="1076"/>
          <ac:grpSpMkLst>
            <pc:docMk/>
            <pc:sldMk cId="3776640960" sldId="262"/>
            <ac:grpSpMk id="35" creationId="{948B636D-11C4-4727-92B4-691C2C5FA29C}"/>
          </ac:grpSpMkLst>
        </pc:grpChg>
        <pc:grpChg chg="del">
          <ac:chgData name="Miguel Miranda" userId="40f6f36cb6b92444" providerId="LiveId" clId="{79A89417-1C9A-47B1-B8E8-155B4FDF80DC}" dt="2017-10-19T18:51:45.143" v="515" actId="478"/>
          <ac:grpSpMkLst>
            <pc:docMk/>
            <pc:sldMk cId="3776640960" sldId="262"/>
            <ac:grpSpMk id="75" creationId="{C5F00324-76D7-475C-8F6B-6FAF8E7F5952}"/>
          </ac:grpSpMkLst>
        </pc:grpChg>
        <pc:picChg chg="add del mod topLvl">
          <ac:chgData name="Miguel Miranda" userId="40f6f36cb6b92444" providerId="LiveId" clId="{79A89417-1C9A-47B1-B8E8-155B4FDF80DC}" dt="2017-10-19T19:11:49.457" v="592" actId="478"/>
          <ac:picMkLst>
            <pc:docMk/>
            <pc:sldMk cId="3776640960" sldId="262"/>
            <ac:picMk id="14" creationId="{12959C92-0E7F-435A-B5EA-B86A9E665284}"/>
          </ac:picMkLst>
        </pc:picChg>
        <pc:cxnChg chg="mod topLvl">
          <ac:chgData name="Miguel Miranda" userId="40f6f36cb6b92444" providerId="LiveId" clId="{79A89417-1C9A-47B1-B8E8-155B4FDF80DC}" dt="2017-10-19T19:11:49.457" v="592" actId="478"/>
          <ac:cxnSpMkLst>
            <pc:docMk/>
            <pc:sldMk cId="3776640960" sldId="262"/>
            <ac:cxnSpMk id="5" creationId="{521F8665-44C0-4A04-92E0-28A5C3D83622}"/>
          </ac:cxnSpMkLst>
        </pc:cxnChg>
        <pc:cxnChg chg="add mod topLvl">
          <ac:chgData name="Miguel Miranda" userId="40f6f36cb6b92444" providerId="LiveId" clId="{79A89417-1C9A-47B1-B8E8-155B4FDF80DC}" dt="2017-10-19T19:11:49.457" v="592" actId="478"/>
          <ac:cxnSpMkLst>
            <pc:docMk/>
            <pc:sldMk cId="3776640960" sldId="262"/>
            <ac:cxnSpMk id="10" creationId="{CBA06CDD-69C6-48AF-88E1-C3C4658B94F7}"/>
          </ac:cxnSpMkLst>
        </pc:cxnChg>
        <pc:cxnChg chg="del mod topLvl">
          <ac:chgData name="Miguel Miranda" userId="40f6f36cb6b92444" providerId="LiveId" clId="{79A89417-1C9A-47B1-B8E8-155B4FDF80DC}" dt="2017-10-19T18:52:03.414" v="522" actId="478"/>
          <ac:cxnSpMkLst>
            <pc:docMk/>
            <pc:sldMk cId="3776640960" sldId="262"/>
            <ac:cxnSpMk id="16" creationId="{03AAE1A6-3372-4812-90F0-7B2D470C7929}"/>
          </ac:cxnSpMkLst>
        </pc:cxnChg>
        <pc:cxnChg chg="del mod topLvl">
          <ac:chgData name="Miguel Miranda" userId="40f6f36cb6b92444" providerId="LiveId" clId="{79A89417-1C9A-47B1-B8E8-155B4FDF80DC}" dt="2017-10-19T18:52:02.695" v="521" actId="478"/>
          <ac:cxnSpMkLst>
            <pc:docMk/>
            <pc:sldMk cId="3776640960" sldId="262"/>
            <ac:cxnSpMk id="18" creationId="{11DF4FB9-B2EF-4F25-8CFA-639D57B80609}"/>
          </ac:cxnSpMkLst>
        </pc:cxnChg>
        <pc:cxnChg chg="mod topLvl">
          <ac:chgData name="Miguel Miranda" userId="40f6f36cb6b92444" providerId="LiveId" clId="{79A89417-1C9A-47B1-B8E8-155B4FDF80DC}" dt="2017-10-19T19:11:49.457" v="592" actId="478"/>
          <ac:cxnSpMkLst>
            <pc:docMk/>
            <pc:sldMk cId="3776640960" sldId="262"/>
            <ac:cxnSpMk id="19" creationId="{40F3219F-C3B5-4690-9F1E-1EB7CB67C48C}"/>
          </ac:cxnSpMkLst>
        </pc:cxnChg>
        <pc:cxnChg chg="del mod topLvl">
          <ac:chgData name="Miguel Miranda" userId="40f6f36cb6b92444" providerId="LiveId" clId="{79A89417-1C9A-47B1-B8E8-155B4FDF80DC}" dt="2017-10-19T18:52:08.498" v="526" actId="478"/>
          <ac:cxnSpMkLst>
            <pc:docMk/>
            <pc:sldMk cId="3776640960" sldId="262"/>
            <ac:cxnSpMk id="23" creationId="{EF9C78DB-AD37-4022-8EBD-19A02CB46B3E}"/>
          </ac:cxnSpMkLst>
        </pc:cxnChg>
        <pc:cxnChg chg="del mod topLvl">
          <ac:chgData name="Miguel Miranda" userId="40f6f36cb6b92444" providerId="LiveId" clId="{79A89417-1C9A-47B1-B8E8-155B4FDF80DC}" dt="2017-10-19T18:52:07.730" v="525" actId="478"/>
          <ac:cxnSpMkLst>
            <pc:docMk/>
            <pc:sldMk cId="3776640960" sldId="262"/>
            <ac:cxnSpMk id="32" creationId="{16CF4FA3-B78E-403B-B0C0-3F962810C34F}"/>
          </ac:cxnSpMkLst>
        </pc:cxnChg>
        <pc:cxnChg chg="add del mod topLvl">
          <ac:chgData name="Miguel Miranda" userId="40f6f36cb6b92444" providerId="LiveId" clId="{79A89417-1C9A-47B1-B8E8-155B4FDF80DC}" dt="2017-10-19T19:10:51.631" v="573" actId="478"/>
          <ac:cxnSpMkLst>
            <pc:docMk/>
            <pc:sldMk cId="3776640960" sldId="262"/>
            <ac:cxnSpMk id="33" creationId="{82AB3282-8093-4A70-AEAE-AF3BB90D6462}"/>
          </ac:cxnSpMkLst>
        </pc:cxnChg>
        <pc:cxnChg chg="add del mod topLvl">
          <ac:chgData name="Miguel Miranda" userId="40f6f36cb6b92444" providerId="LiveId" clId="{79A89417-1C9A-47B1-B8E8-155B4FDF80DC}" dt="2017-10-19T19:12:50.373" v="612" actId="478"/>
          <ac:cxnSpMkLst>
            <pc:docMk/>
            <pc:sldMk cId="3776640960" sldId="262"/>
            <ac:cxnSpMk id="34" creationId="{5753C610-F6F2-4E16-A830-DE32D8FE2B7E}"/>
          </ac:cxnSpMkLst>
        </pc:cxnChg>
        <pc:cxnChg chg="add mod topLvl">
          <ac:chgData name="Miguel Miranda" userId="40f6f36cb6b92444" providerId="LiveId" clId="{79A89417-1C9A-47B1-B8E8-155B4FDF80DC}" dt="2017-10-19T19:11:49.457" v="592" actId="478"/>
          <ac:cxnSpMkLst>
            <pc:docMk/>
            <pc:sldMk cId="3776640960" sldId="262"/>
            <ac:cxnSpMk id="48" creationId="{4574DF9C-9075-49AC-97FF-F9EFDCA4E4E1}"/>
          </ac:cxnSpMkLst>
        </pc:cxnChg>
        <pc:cxnChg chg="mod topLvl">
          <ac:chgData name="Miguel Miranda" userId="40f6f36cb6b92444" providerId="LiveId" clId="{79A89417-1C9A-47B1-B8E8-155B4FDF80DC}" dt="2017-10-19T19:11:49.457" v="592" actId="478"/>
          <ac:cxnSpMkLst>
            <pc:docMk/>
            <pc:sldMk cId="3776640960" sldId="262"/>
            <ac:cxnSpMk id="68" creationId="{93BFA051-E3C2-48FF-B728-B81C26E55BA1}"/>
          </ac:cxnSpMkLst>
        </pc:cxnChg>
      </pc:sldChg>
      <pc:sldChg chg="addSp delSp modSp add">
        <pc:chgData name="Miguel Miranda" userId="40f6f36cb6b92444" providerId="LiveId" clId="{79A89417-1C9A-47B1-B8E8-155B4FDF80DC}" dt="2017-10-19T19:13:19.914" v="619"/>
        <pc:sldMkLst>
          <pc:docMk/>
          <pc:sldMk cId="3223630679" sldId="263"/>
        </pc:sldMkLst>
        <pc:spChg chg="del">
          <ac:chgData name="Miguel Miranda" userId="40f6f36cb6b92444" providerId="LiveId" clId="{79A89417-1C9A-47B1-B8E8-155B4FDF80DC}" dt="2017-10-19T19:12:20.573" v="599" actId="478"/>
          <ac:spMkLst>
            <pc:docMk/>
            <pc:sldMk cId="3223630679" sldId="263"/>
            <ac:spMk id="2" creationId="{1ACFB8AB-9A08-43A4-8EEF-08720F2ED261}"/>
          </ac:spMkLst>
        </pc:spChg>
        <pc:spChg chg="del">
          <ac:chgData name="Miguel Miranda" userId="40f6f36cb6b92444" providerId="LiveId" clId="{79A89417-1C9A-47B1-B8E8-155B4FDF80DC}" dt="2017-10-19T19:12:21.214" v="600" actId="478"/>
          <ac:spMkLst>
            <pc:docMk/>
            <pc:sldMk cId="3223630679" sldId="263"/>
            <ac:spMk id="3" creationId="{4EC58B10-8FE3-4780-82AE-A0DB9AA11F98}"/>
          </ac:spMkLst>
        </pc:spChg>
        <pc:grpChg chg="add mod">
          <ac:chgData name="Miguel Miranda" userId="40f6f36cb6b92444" providerId="LiveId" clId="{79A89417-1C9A-47B1-B8E8-155B4FDF80DC}" dt="2017-10-19T19:13:19.914" v="619"/>
          <ac:grpSpMkLst>
            <pc:docMk/>
            <pc:sldMk cId="3223630679" sldId="263"/>
            <ac:grpSpMk id="6" creationId="{277BD92E-CFEC-4393-AAF1-4D7A5375927E}"/>
          </ac:grpSpMkLst>
        </pc:grpChg>
        <pc:picChg chg="add mod">
          <ac:chgData name="Miguel Miranda" userId="40f6f36cb6b92444" providerId="LiveId" clId="{79A89417-1C9A-47B1-B8E8-155B4FDF80DC}" dt="2017-10-19T19:13:19.914" v="619"/>
          <ac:picMkLst>
            <pc:docMk/>
            <pc:sldMk cId="3223630679" sldId="263"/>
            <ac:picMk id="4" creationId="{302F7E88-6A38-467A-A772-3DC804335292}"/>
          </ac:picMkLst>
        </pc:picChg>
        <pc:picChg chg="add mod">
          <ac:chgData name="Miguel Miranda" userId="40f6f36cb6b92444" providerId="LiveId" clId="{79A89417-1C9A-47B1-B8E8-155B4FDF80DC}" dt="2017-10-19T19:13:19.914" v="619"/>
          <ac:picMkLst>
            <pc:docMk/>
            <pc:sldMk cId="3223630679" sldId="263"/>
            <ac:picMk id="5" creationId="{FE5664D0-AFDD-44C6-AAE7-8A2A8420BFCE}"/>
          </ac:picMkLst>
        </pc:picChg>
      </pc:sldChg>
      <pc:sldChg chg="addSp delSp modSp add">
        <pc:chgData name="Miguel Miranda" userId="40f6f36cb6b92444" providerId="LiveId" clId="{79A89417-1C9A-47B1-B8E8-155B4FDF80DC}" dt="2017-10-21T14:05:46.184" v="853" actId="164"/>
        <pc:sldMkLst>
          <pc:docMk/>
          <pc:sldMk cId="4099139388" sldId="264"/>
        </pc:sldMkLst>
        <pc:spChg chg="del">
          <ac:chgData name="Miguel Miranda" userId="40f6f36cb6b92444" providerId="LiveId" clId="{79A89417-1C9A-47B1-B8E8-155B4FDF80DC}" dt="2017-10-21T13:52:04.994" v="621" actId="478"/>
          <ac:spMkLst>
            <pc:docMk/>
            <pc:sldMk cId="4099139388" sldId="264"/>
            <ac:spMk id="2" creationId="{3138D77E-7101-4B65-BBC0-1BD1705916BD}"/>
          </ac:spMkLst>
        </pc:spChg>
        <pc:spChg chg="del">
          <ac:chgData name="Miguel Miranda" userId="40f6f36cb6b92444" providerId="LiveId" clId="{79A89417-1C9A-47B1-B8E8-155B4FDF80DC}" dt="2017-10-21T13:52:05.799" v="622" actId="478"/>
          <ac:spMkLst>
            <pc:docMk/>
            <pc:sldMk cId="4099139388" sldId="264"/>
            <ac:spMk id="3" creationId="{3164451B-05A2-482F-8545-F8CD218A1E9F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4" creationId="{E6C8DB47-6ADC-400D-BFDC-EFDFD6949626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5" creationId="{66E315C9-9365-4854-AAA7-3084E8082AEF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34" creationId="{26A67EE7-DE77-4371-B32F-A67671139905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35" creationId="{71CB147E-02A6-41C6-95B4-77E8C145A1F0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36" creationId="{4FB617DF-4216-4A57-8E49-A492CB2A4D0F}"/>
          </ac:spMkLst>
        </pc:spChg>
        <pc:spChg chg="add mod or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39" creationId="{E1986037-836C-4967-B9C5-7FC5813A0096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62" creationId="{621CF119-2F1A-4AA9-B480-8AADCF655597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65" creationId="{2B635A6B-F5FB-4B4D-A499-1FD54A9887FD}"/>
          </ac:spMkLst>
        </pc:spChg>
        <pc:spChg chg="add mod">
          <ac:chgData name="Miguel Miranda" userId="40f6f36cb6b92444" providerId="LiveId" clId="{79A89417-1C9A-47B1-B8E8-155B4FDF80DC}" dt="2017-10-21T14:05:46.184" v="853" actId="164"/>
          <ac:spMkLst>
            <pc:docMk/>
            <pc:sldMk cId="4099139388" sldId="264"/>
            <ac:spMk id="70" creationId="{1CF7BD35-7246-48F3-8E61-4F27F7E8D3B9}"/>
          </ac:spMkLst>
        </pc:spChg>
        <pc:grpChg chg="add mod">
          <ac:chgData name="Miguel Miranda" userId="40f6f36cb6b92444" providerId="LiveId" clId="{79A89417-1C9A-47B1-B8E8-155B4FDF80DC}" dt="2017-10-21T14:05:46.184" v="853" actId="164"/>
          <ac:grpSpMkLst>
            <pc:docMk/>
            <pc:sldMk cId="4099139388" sldId="264"/>
            <ac:grpSpMk id="32" creationId="{D3E21861-D998-4442-B5FE-CE1BB9B97E20}"/>
          </ac:grpSpMkLst>
        </pc:grpChg>
        <pc:grpChg chg="add mod">
          <ac:chgData name="Miguel Miranda" userId="40f6f36cb6b92444" providerId="LiveId" clId="{79A89417-1C9A-47B1-B8E8-155B4FDF80DC}" dt="2017-10-21T14:05:46.184" v="853" actId="164"/>
          <ac:grpSpMkLst>
            <pc:docMk/>
            <pc:sldMk cId="4099139388" sldId="264"/>
            <ac:grpSpMk id="49" creationId="{F2E5446D-5BA2-4500-B7F2-96F0DC393B16}"/>
          </ac:grpSpMkLst>
        </pc:grpChg>
        <pc:grpChg chg="add mod">
          <ac:chgData name="Miguel Miranda" userId="40f6f36cb6b92444" providerId="LiveId" clId="{79A89417-1C9A-47B1-B8E8-155B4FDF80DC}" dt="2017-10-21T14:05:46.184" v="853" actId="164"/>
          <ac:grpSpMkLst>
            <pc:docMk/>
            <pc:sldMk cId="4099139388" sldId="264"/>
            <ac:grpSpMk id="73" creationId="{83D011F6-8466-49A2-AEA2-3EA27AA61E92}"/>
          </ac:grpSpMkLst>
        </pc:grpChg>
        <pc:picChg chg="add del">
          <ac:chgData name="Miguel Miranda" userId="40f6f36cb6b92444" providerId="LiveId" clId="{79A89417-1C9A-47B1-B8E8-155B4FDF80DC}" dt="2017-10-21T14:05:38.739" v="852"/>
          <ac:picMkLst>
            <pc:docMk/>
            <pc:sldMk cId="4099139388" sldId="264"/>
            <ac:picMk id="72" creationId="{19910623-2705-4FE6-8247-F2D07C315041}"/>
          </ac:picMkLst>
        </pc:picChg>
        <pc:cxnChg chg="add del mod">
          <ac:chgData name="Miguel Miranda" userId="40f6f36cb6b92444" providerId="LiveId" clId="{79A89417-1C9A-47B1-B8E8-155B4FDF80DC}" dt="2017-10-21T14:00:50.898" v="767" actId="478"/>
          <ac:cxnSpMkLst>
            <pc:docMk/>
            <pc:sldMk cId="4099139388" sldId="264"/>
            <ac:cxnSpMk id="7" creationId="{AC970E4C-72E9-4BA7-9D5F-14B7AF4A329B}"/>
          </ac:cxnSpMkLst>
        </pc:cxnChg>
        <pc:cxnChg chg="add del mod">
          <ac:chgData name="Miguel Miranda" userId="40f6f36cb6b92444" providerId="LiveId" clId="{79A89417-1C9A-47B1-B8E8-155B4FDF80DC}" dt="2017-10-21T13:54:33.168" v="674" actId="478"/>
          <ac:cxnSpMkLst>
            <pc:docMk/>
            <pc:sldMk cId="4099139388" sldId="264"/>
            <ac:cxnSpMk id="10" creationId="{661BE810-0B4E-402A-AC7F-E19136CFA0D3}"/>
          </ac:cxnSpMkLst>
        </pc:cxnChg>
        <pc:cxnChg chg="add del mod">
          <ac:chgData name="Miguel Miranda" userId="40f6f36cb6b92444" providerId="LiveId" clId="{79A89417-1C9A-47B1-B8E8-155B4FDF80DC}" dt="2017-10-21T13:54:34.287" v="676" actId="478"/>
          <ac:cxnSpMkLst>
            <pc:docMk/>
            <pc:sldMk cId="4099139388" sldId="264"/>
            <ac:cxnSpMk id="14" creationId="{19E85350-BB58-4BCE-9C0F-90A59EC1C6FD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20" creationId="{45BCCBF9-4D9B-4F95-99BC-73F6E9E373F0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22" creationId="{8CA9B555-AA63-460F-AB54-2360B12B955D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24" creationId="{ED353432-EED3-4D21-9C56-2F565EBF64BA}"/>
          </ac:cxnSpMkLst>
        </pc:cxnChg>
        <pc:cxnChg chg="add mod">
          <ac:chgData name="Miguel Miranda" userId="40f6f36cb6b92444" providerId="LiveId" clId="{79A89417-1C9A-47B1-B8E8-155B4FDF80DC}" dt="2017-10-21T13:55:54.238" v="692" actId="14100"/>
          <ac:cxnSpMkLst>
            <pc:docMk/>
            <pc:sldMk cId="4099139388" sldId="264"/>
            <ac:cxnSpMk id="26" creationId="{471474FE-4EF2-460C-99AD-D1D3A367821D}"/>
          </ac:cxnSpMkLst>
        </pc:cxnChg>
        <pc:cxnChg chg="add mod">
          <ac:chgData name="Miguel Miranda" userId="40f6f36cb6b92444" providerId="LiveId" clId="{79A89417-1C9A-47B1-B8E8-155B4FDF80DC}" dt="2017-10-21T14:02:03.190" v="785" actId="14100"/>
          <ac:cxnSpMkLst>
            <pc:docMk/>
            <pc:sldMk cId="4099139388" sldId="264"/>
            <ac:cxnSpMk id="28" creationId="{5E1931D5-F1CA-46AF-BCA8-86093BB05DB5}"/>
          </ac:cxnSpMkLst>
        </pc:cxnChg>
        <pc:cxnChg chg="add mod">
          <ac:chgData name="Miguel Miranda" userId="40f6f36cb6b92444" providerId="LiveId" clId="{79A89417-1C9A-47B1-B8E8-155B4FDF80DC}" dt="2017-10-21T13:55:46.323" v="690" actId="1582"/>
          <ac:cxnSpMkLst>
            <pc:docMk/>
            <pc:sldMk cId="4099139388" sldId="264"/>
            <ac:cxnSpMk id="30" creationId="{E7BD07FF-B070-40E6-B477-87749D75C63B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38" creationId="{E4E1591C-2EBB-4BF4-9614-2D14ACA26D5F}"/>
          </ac:cxnSpMkLst>
        </pc:cxnChg>
        <pc:cxnChg chg="add mod">
          <ac:chgData name="Miguel Miranda" userId="40f6f36cb6b92444" providerId="LiveId" clId="{79A89417-1C9A-47B1-B8E8-155B4FDF80DC}" dt="2017-10-21T14:01:11.672" v="772" actId="1582"/>
          <ac:cxnSpMkLst>
            <pc:docMk/>
            <pc:sldMk cId="4099139388" sldId="264"/>
            <ac:cxnSpMk id="42" creationId="{9B7BDE83-CA73-4CCF-A7EF-FA7150C7BCEB}"/>
          </ac:cxnSpMkLst>
        </pc:cxnChg>
        <pc:cxnChg chg="add mod">
          <ac:chgData name="Miguel Miranda" userId="40f6f36cb6b92444" providerId="LiveId" clId="{79A89417-1C9A-47B1-B8E8-155B4FDF80DC}" dt="2017-10-21T14:01:11.672" v="772" actId="1582"/>
          <ac:cxnSpMkLst>
            <pc:docMk/>
            <pc:sldMk cId="4099139388" sldId="264"/>
            <ac:cxnSpMk id="44" creationId="{D027B853-D000-4873-B968-733248B1C16A}"/>
          </ac:cxnSpMkLst>
        </pc:cxnChg>
        <pc:cxnChg chg="add del mod">
          <ac:chgData name="Miguel Miranda" userId="40f6f36cb6b92444" providerId="LiveId" clId="{79A89417-1C9A-47B1-B8E8-155B4FDF80DC}" dt="2017-10-21T14:00:54.416" v="768" actId="478"/>
          <ac:cxnSpMkLst>
            <pc:docMk/>
            <pc:sldMk cId="4099139388" sldId="264"/>
            <ac:cxnSpMk id="46" creationId="{E7588DB0-A8E9-4CD4-A032-E2F436794CE7}"/>
          </ac:cxnSpMkLst>
        </pc:cxnChg>
        <pc:cxnChg chg="add mod">
          <ac:chgData name="Miguel Miranda" userId="40f6f36cb6b92444" providerId="LiveId" clId="{79A89417-1C9A-47B1-B8E8-155B4FDF80DC}" dt="2017-10-21T14:01:11.672" v="772" actId="1582"/>
          <ac:cxnSpMkLst>
            <pc:docMk/>
            <pc:sldMk cId="4099139388" sldId="264"/>
            <ac:cxnSpMk id="48" creationId="{28975568-0923-4F3C-AD11-80457912CCF9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55" creationId="{20AF9767-5E91-414A-B5F0-3E83EC04FB46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64" creationId="{4C528410-541B-4D2F-BB6F-849C2FA58B01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66" creationId="{8A329F4C-ACE4-4A8B-A945-14D854E5A0D6}"/>
          </ac:cxnSpMkLst>
        </pc:cxnChg>
        <pc:cxnChg chg="add mod">
          <ac:chgData name="Miguel Miranda" userId="40f6f36cb6b92444" providerId="LiveId" clId="{79A89417-1C9A-47B1-B8E8-155B4FDF80DC}" dt="2017-10-21T14:05:46.184" v="853" actId="164"/>
          <ac:cxnSpMkLst>
            <pc:docMk/>
            <pc:sldMk cId="4099139388" sldId="264"/>
            <ac:cxnSpMk id="68" creationId="{538A623C-5B41-4930-9237-26B2CD58D891}"/>
          </ac:cxnSpMkLst>
        </pc:cxnChg>
      </pc:sldChg>
    </pc:docChg>
  </pc:docChgLst>
  <pc:docChgLst>
    <pc:chgData name="Miguel Miranda" userId="40f6f36cb6b92444" providerId="LiveId" clId="{B209804C-ECC5-4F93-8B14-850ED2B35E66}"/>
    <pc:docChg chg="undo custSel addSld modSld">
      <pc:chgData name="Miguel Miranda" userId="40f6f36cb6b92444" providerId="LiveId" clId="{B209804C-ECC5-4F93-8B14-850ED2B35E66}" dt="2017-10-18T09:43:00.029" v="257" actId="1076"/>
      <pc:docMkLst>
        <pc:docMk/>
      </pc:docMkLst>
      <pc:sldChg chg="addSp delSp modSp add">
        <pc:chgData name="Miguel Miranda" userId="40f6f36cb6b92444" providerId="LiveId" clId="{B209804C-ECC5-4F93-8B14-850ED2B35E66}" dt="2017-10-18T09:39:29.340" v="141" actId="1076"/>
        <pc:sldMkLst>
          <pc:docMk/>
          <pc:sldMk cId="361966572" sldId="257"/>
        </pc:sldMkLst>
        <pc:spChg chg="del">
          <ac:chgData name="Miguel Miranda" userId="40f6f36cb6b92444" providerId="LiveId" clId="{B209804C-ECC5-4F93-8B14-850ED2B35E66}" dt="2017-10-18T09:29:24.515" v="1" actId="478"/>
          <ac:spMkLst>
            <pc:docMk/>
            <pc:sldMk cId="361966572" sldId="257"/>
            <ac:spMk id="2" creationId="{60581F64-D666-4D59-98DB-63533CDCE3A3}"/>
          </ac:spMkLst>
        </pc:spChg>
        <pc:spChg chg="del">
          <ac:chgData name="Miguel Miranda" userId="40f6f36cb6b92444" providerId="LiveId" clId="{B209804C-ECC5-4F93-8B14-850ED2B35E66}" dt="2017-10-18T09:29:24.667" v="2" actId="478"/>
          <ac:spMkLst>
            <pc:docMk/>
            <pc:sldMk cId="361966572" sldId="257"/>
            <ac:spMk id="3" creationId="{8D346C36-D192-4793-A90B-33A205B209DB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4" creationId="{2AA1B6DD-B369-4250-AE81-AC7B19C32FBF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5" creationId="{9AEFC78F-DD76-4E8C-AB20-C6DF9DD1BB18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6" creationId="{C2841BED-B121-46FB-89AE-D574ED0E3B52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7" creationId="{E28C3B5D-1C15-407C-9C80-5468DF6F1DB9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8" creationId="{268A2D29-ABCF-4122-BB07-DA2AD54C8291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9" creationId="{DE01E1E3-354C-4A27-A3BB-D512C7AA17B3}"/>
          </ac:spMkLst>
        </pc:spChg>
        <pc:spChg chg="add del mod">
          <ac:chgData name="Miguel Miranda" userId="40f6f36cb6b92444" providerId="LiveId" clId="{B209804C-ECC5-4F93-8B14-850ED2B35E66}" dt="2017-10-18T09:31:11.105" v="22" actId="1076"/>
          <ac:spMkLst>
            <pc:docMk/>
            <pc:sldMk cId="361966572" sldId="257"/>
            <ac:spMk id="10" creationId="{93A12D1B-A1BA-4885-8354-405DCDA183AB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11" creationId="{39E7B7E2-59B9-4A73-BD05-5AAEAAA3DB5D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12" creationId="{A58220EF-D1BD-4C91-A1B8-60CF111300E4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13" creationId="{7F29FF7B-EC80-4B24-8341-42912A82DABF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14" creationId="{7EB24C61-D924-41A0-8272-64DA10A14561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15" creationId="{49A34515-55BD-4463-867B-D7C9C0519F83}"/>
          </ac:spMkLst>
        </pc:spChg>
        <pc:spChg chg="add mod">
          <ac:chgData name="Miguel Miranda" userId="40f6f36cb6b92444" providerId="LiveId" clId="{B209804C-ECC5-4F93-8B14-850ED2B35E66}" dt="2017-10-18T09:38:10.217" v="120" actId="1076"/>
          <ac:spMkLst>
            <pc:docMk/>
            <pc:sldMk cId="361966572" sldId="257"/>
            <ac:spMk id="16" creationId="{F089742B-793A-4EEC-A345-250B6E61AEF2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57" creationId="{B6E27FD6-CAA6-4191-9D1B-ABE43BCFC12F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58" creationId="{BAFACEDD-8596-404C-A76F-6A356BB8E21F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59" creationId="{14C5C43E-0F58-4270-BBF3-2D7403AA1265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0" creationId="{80ACCF2E-4858-4A1A-BE27-5CECCEAA91D9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1" creationId="{CF5FD0DF-4608-42ED-B70B-E673F50FB39C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2" creationId="{C441493D-F547-4A06-AFE3-047D84C3D8F6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3" creationId="{B1EDC7E5-4E4F-4C6C-9404-21D07F92A13E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4" creationId="{56165576-21A4-4803-972A-74F15306CB05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5" creationId="{ED764177-EC3F-42A5-A7F5-8FA8BBE241CB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6" creationId="{3D3E0887-E7AA-434F-9FF2-01A3E76B7742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7" creationId="{00698DE7-8957-4008-A63C-E662458EAD45}"/>
          </ac:spMkLst>
        </pc:spChg>
        <pc:spChg chg="add mod">
          <ac:chgData name="Miguel Miranda" userId="40f6f36cb6b92444" providerId="LiveId" clId="{B209804C-ECC5-4F93-8B14-850ED2B35E66}" dt="2017-10-18T09:39:29.340" v="141" actId="1076"/>
          <ac:spMkLst>
            <pc:docMk/>
            <pc:sldMk cId="361966572" sldId="257"/>
            <ac:spMk id="68" creationId="{E33AE537-E713-4BFE-AAB6-FC794D85898C}"/>
          </ac:spMkLst>
        </pc:spChg>
        <pc:grpChg chg="add mod">
          <ac:chgData name="Miguel Miranda" userId="40f6f36cb6b92444" providerId="LiveId" clId="{B209804C-ECC5-4F93-8B14-850ED2B35E66}" dt="2017-10-18T09:38:15.249" v="122" actId="14100"/>
          <ac:grpSpMkLst>
            <pc:docMk/>
            <pc:sldMk cId="361966572" sldId="257"/>
            <ac:grpSpMk id="91" creationId="{B255FD32-1538-436F-99F8-E4CBB4F6F88C}"/>
          </ac:grpSpMkLst>
        </pc:grpChg>
        <pc:grpChg chg="add mod">
          <ac:chgData name="Miguel Miranda" userId="40f6f36cb6b92444" providerId="LiveId" clId="{B209804C-ECC5-4F93-8B14-850ED2B35E66}" dt="2017-10-18T09:39:29.340" v="141" actId="1076"/>
          <ac:grpSpMkLst>
            <pc:docMk/>
            <pc:sldMk cId="361966572" sldId="257"/>
            <ac:grpSpMk id="92" creationId="{39830483-6866-4558-AE3A-6C3B1C71D3C1}"/>
          </ac:grpSpMkLst>
        </pc:grpChg>
        <pc:cxnChg chg="add del mod">
          <ac:chgData name="Miguel Miranda" userId="40f6f36cb6b92444" providerId="LiveId" clId="{B209804C-ECC5-4F93-8B14-850ED2B35E66}" dt="2017-10-18T09:32:43.156" v="47" actId="1076"/>
          <ac:cxnSpMkLst>
            <pc:docMk/>
            <pc:sldMk cId="361966572" sldId="257"/>
            <ac:cxnSpMk id="18" creationId="{418A180C-DFCA-49A5-9C4C-99070DAA66C7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20" creationId="{0D09125E-ECCE-44AE-8336-91CF7D79340D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22" creationId="{6D35545F-97DC-4EEE-A605-CBB17A64A52C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24" creationId="{8A3AF22C-5314-49A1-BBDB-A19689564F38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25" creationId="{7FDFBA5F-7EB4-4BB7-80D0-62CF6A2920AE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36" creationId="{8217F4E3-9061-4216-ABFE-2475EDAA1E1B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39" creationId="{C8BAD01D-015E-4E71-9E18-056398349D18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44" creationId="{927EDBA2-68FD-4929-9521-945661F929F2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47" creationId="{20A4897B-0AAF-4540-B82D-F9D47B444019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50" creationId="{4102AA54-5DAA-49FC-B70C-28876E6B341E}"/>
          </ac:cxnSpMkLst>
        </pc:cxnChg>
        <pc:cxnChg chg="add mod">
          <ac:chgData name="Miguel Miranda" userId="40f6f36cb6b92444" providerId="LiveId" clId="{B209804C-ECC5-4F93-8B14-850ED2B35E66}" dt="2017-10-18T09:38:10.217" v="120" actId="1076"/>
          <ac:cxnSpMkLst>
            <pc:docMk/>
            <pc:sldMk cId="361966572" sldId="257"/>
            <ac:cxnSpMk id="54" creationId="{7FDBAAC6-0AE5-4324-8ECD-52DC8EC2D9D7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69" creationId="{20519D92-D004-48A1-A662-B857FA7E619F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0" creationId="{AF9CCC6D-24D0-421C-AB00-BC11FF6AA28F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1" creationId="{C440F403-692A-4417-AA02-7EF871E4244E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2" creationId="{83A484FC-8F16-40E5-BF0C-0AA1AE16640F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3" creationId="{ABA53A95-6ED1-4529-9776-6DD9DFA8AA36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4" creationId="{D8ACD224-9641-4815-AC05-AEBCBF0B6563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5" creationId="{84CF92C1-22CC-4ADC-A232-97DB0D1AA5A6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6" creationId="{CBD39554-1543-4405-9A7C-82255CF35FB7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7" creationId="{B86BF0BD-587E-450F-B988-06523D4D163C}"/>
          </ac:cxnSpMkLst>
        </pc:cxnChg>
        <pc:cxnChg chg="add mod">
          <ac:chgData name="Miguel Miranda" userId="40f6f36cb6b92444" providerId="LiveId" clId="{B209804C-ECC5-4F93-8B14-850ED2B35E66}" dt="2017-10-18T09:39:29.340" v="141" actId="1076"/>
          <ac:cxnSpMkLst>
            <pc:docMk/>
            <pc:sldMk cId="361966572" sldId="257"/>
            <ac:cxnSpMk id="78" creationId="{BC6484CC-1635-4C1F-83AE-11709914B2C4}"/>
          </ac:cxnSpMkLst>
        </pc:cxnChg>
      </pc:sldChg>
      <pc:sldChg chg="addSp delSp modSp add">
        <pc:chgData name="Miguel Miranda" userId="40f6f36cb6b92444" providerId="LiveId" clId="{B209804C-ECC5-4F93-8B14-850ED2B35E66}" dt="2017-10-18T09:43:00.029" v="257" actId="1076"/>
        <pc:sldMkLst>
          <pc:docMk/>
          <pc:sldMk cId="4224320412" sldId="258"/>
        </pc:sldMkLst>
        <pc:spChg chg="del">
          <ac:chgData name="Miguel Miranda" userId="40f6f36cb6b92444" providerId="LiveId" clId="{B209804C-ECC5-4F93-8B14-850ED2B35E66}" dt="2017-10-18T09:39:14.747" v="137" actId="478"/>
          <ac:spMkLst>
            <pc:docMk/>
            <pc:sldMk cId="4224320412" sldId="258"/>
            <ac:spMk id="2" creationId="{A8CE1DC2-1DD4-4B14-BDBD-C53F5B42BF4E}"/>
          </ac:spMkLst>
        </pc:spChg>
        <pc:spChg chg="del">
          <ac:chgData name="Miguel Miranda" userId="40f6f36cb6b92444" providerId="LiveId" clId="{B209804C-ECC5-4F93-8B14-850ED2B35E66}" dt="2017-10-18T09:39:13.953" v="136" actId="478"/>
          <ac:spMkLst>
            <pc:docMk/>
            <pc:sldMk cId="4224320412" sldId="258"/>
            <ac:spMk id="3" creationId="{2B12CD9C-2325-47A2-9B85-DADB49B426CE}"/>
          </ac:spMkLst>
        </pc:spChg>
        <pc:spChg chg="add mod">
          <ac:chgData name="Miguel Miranda" userId="40f6f36cb6b92444" providerId="LiveId" clId="{B209804C-ECC5-4F93-8B14-850ED2B35E66}" dt="2017-10-18T09:42:50.089" v="253" actId="1076"/>
          <ac:spMkLst>
            <pc:docMk/>
            <pc:sldMk cId="4224320412" sldId="258"/>
            <ac:spMk id="28" creationId="{7D6DDA35-A112-43A3-B18C-5C1853C74589}"/>
          </ac:spMkLst>
        </pc:spChg>
        <pc:spChg chg="add mod">
          <ac:chgData name="Miguel Miranda" userId="40f6f36cb6b92444" providerId="LiveId" clId="{B209804C-ECC5-4F93-8B14-850ED2B35E66}" dt="2017-10-18T09:42:50.089" v="253" actId="1076"/>
          <ac:spMkLst>
            <pc:docMk/>
            <pc:sldMk cId="4224320412" sldId="258"/>
            <ac:spMk id="29" creationId="{34BDC25B-DFB2-4F3D-9047-28098A234530}"/>
          </ac:spMkLst>
        </pc:spChg>
        <pc:spChg chg="add mod">
          <ac:chgData name="Miguel Miranda" userId="40f6f36cb6b92444" providerId="LiveId" clId="{B209804C-ECC5-4F93-8B14-850ED2B35E66}" dt="2017-10-18T09:42:50.089" v="253" actId="1076"/>
          <ac:spMkLst>
            <pc:docMk/>
            <pc:sldMk cId="4224320412" sldId="258"/>
            <ac:spMk id="32" creationId="{18DC4D97-2E80-4FB6-92B3-F45A5B0A0DDA}"/>
          </ac:spMkLst>
        </pc:spChg>
        <pc:grpChg chg="add mod">
          <ac:chgData name="Miguel Miranda" userId="40f6f36cb6b92444" providerId="LiveId" clId="{B209804C-ECC5-4F93-8B14-850ED2B35E66}" dt="2017-10-18T09:42:50.089" v="253" actId="1076"/>
          <ac:grpSpMkLst>
            <pc:docMk/>
            <pc:sldMk cId="4224320412" sldId="258"/>
            <ac:grpSpMk id="5" creationId="{AA64484D-6D51-42BA-8A7B-7BBDD84614E3}"/>
          </ac:grpSpMkLst>
        </pc:grpChg>
        <pc:grpChg chg="add mod">
          <ac:chgData name="Miguel Miranda" userId="40f6f36cb6b92444" providerId="LiveId" clId="{B209804C-ECC5-4F93-8B14-850ED2B35E66}" dt="2017-10-18T09:42:50.089" v="253" actId="1076"/>
          <ac:grpSpMkLst>
            <pc:docMk/>
            <pc:sldMk cId="4224320412" sldId="258"/>
            <ac:grpSpMk id="34" creationId="{00E42295-8C14-4B13-BB9D-EE4C2DBF2A9C}"/>
          </ac:grpSpMkLst>
        </pc:grpChg>
        <pc:grpChg chg="add mod">
          <ac:chgData name="Miguel Miranda" userId="40f6f36cb6b92444" providerId="LiveId" clId="{B209804C-ECC5-4F93-8B14-850ED2B35E66}" dt="2017-10-18T09:43:00.029" v="257" actId="1076"/>
          <ac:grpSpMkLst>
            <pc:docMk/>
            <pc:sldMk cId="4224320412" sldId="258"/>
            <ac:grpSpMk id="36" creationId="{A9DB1889-02AA-4B2B-830B-BF25C945BA0C}"/>
          </ac:grpSpMkLst>
        </pc:grpChg>
        <pc:grpChg chg="mod">
          <ac:chgData name="Miguel Miranda" userId="40f6f36cb6b92444" providerId="LiveId" clId="{B209804C-ECC5-4F93-8B14-850ED2B35E66}" dt="2017-10-18T09:42:57.597" v="256" actId="1076"/>
          <ac:grpSpMkLst>
            <pc:docMk/>
            <pc:sldMk cId="4224320412" sldId="258"/>
            <ac:grpSpMk id="38" creationId="{29A38F9F-429E-43C5-8919-AF7D9F17E2E5}"/>
          </ac:grpSpMkLst>
        </pc:grpChg>
        <pc:picChg chg="add mod">
          <ac:chgData name="Miguel Miranda" userId="40f6f36cb6b92444" providerId="LiveId" clId="{B209804C-ECC5-4F93-8B14-850ED2B35E66}" dt="2017-10-18T09:42:50.089" v="253" actId="1076"/>
          <ac:picMkLst>
            <pc:docMk/>
            <pc:sldMk cId="4224320412" sldId="258"/>
            <ac:picMk id="4" creationId="{C32FDB7B-99E5-4C1F-9F61-61B0FFA31CC8}"/>
          </ac:picMkLst>
        </pc:picChg>
        <pc:picChg chg="add del">
          <ac:chgData name="Miguel Miranda" userId="40f6f36cb6b92444" providerId="LiveId" clId="{B209804C-ECC5-4F93-8B14-850ED2B35E66}" dt="2017-10-18T09:42:45.565" v="252" actId="1076"/>
          <ac:picMkLst>
            <pc:docMk/>
            <pc:sldMk cId="4224320412" sldId="258"/>
            <ac:picMk id="33" creationId="{5301E046-BE30-4E9B-8BBB-29C0665B6465}"/>
          </ac:picMkLst>
        </pc:picChg>
        <pc:picChg chg="add del">
          <ac:chgData name="Miguel Miranda" userId="40f6f36cb6b92444" providerId="LiveId" clId="{B209804C-ECC5-4F93-8B14-850ED2B35E66}" dt="2017-10-18T09:42:54.609" v="255" actId="1076"/>
          <ac:picMkLst>
            <pc:docMk/>
            <pc:sldMk cId="4224320412" sldId="258"/>
            <ac:picMk id="35" creationId="{24FC109C-7405-4396-8BF5-8331A2BA5939}"/>
          </ac:picMkLst>
        </pc:picChg>
        <pc:cxnChg chg="add mod">
          <ac:chgData name="Miguel Miranda" userId="40f6f36cb6b92444" providerId="LiveId" clId="{B209804C-ECC5-4F93-8B14-850ED2B35E66}" dt="2017-10-18T09:42:50.089" v="253" actId="1076"/>
          <ac:cxnSpMkLst>
            <pc:docMk/>
            <pc:sldMk cId="4224320412" sldId="258"/>
            <ac:cxnSpMk id="31" creationId="{95C76422-5BDD-45A5-B7E4-BC96EAA4B8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A094-43E0-4361-9491-A03240B7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1D461-3FB0-427B-ABF0-8185EFE7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2C0E5B-3345-454B-9DE2-4EE9B1E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5B6B03-C69D-4F05-8E32-3BEA0904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3BAB6D-E6CE-4345-9013-E4AF76C8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00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67D57-A406-4D21-A29D-7E6D8F0B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4763F5-E947-4CD1-82D6-0F2A210C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2E027C-CB47-4FF4-A1E4-436C12D4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DCA347-3EA1-467E-8F19-33E5BF3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881E04-FF07-4359-9BA2-9E0D38AD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29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5139DC-F2AE-4493-9D7C-968889CB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32F301-287A-4814-A9E7-7E029DCB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6932EE-6DF9-4672-8BE7-A075597F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90E26E-0E24-453F-AB5B-45AACDA5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C9E0BF-D2CB-4612-94EF-A23AB6B4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36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97729-B41E-45E1-A865-1477E1C1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BE8B93-1E44-430E-97FB-C50F6877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02F6AA-307B-4FB0-8E6F-C99577E0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06855D-DF0F-4616-B475-86023F12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D80A5B-EC9E-419C-8CDD-E7CF7F08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69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E1B7-2E1C-4943-BA54-D68E9C90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C273B2-C25C-48D6-97D9-41FD6891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AA39DD-0E4C-4137-A04F-423C4D6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2F7B4E-DED6-4274-8699-35CC0EBF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3D6568-BFAE-4416-BD6D-8081B25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BEB53-0936-410E-A892-0B6A8308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91143A-432B-44C2-9367-96D334184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00108A3-605A-4B47-A0C6-AE1178E13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D021999-7892-449B-A6A6-B6E6B1E1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DF05AD-6D94-4917-B861-C12BAE8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803DB2-1FEE-4576-BD25-4ED221B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55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9168D-6C28-48B0-BBCC-82358C8E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A64A42-9506-4800-93AF-FE06DDD6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D8F3D1-E47B-49E8-B60A-AB12C478B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09DAB4D-A83B-4694-8EF0-F0F7F3EE6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0C04458-252B-4A9A-B015-D7B8A8B71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1B406B0-582D-4F92-B811-6DF98B3F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095864-D839-41C6-84E2-B894A9B9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E3A3EF4-D1D4-47B0-84C0-95EE377A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3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A1336-8EA2-4525-A975-B00F53A7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42ECFFE-9384-42E0-8158-B6A93354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B994C0-7E57-4BF9-99BC-342E6FFE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99F5E4E-9A3A-4E43-B5E2-6E7A6AEA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2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3C45E0D-C0C3-4FFE-B1DE-34908363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B60B902-A9AC-47EF-9BA8-0C933B2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292F31-100D-478B-9FDF-93DB6A41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6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5BD44-BBFA-4CB3-A667-330781EA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5ED88F-2A9E-4FEF-80CA-3FC55D92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011606-EE35-44E0-9FAB-DA69D915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56E5ED-9103-4B3E-B895-35DA444A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BA9A6E-17F7-4B99-91FF-8DD189DC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528346-E521-48FB-8D8A-381461AF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991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E26ED-18A6-4D58-A7B4-95A1BD3A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A1C6D94-F3B8-4DB5-ADA9-A97D23EA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D23C66-E85B-4F1E-B6E4-D7D783CE5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8C25BF-5C4D-41EB-BCBB-53C6C8D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3B0489-F7E9-41E1-A515-6CFBA270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A85362D-B53B-49BD-B26E-1AB4993D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5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A400E36-409F-4C52-8F4E-4870C3C8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05631D-2AD8-40DB-8DF3-96DD3AF0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666B0D-77C9-4E1F-B0D6-34766587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0DCF-61A6-430A-898F-788BB1ADB35A}" type="datetimeFigureOut">
              <a:rPr lang="pt-PT" smtClean="0"/>
              <a:t>21/10/2017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A3CC9F-02D3-48D1-B3AE-61A5E651B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450FEF-3CA0-480F-AE0B-097460EFD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305E-EABF-475E-A6BC-7CFFFF6CC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6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04AA23-3650-4FF5-B4E8-E2228D4A6D92}"/>
              </a:ext>
            </a:extLst>
          </p:cNvPr>
          <p:cNvSpPr txBox="1"/>
          <p:nvPr/>
        </p:nvSpPr>
        <p:spPr>
          <a:xfrm>
            <a:off x="1321484" y="846992"/>
            <a:ext cx="3481335" cy="179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1111 111111      	</a:t>
            </a:r>
            <a:r>
              <a:rPr lang="pt-PT" b="1" dirty="0">
                <a:solidFill>
                  <a:srgbClr val="00B0F0"/>
                </a:solidFill>
              </a:rPr>
              <a:t>0000 000000</a:t>
            </a:r>
          </a:p>
          <a:p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1111 </a:t>
            </a:r>
            <a:r>
              <a:rPr lang="pt-PT" b="1" dirty="0">
                <a:solidFill>
                  <a:srgbClr val="00B0F0"/>
                </a:solidFill>
              </a:rPr>
              <a:t>000000 </a:t>
            </a:r>
            <a:r>
              <a:rPr lang="pt-PT" b="1" dirty="0"/>
              <a:t>	</a:t>
            </a:r>
            <a:r>
              <a:rPr lang="pt-PT" b="1" dirty="0">
                <a:solidFill>
                  <a:srgbClr val="00B0F0"/>
                </a:solidFill>
              </a:rPr>
              <a:t>0000 </a:t>
            </a:r>
            <a:r>
              <a:rPr lang="pt-PT" b="1" dirty="0">
                <a:solidFill>
                  <a:srgbClr val="FF0000"/>
                </a:solidFill>
              </a:rPr>
              <a:t>111111</a:t>
            </a:r>
            <a:endParaRPr lang="pt-PT" b="1" dirty="0">
              <a:solidFill>
                <a:srgbClr val="00B0F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7BA46B6-6F7F-4BE9-BF90-651551D080BA}"/>
              </a:ext>
            </a:extLst>
          </p:cNvPr>
          <p:cNvCxnSpPr>
            <a:cxnSpLocks/>
          </p:cNvCxnSpPr>
          <p:nvPr/>
        </p:nvCxnSpPr>
        <p:spPr>
          <a:xfrm>
            <a:off x="1898650" y="807720"/>
            <a:ext cx="0" cy="4050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983995B7-7AED-4DF9-81D7-9A9E8BE15682}"/>
              </a:ext>
            </a:extLst>
          </p:cNvPr>
          <p:cNvCxnSpPr/>
          <p:nvPr/>
        </p:nvCxnSpPr>
        <p:spPr>
          <a:xfrm>
            <a:off x="3726180" y="846992"/>
            <a:ext cx="0" cy="36576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B60DC4FB-3D75-4AA9-BEE4-D9C3569AAFF2}"/>
              </a:ext>
            </a:extLst>
          </p:cNvPr>
          <p:cNvSpPr/>
          <p:nvPr/>
        </p:nvSpPr>
        <p:spPr>
          <a:xfrm>
            <a:off x="1405890" y="893884"/>
            <a:ext cx="471170" cy="283406"/>
          </a:xfrm>
          <a:prstGeom prst="rect">
            <a:avLst/>
          </a:prstGeom>
          <a:noFill/>
          <a:ln>
            <a:solidFill>
              <a:srgbClr val="F27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392AB1-362A-451D-9718-FB51F5D2BEC6}"/>
              </a:ext>
            </a:extLst>
          </p:cNvPr>
          <p:cNvSpPr/>
          <p:nvPr/>
        </p:nvSpPr>
        <p:spPr>
          <a:xfrm>
            <a:off x="1920240" y="893884"/>
            <a:ext cx="726439" cy="283406"/>
          </a:xfrm>
          <a:prstGeom prst="rect">
            <a:avLst/>
          </a:prstGeom>
          <a:noFill/>
          <a:ln>
            <a:solidFill>
              <a:srgbClr val="F27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8AB0DC2-C0D7-4D53-B42B-6CB061755779}"/>
              </a:ext>
            </a:extLst>
          </p:cNvPr>
          <p:cNvSpPr/>
          <p:nvPr/>
        </p:nvSpPr>
        <p:spPr>
          <a:xfrm>
            <a:off x="3747769" y="893884"/>
            <a:ext cx="726439" cy="2834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90208B-8B83-4993-BEFD-9D252B915DAB}"/>
              </a:ext>
            </a:extLst>
          </p:cNvPr>
          <p:cNvSpPr/>
          <p:nvPr/>
        </p:nvSpPr>
        <p:spPr>
          <a:xfrm>
            <a:off x="3233419" y="893884"/>
            <a:ext cx="471170" cy="2834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1E822CA-5FD6-4FEB-BB47-D93CF235BEC2}"/>
              </a:ext>
            </a:extLst>
          </p:cNvPr>
          <p:cNvCxnSpPr/>
          <p:nvPr/>
        </p:nvCxnSpPr>
        <p:spPr>
          <a:xfrm>
            <a:off x="1641475" y="1212752"/>
            <a:ext cx="0" cy="516988"/>
          </a:xfrm>
          <a:prstGeom prst="straightConnector1">
            <a:avLst/>
          </a:prstGeom>
          <a:ln>
            <a:solidFill>
              <a:srgbClr val="F27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B0B27A3-4E03-4EB0-8F13-C6404FBEB2DB}"/>
              </a:ext>
            </a:extLst>
          </p:cNvPr>
          <p:cNvCxnSpPr/>
          <p:nvPr/>
        </p:nvCxnSpPr>
        <p:spPr>
          <a:xfrm>
            <a:off x="3469004" y="1212752"/>
            <a:ext cx="0" cy="5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9747441A-FA85-43F1-903F-96DC20C6670B}"/>
              </a:ext>
            </a:extLst>
          </p:cNvPr>
          <p:cNvCxnSpPr>
            <a:cxnSpLocks/>
          </p:cNvCxnSpPr>
          <p:nvPr/>
        </p:nvCxnSpPr>
        <p:spPr>
          <a:xfrm flipH="1">
            <a:off x="2283459" y="1212752"/>
            <a:ext cx="1863725" cy="4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350CEFA-EC7C-42B2-8B92-7B80ED4E4837}"/>
              </a:ext>
            </a:extLst>
          </p:cNvPr>
          <p:cNvCxnSpPr>
            <a:cxnSpLocks/>
          </p:cNvCxnSpPr>
          <p:nvPr/>
        </p:nvCxnSpPr>
        <p:spPr>
          <a:xfrm>
            <a:off x="2283459" y="1238946"/>
            <a:ext cx="1827529" cy="445074"/>
          </a:xfrm>
          <a:prstGeom prst="straightConnector1">
            <a:avLst/>
          </a:prstGeom>
          <a:ln>
            <a:solidFill>
              <a:srgbClr val="F27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061285D-5E57-473C-A526-46EA2D1D7119}"/>
              </a:ext>
            </a:extLst>
          </p:cNvPr>
          <p:cNvSpPr/>
          <p:nvPr/>
        </p:nvSpPr>
        <p:spPr>
          <a:xfrm>
            <a:off x="3747769" y="1729740"/>
            <a:ext cx="726439" cy="283406"/>
          </a:xfrm>
          <a:prstGeom prst="rect">
            <a:avLst/>
          </a:prstGeom>
          <a:noFill/>
          <a:ln>
            <a:solidFill>
              <a:srgbClr val="F27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7EF4CD-E85C-424F-95D8-6E24E71A3776}"/>
              </a:ext>
            </a:extLst>
          </p:cNvPr>
          <p:cNvSpPr/>
          <p:nvPr/>
        </p:nvSpPr>
        <p:spPr>
          <a:xfrm>
            <a:off x="1920240" y="1716844"/>
            <a:ext cx="726439" cy="2834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A55B59A-F19E-4658-A7BB-53AB43492848}"/>
              </a:ext>
            </a:extLst>
          </p:cNvPr>
          <p:cNvSpPr txBox="1"/>
          <p:nvPr/>
        </p:nvSpPr>
        <p:spPr>
          <a:xfrm>
            <a:off x="5401575" y="806857"/>
            <a:ext cx="3481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111 11 11111      	</a:t>
            </a:r>
            <a:r>
              <a:rPr lang="pt-PT" b="1" dirty="0">
                <a:solidFill>
                  <a:srgbClr val="00B0F0"/>
                </a:solidFill>
              </a:rPr>
              <a:t>000 00 00000</a:t>
            </a:r>
          </a:p>
          <a:p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111 </a:t>
            </a:r>
            <a:r>
              <a:rPr lang="pt-PT" b="1" dirty="0">
                <a:solidFill>
                  <a:srgbClr val="00B0F0"/>
                </a:solidFill>
              </a:rPr>
              <a:t>00 </a:t>
            </a:r>
            <a:r>
              <a:rPr lang="pt-PT" b="1" dirty="0">
                <a:solidFill>
                  <a:srgbClr val="FF0000"/>
                </a:solidFill>
              </a:rPr>
              <a:t>11111</a:t>
            </a:r>
            <a:r>
              <a:rPr lang="pt-PT" b="1" dirty="0">
                <a:solidFill>
                  <a:srgbClr val="00B0F0"/>
                </a:solidFill>
              </a:rPr>
              <a:t> </a:t>
            </a:r>
            <a:r>
              <a:rPr lang="pt-PT" b="1" dirty="0"/>
              <a:t>	</a:t>
            </a:r>
            <a:r>
              <a:rPr lang="pt-PT" b="1" dirty="0">
                <a:solidFill>
                  <a:srgbClr val="00B0F0"/>
                </a:solidFill>
              </a:rPr>
              <a:t>000 </a:t>
            </a:r>
            <a:r>
              <a:rPr lang="pt-PT" b="1" dirty="0">
                <a:solidFill>
                  <a:srgbClr val="FF0000"/>
                </a:solidFill>
              </a:rPr>
              <a:t>11 </a:t>
            </a:r>
            <a:r>
              <a:rPr lang="pt-PT" b="1" dirty="0">
                <a:solidFill>
                  <a:srgbClr val="00B0F0"/>
                </a:solidFill>
              </a:rPr>
              <a:t>00000</a:t>
            </a:r>
          </a:p>
          <a:p>
            <a:endParaRPr lang="pt-PT" dirty="0"/>
          </a:p>
          <a:p>
            <a:endParaRPr lang="pt-PT" dirty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F3513D43-C067-4DF9-A28A-17CA58947E77}"/>
              </a:ext>
            </a:extLst>
          </p:cNvPr>
          <p:cNvCxnSpPr>
            <a:cxnSpLocks/>
          </p:cNvCxnSpPr>
          <p:nvPr/>
        </p:nvCxnSpPr>
        <p:spPr>
          <a:xfrm>
            <a:off x="6151462" y="806857"/>
            <a:ext cx="0" cy="4050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6C236FF7-0831-4A65-B6B9-216BF3F3660D}"/>
              </a:ext>
            </a:extLst>
          </p:cNvPr>
          <p:cNvSpPr/>
          <p:nvPr/>
        </p:nvSpPr>
        <p:spPr>
          <a:xfrm>
            <a:off x="5485981" y="853749"/>
            <a:ext cx="354330" cy="283406"/>
          </a:xfrm>
          <a:prstGeom prst="rect">
            <a:avLst/>
          </a:prstGeom>
          <a:noFill/>
          <a:ln>
            <a:solidFill>
              <a:srgbClr val="F27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6F516E2-21F9-484C-9A01-BCD6812921D3}"/>
              </a:ext>
            </a:extLst>
          </p:cNvPr>
          <p:cNvSpPr/>
          <p:nvPr/>
        </p:nvSpPr>
        <p:spPr>
          <a:xfrm>
            <a:off x="6170514" y="853749"/>
            <a:ext cx="609598" cy="283406"/>
          </a:xfrm>
          <a:prstGeom prst="rect">
            <a:avLst/>
          </a:prstGeom>
          <a:noFill/>
          <a:ln>
            <a:solidFill>
              <a:srgbClr val="F27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7B741AA4-A7CC-4C34-9914-EA31EF171D96}"/>
              </a:ext>
            </a:extLst>
          </p:cNvPr>
          <p:cNvCxnSpPr/>
          <p:nvPr/>
        </p:nvCxnSpPr>
        <p:spPr>
          <a:xfrm>
            <a:off x="5673941" y="1167800"/>
            <a:ext cx="0" cy="516988"/>
          </a:xfrm>
          <a:prstGeom prst="straightConnector1">
            <a:avLst/>
          </a:prstGeom>
          <a:ln>
            <a:solidFill>
              <a:srgbClr val="F27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04DBAA03-FBE3-4D8C-8626-BE5585C3640C}"/>
              </a:ext>
            </a:extLst>
          </p:cNvPr>
          <p:cNvCxnSpPr/>
          <p:nvPr/>
        </p:nvCxnSpPr>
        <p:spPr>
          <a:xfrm>
            <a:off x="7490675" y="1172617"/>
            <a:ext cx="0" cy="5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B9D8A448-7D65-441F-B7B4-BF7277C37EF4}"/>
              </a:ext>
            </a:extLst>
          </p:cNvPr>
          <p:cNvCxnSpPr>
            <a:cxnSpLocks/>
          </p:cNvCxnSpPr>
          <p:nvPr/>
        </p:nvCxnSpPr>
        <p:spPr>
          <a:xfrm flipH="1">
            <a:off x="6020016" y="1172617"/>
            <a:ext cx="1851025" cy="47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458817E1-0E5C-457C-9C08-B88887A3B9CF}"/>
              </a:ext>
            </a:extLst>
          </p:cNvPr>
          <p:cNvCxnSpPr>
            <a:cxnSpLocks/>
          </p:cNvCxnSpPr>
          <p:nvPr/>
        </p:nvCxnSpPr>
        <p:spPr>
          <a:xfrm>
            <a:off x="6020016" y="1200172"/>
            <a:ext cx="1807844" cy="452245"/>
          </a:xfrm>
          <a:prstGeom prst="straightConnector1">
            <a:avLst/>
          </a:prstGeom>
          <a:ln>
            <a:solidFill>
              <a:srgbClr val="F27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20CAF7B1-E306-4315-8187-D8CCDCAF3FC5}"/>
              </a:ext>
            </a:extLst>
          </p:cNvPr>
          <p:cNvSpPr/>
          <p:nvPr/>
        </p:nvSpPr>
        <p:spPr>
          <a:xfrm>
            <a:off x="7702130" y="1679087"/>
            <a:ext cx="237491" cy="283406"/>
          </a:xfrm>
          <a:prstGeom prst="rect">
            <a:avLst/>
          </a:prstGeom>
          <a:noFill/>
          <a:ln>
            <a:solidFill>
              <a:srgbClr val="F27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BCAB48B-8136-4A0F-97FE-BB79906ADC02}"/>
              </a:ext>
            </a:extLst>
          </p:cNvPr>
          <p:cNvSpPr/>
          <p:nvPr/>
        </p:nvSpPr>
        <p:spPr>
          <a:xfrm>
            <a:off x="5873015" y="1667890"/>
            <a:ext cx="278447" cy="2834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7B8B3D8-63B1-4F16-A1E2-F291AA60BE7D}"/>
              </a:ext>
            </a:extLst>
          </p:cNvPr>
          <p:cNvSpPr/>
          <p:nvPr/>
        </p:nvSpPr>
        <p:spPr>
          <a:xfrm>
            <a:off x="5897461" y="853749"/>
            <a:ext cx="232410" cy="283406"/>
          </a:xfrm>
          <a:prstGeom prst="rect">
            <a:avLst/>
          </a:prstGeom>
          <a:noFill/>
          <a:ln>
            <a:solidFill>
              <a:srgbClr val="F27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3E0B0F8E-7A36-4EEA-A85D-123E6CF7945B}"/>
              </a:ext>
            </a:extLst>
          </p:cNvPr>
          <p:cNvCxnSpPr>
            <a:cxnSpLocks/>
          </p:cNvCxnSpPr>
          <p:nvPr/>
        </p:nvCxnSpPr>
        <p:spPr>
          <a:xfrm>
            <a:off x="5870791" y="806857"/>
            <a:ext cx="0" cy="4050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A5BD8969-B30A-4D43-AD0E-CA125BB01E4D}"/>
              </a:ext>
            </a:extLst>
          </p:cNvPr>
          <p:cNvCxnSpPr>
            <a:cxnSpLocks/>
          </p:cNvCxnSpPr>
          <p:nvPr/>
        </p:nvCxnSpPr>
        <p:spPr>
          <a:xfrm>
            <a:off x="7978991" y="798325"/>
            <a:ext cx="0" cy="4050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CDBC4ABA-64D2-4398-9A72-CA5E262E2560}"/>
              </a:ext>
            </a:extLst>
          </p:cNvPr>
          <p:cNvSpPr/>
          <p:nvPr/>
        </p:nvSpPr>
        <p:spPr>
          <a:xfrm>
            <a:off x="7313510" y="845217"/>
            <a:ext cx="354330" cy="2834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64FCEFB-2CD1-42D0-9601-55DC1A67043A}"/>
              </a:ext>
            </a:extLst>
          </p:cNvPr>
          <p:cNvSpPr/>
          <p:nvPr/>
        </p:nvSpPr>
        <p:spPr>
          <a:xfrm>
            <a:off x="7998043" y="845217"/>
            <a:ext cx="609598" cy="2834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EAD6BF2-8DB7-467E-B16F-7D6AFDD8600F}"/>
              </a:ext>
            </a:extLst>
          </p:cNvPr>
          <p:cNvSpPr/>
          <p:nvPr/>
        </p:nvSpPr>
        <p:spPr>
          <a:xfrm>
            <a:off x="7724990" y="845217"/>
            <a:ext cx="232410" cy="2834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9B49C69B-41E9-4D50-88A4-2C52A6DE25BF}"/>
              </a:ext>
            </a:extLst>
          </p:cNvPr>
          <p:cNvCxnSpPr>
            <a:cxnSpLocks/>
          </p:cNvCxnSpPr>
          <p:nvPr/>
        </p:nvCxnSpPr>
        <p:spPr>
          <a:xfrm>
            <a:off x="7698320" y="798325"/>
            <a:ext cx="0" cy="4050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0211DC16-BD2A-4F0C-9F6E-D12DAD1AB002}"/>
              </a:ext>
            </a:extLst>
          </p:cNvPr>
          <p:cNvCxnSpPr/>
          <p:nvPr/>
        </p:nvCxnSpPr>
        <p:spPr>
          <a:xfrm>
            <a:off x="8302842" y="1167800"/>
            <a:ext cx="0" cy="5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0A8938A-77DA-4B0D-8BB1-FE8BB0AA29A5}"/>
              </a:ext>
            </a:extLst>
          </p:cNvPr>
          <p:cNvCxnSpPr/>
          <p:nvPr/>
        </p:nvCxnSpPr>
        <p:spPr>
          <a:xfrm>
            <a:off x="6475313" y="1172617"/>
            <a:ext cx="0" cy="516988"/>
          </a:xfrm>
          <a:prstGeom prst="straightConnector1">
            <a:avLst/>
          </a:prstGeom>
          <a:ln>
            <a:solidFill>
              <a:srgbClr val="F27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484026C7-8F86-4DE0-A60A-5F2B7074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2490850"/>
            <a:ext cx="7614564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B255FD32-1538-436F-99F8-E4CBB4F6F88C}"/>
              </a:ext>
            </a:extLst>
          </p:cNvPr>
          <p:cNvGrpSpPr/>
          <p:nvPr/>
        </p:nvGrpSpPr>
        <p:grpSpPr>
          <a:xfrm>
            <a:off x="1766454" y="196557"/>
            <a:ext cx="5909228" cy="2978726"/>
            <a:chOff x="1766454" y="196557"/>
            <a:chExt cx="5909228" cy="29787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A1B6DD-B369-4250-AE81-AC7B19C32FBF}"/>
                </a:ext>
              </a:extLst>
            </p:cNvPr>
            <p:cNvSpPr/>
            <p:nvPr/>
          </p:nvSpPr>
          <p:spPr>
            <a:xfrm>
              <a:off x="2348345" y="196557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EFC78F-DD76-4E8C-AB20-C6DF9DD1BB18}"/>
                </a:ext>
              </a:extLst>
            </p:cNvPr>
            <p:cNvSpPr/>
            <p:nvPr/>
          </p:nvSpPr>
          <p:spPr>
            <a:xfrm>
              <a:off x="2957945" y="1034753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841BED-B121-46FB-89AE-D574ED0E3B52}"/>
                </a:ext>
              </a:extLst>
            </p:cNvPr>
            <p:cNvSpPr/>
            <p:nvPr/>
          </p:nvSpPr>
          <p:spPr>
            <a:xfrm>
              <a:off x="1766454" y="1034754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8C3B5D-1C15-407C-9C80-5468DF6F1DB9}"/>
                </a:ext>
              </a:extLst>
            </p:cNvPr>
            <p:cNvSpPr/>
            <p:nvPr/>
          </p:nvSpPr>
          <p:spPr>
            <a:xfrm>
              <a:off x="3546764" y="1914518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8A2D29-ABCF-4122-BB07-DA2AD54C8291}"/>
                </a:ext>
              </a:extLst>
            </p:cNvPr>
            <p:cNvSpPr/>
            <p:nvPr/>
          </p:nvSpPr>
          <p:spPr>
            <a:xfrm>
              <a:off x="2957945" y="1914519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01E1E3-354C-4A27-A3BB-D512C7AA17B3}"/>
                </a:ext>
              </a:extLst>
            </p:cNvPr>
            <p:cNvSpPr/>
            <p:nvPr/>
          </p:nvSpPr>
          <p:spPr>
            <a:xfrm>
              <a:off x="2348345" y="1914518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E7B7E2-59B9-4A73-BD05-5AAEAAA3DB5D}"/>
                </a:ext>
              </a:extLst>
            </p:cNvPr>
            <p:cNvSpPr/>
            <p:nvPr/>
          </p:nvSpPr>
          <p:spPr>
            <a:xfrm>
              <a:off x="6151682" y="196557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8220EF-D1BD-4C91-A1B8-60CF111300E4}"/>
                </a:ext>
              </a:extLst>
            </p:cNvPr>
            <p:cNvSpPr/>
            <p:nvPr/>
          </p:nvSpPr>
          <p:spPr>
            <a:xfrm>
              <a:off x="6761282" y="1034754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29FF7B-EC80-4B24-8341-42912A82DABF}"/>
                </a:ext>
              </a:extLst>
            </p:cNvPr>
            <p:cNvSpPr/>
            <p:nvPr/>
          </p:nvSpPr>
          <p:spPr>
            <a:xfrm>
              <a:off x="7218482" y="2690374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B24C61-D924-41A0-8272-64DA10A14561}"/>
                </a:ext>
              </a:extLst>
            </p:cNvPr>
            <p:cNvSpPr/>
            <p:nvPr/>
          </p:nvSpPr>
          <p:spPr>
            <a:xfrm>
              <a:off x="6301085" y="2690374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A34515-55BD-4463-867B-D7C9C0519F83}"/>
                </a:ext>
              </a:extLst>
            </p:cNvPr>
            <p:cNvSpPr/>
            <p:nvPr/>
          </p:nvSpPr>
          <p:spPr>
            <a:xfrm>
              <a:off x="6761282" y="1914516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89742B-793A-4EEC-A345-250B6E61AEF2}"/>
                </a:ext>
              </a:extLst>
            </p:cNvPr>
            <p:cNvSpPr/>
            <p:nvPr/>
          </p:nvSpPr>
          <p:spPr>
            <a:xfrm>
              <a:off x="5569791" y="1020900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0D09125E-ECCE-44AE-8336-91CF7D79340D}"/>
                </a:ext>
              </a:extLst>
            </p:cNvPr>
            <p:cNvCxnSpPr>
              <a:cxnSpLocks/>
              <a:stCxn id="11" idx="3"/>
              <a:endCxn id="16" idx="0"/>
            </p:cNvCxnSpPr>
            <p:nvPr/>
          </p:nvCxnSpPr>
          <p:spPr>
            <a:xfrm flipH="1">
              <a:off x="5798391" y="610453"/>
              <a:ext cx="420246" cy="41044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6D35545F-97DC-4EEE-A605-CBB17A64A52C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>
              <a:off x="6541927" y="610453"/>
              <a:ext cx="447955" cy="4243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8A3AF22C-5314-49A1-BBDB-A19689564F38}"/>
                </a:ext>
              </a:extLst>
            </p:cNvPr>
            <p:cNvCxnSpPr>
              <a:cxnSpLocks/>
              <a:stCxn id="15" idx="5"/>
              <a:endCxn id="13" idx="0"/>
            </p:cNvCxnSpPr>
            <p:nvPr/>
          </p:nvCxnSpPr>
          <p:spPr>
            <a:xfrm>
              <a:off x="7151527" y="2328412"/>
              <a:ext cx="295555" cy="36196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xão reta 24">
              <a:extLst>
                <a:ext uri="{FF2B5EF4-FFF2-40B4-BE49-F238E27FC236}">
                  <a16:creationId xmlns:a16="http://schemas.microsoft.com/office/drawing/2014/main" id="{7FDFBA5F-7EB4-4BB7-80D0-62CF6A2920AE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6529685" y="2328412"/>
              <a:ext cx="298552" cy="36196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xão reta 35">
              <a:extLst>
                <a:ext uri="{FF2B5EF4-FFF2-40B4-BE49-F238E27FC236}">
                  <a16:creationId xmlns:a16="http://schemas.microsoft.com/office/drawing/2014/main" id="{8217F4E3-9061-4216-ABFE-2475EDAA1E1B}"/>
                </a:ext>
              </a:extLst>
            </p:cNvPr>
            <p:cNvCxnSpPr>
              <a:cxnSpLocks/>
              <a:stCxn id="15" idx="0"/>
              <a:endCxn id="12" idx="4"/>
            </p:cNvCxnSpPr>
            <p:nvPr/>
          </p:nvCxnSpPr>
          <p:spPr>
            <a:xfrm flipV="1">
              <a:off x="6989882" y="1519663"/>
              <a:ext cx="0" cy="39485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Conexão reta 38">
              <a:extLst>
                <a:ext uri="{FF2B5EF4-FFF2-40B4-BE49-F238E27FC236}">
                  <a16:creationId xmlns:a16="http://schemas.microsoft.com/office/drawing/2014/main" id="{C8BAD01D-015E-4E71-9E18-056398349D18}"/>
                </a:ext>
              </a:extLst>
            </p:cNvPr>
            <p:cNvCxnSpPr>
              <a:cxnSpLocks/>
              <a:stCxn id="4" idx="5"/>
              <a:endCxn id="5" idx="0"/>
            </p:cNvCxnSpPr>
            <p:nvPr/>
          </p:nvCxnSpPr>
          <p:spPr>
            <a:xfrm>
              <a:off x="2738590" y="610453"/>
              <a:ext cx="447955" cy="42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927EDBA2-68FD-4929-9521-945661F929F2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3348190" y="1448649"/>
              <a:ext cx="417929" cy="465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20A4897B-0AAF-4540-B82D-F9D47B444019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186545" y="1519662"/>
              <a:ext cx="0" cy="394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4102AA54-5DAA-49FC-B70C-28876E6B341E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 flipH="1">
              <a:off x="1995054" y="610453"/>
              <a:ext cx="420246" cy="424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xão reta 53">
              <a:extLst>
                <a:ext uri="{FF2B5EF4-FFF2-40B4-BE49-F238E27FC236}">
                  <a16:creationId xmlns:a16="http://schemas.microsoft.com/office/drawing/2014/main" id="{7FDBAAC6-0AE5-4324-8ECD-52DC8EC2D9D7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flipV="1">
              <a:off x="2576945" y="1448649"/>
              <a:ext cx="447955" cy="465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39830483-6866-4558-AE3A-6C3B1C71D3C1}"/>
              </a:ext>
            </a:extLst>
          </p:cNvPr>
          <p:cNvGrpSpPr/>
          <p:nvPr/>
        </p:nvGrpSpPr>
        <p:grpSpPr>
          <a:xfrm>
            <a:off x="1766454" y="3664015"/>
            <a:ext cx="5973892" cy="3020292"/>
            <a:chOff x="1766454" y="3664015"/>
            <a:chExt cx="5973892" cy="302029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E27FD6-CAA6-4191-9D1B-ABE43BCFC12F}"/>
                </a:ext>
              </a:extLst>
            </p:cNvPr>
            <p:cNvSpPr/>
            <p:nvPr/>
          </p:nvSpPr>
          <p:spPr>
            <a:xfrm>
              <a:off x="2348345" y="3664015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AFACEDD-8596-404C-A76F-6A356BB8E21F}"/>
                </a:ext>
              </a:extLst>
            </p:cNvPr>
            <p:cNvSpPr/>
            <p:nvPr/>
          </p:nvSpPr>
          <p:spPr>
            <a:xfrm>
              <a:off x="6694327" y="4502212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4C5C43E-0F58-4270-BBF3-2D7403AA1265}"/>
                </a:ext>
              </a:extLst>
            </p:cNvPr>
            <p:cNvSpPr/>
            <p:nvPr/>
          </p:nvSpPr>
          <p:spPr>
            <a:xfrm>
              <a:off x="1766454" y="4502212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ACCF2E-4858-4A1A-BE27-5CECCEAA91D9}"/>
                </a:ext>
              </a:extLst>
            </p:cNvPr>
            <p:cNvSpPr/>
            <p:nvPr/>
          </p:nvSpPr>
          <p:spPr>
            <a:xfrm>
              <a:off x="7283146" y="5381977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5FD0DF-4608-42ED-B70B-E673F50FB39C}"/>
                </a:ext>
              </a:extLst>
            </p:cNvPr>
            <p:cNvSpPr/>
            <p:nvPr/>
          </p:nvSpPr>
          <p:spPr>
            <a:xfrm>
              <a:off x="6694327" y="5381978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441493D-F547-4A06-AFE3-047D84C3D8F6}"/>
                </a:ext>
              </a:extLst>
            </p:cNvPr>
            <p:cNvSpPr/>
            <p:nvPr/>
          </p:nvSpPr>
          <p:spPr>
            <a:xfrm>
              <a:off x="6084727" y="5381977"/>
              <a:ext cx="457200" cy="4849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1EDC7E5-4E4F-4C6C-9404-21D07F92A13E}"/>
                </a:ext>
              </a:extLst>
            </p:cNvPr>
            <p:cNvSpPr/>
            <p:nvPr/>
          </p:nvSpPr>
          <p:spPr>
            <a:xfrm>
              <a:off x="6151682" y="3664015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6165576-21A4-4803-972A-74F15306CB05}"/>
                </a:ext>
              </a:extLst>
            </p:cNvPr>
            <p:cNvSpPr/>
            <p:nvPr/>
          </p:nvSpPr>
          <p:spPr>
            <a:xfrm>
              <a:off x="2957945" y="4543778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764177-EC3F-42A5-A7F5-8FA8BBE241CB}"/>
                </a:ext>
              </a:extLst>
            </p:cNvPr>
            <p:cNvSpPr/>
            <p:nvPr/>
          </p:nvSpPr>
          <p:spPr>
            <a:xfrm>
              <a:off x="3415145" y="6199398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D3E0887-E7AA-434F-9FF2-01A3E76B7742}"/>
                </a:ext>
              </a:extLst>
            </p:cNvPr>
            <p:cNvSpPr/>
            <p:nvPr/>
          </p:nvSpPr>
          <p:spPr>
            <a:xfrm>
              <a:off x="2497748" y="6199398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698DE7-8957-4008-A63C-E662458EAD45}"/>
                </a:ext>
              </a:extLst>
            </p:cNvPr>
            <p:cNvSpPr/>
            <p:nvPr/>
          </p:nvSpPr>
          <p:spPr>
            <a:xfrm>
              <a:off x="2957945" y="5423540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3AE537-E713-4BFE-AAB6-FC794D85898C}"/>
                </a:ext>
              </a:extLst>
            </p:cNvPr>
            <p:cNvSpPr/>
            <p:nvPr/>
          </p:nvSpPr>
          <p:spPr>
            <a:xfrm>
              <a:off x="5569791" y="4488358"/>
              <a:ext cx="457200" cy="4849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69" name="Conexão reta 68">
              <a:extLst>
                <a:ext uri="{FF2B5EF4-FFF2-40B4-BE49-F238E27FC236}">
                  <a16:creationId xmlns:a16="http://schemas.microsoft.com/office/drawing/2014/main" id="{20519D92-D004-48A1-A662-B857FA7E619F}"/>
                </a:ext>
              </a:extLst>
            </p:cNvPr>
            <p:cNvCxnSpPr>
              <a:cxnSpLocks/>
              <a:stCxn id="63" idx="3"/>
              <a:endCxn id="68" idx="0"/>
            </p:cNvCxnSpPr>
            <p:nvPr/>
          </p:nvCxnSpPr>
          <p:spPr>
            <a:xfrm flipH="1">
              <a:off x="5798391" y="4077911"/>
              <a:ext cx="420246" cy="41044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Conexão reta 69">
              <a:extLst>
                <a:ext uri="{FF2B5EF4-FFF2-40B4-BE49-F238E27FC236}">
                  <a16:creationId xmlns:a16="http://schemas.microsoft.com/office/drawing/2014/main" id="{AF9CCC6D-24D0-421C-AB00-BC11FF6AA28F}"/>
                </a:ext>
              </a:extLst>
            </p:cNvPr>
            <p:cNvCxnSpPr>
              <a:cxnSpLocks/>
              <a:stCxn id="63" idx="5"/>
              <a:endCxn id="58" idx="0"/>
            </p:cNvCxnSpPr>
            <p:nvPr/>
          </p:nvCxnSpPr>
          <p:spPr>
            <a:xfrm>
              <a:off x="6541927" y="4077911"/>
              <a:ext cx="381000" cy="4243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Conexão reta 70">
              <a:extLst>
                <a:ext uri="{FF2B5EF4-FFF2-40B4-BE49-F238E27FC236}">
                  <a16:creationId xmlns:a16="http://schemas.microsoft.com/office/drawing/2014/main" id="{C440F403-692A-4417-AA02-7EF871E4244E}"/>
                </a:ext>
              </a:extLst>
            </p:cNvPr>
            <p:cNvCxnSpPr>
              <a:cxnSpLocks/>
              <a:stCxn id="67" idx="5"/>
              <a:endCxn id="65" idx="0"/>
            </p:cNvCxnSpPr>
            <p:nvPr/>
          </p:nvCxnSpPr>
          <p:spPr>
            <a:xfrm>
              <a:off x="3348190" y="5837436"/>
              <a:ext cx="295555" cy="36196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Conexão reta 71">
              <a:extLst>
                <a:ext uri="{FF2B5EF4-FFF2-40B4-BE49-F238E27FC236}">
                  <a16:creationId xmlns:a16="http://schemas.microsoft.com/office/drawing/2014/main" id="{83A484FC-8F16-40E5-BF0C-0AA1AE16640F}"/>
                </a:ext>
              </a:extLst>
            </p:cNvPr>
            <p:cNvCxnSpPr>
              <a:cxnSpLocks/>
              <a:stCxn id="67" idx="3"/>
              <a:endCxn id="66" idx="0"/>
            </p:cNvCxnSpPr>
            <p:nvPr/>
          </p:nvCxnSpPr>
          <p:spPr>
            <a:xfrm flipH="1">
              <a:off x="2726348" y="5837436"/>
              <a:ext cx="298552" cy="36196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Conexão reta 72">
              <a:extLst>
                <a:ext uri="{FF2B5EF4-FFF2-40B4-BE49-F238E27FC236}">
                  <a16:creationId xmlns:a16="http://schemas.microsoft.com/office/drawing/2014/main" id="{ABA53A95-6ED1-4529-9776-6DD9DFA8AA36}"/>
                </a:ext>
              </a:extLst>
            </p:cNvPr>
            <p:cNvCxnSpPr>
              <a:cxnSpLocks/>
              <a:stCxn id="67" idx="0"/>
              <a:endCxn id="64" idx="4"/>
            </p:cNvCxnSpPr>
            <p:nvPr/>
          </p:nvCxnSpPr>
          <p:spPr>
            <a:xfrm flipV="1">
              <a:off x="3186545" y="5028687"/>
              <a:ext cx="0" cy="39485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Conexão reta 73">
              <a:extLst>
                <a:ext uri="{FF2B5EF4-FFF2-40B4-BE49-F238E27FC236}">
                  <a16:creationId xmlns:a16="http://schemas.microsoft.com/office/drawing/2014/main" id="{D8ACD224-9641-4815-AC05-AEBCBF0B6563}"/>
                </a:ext>
              </a:extLst>
            </p:cNvPr>
            <p:cNvCxnSpPr>
              <a:cxnSpLocks/>
              <a:stCxn id="57" idx="5"/>
              <a:endCxn id="64" idx="0"/>
            </p:cNvCxnSpPr>
            <p:nvPr/>
          </p:nvCxnSpPr>
          <p:spPr>
            <a:xfrm>
              <a:off x="2738590" y="4077911"/>
              <a:ext cx="447955" cy="465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xão reta 74">
              <a:extLst>
                <a:ext uri="{FF2B5EF4-FFF2-40B4-BE49-F238E27FC236}">
                  <a16:creationId xmlns:a16="http://schemas.microsoft.com/office/drawing/2014/main" id="{84CF92C1-22CC-4ADC-A232-97DB0D1AA5A6}"/>
                </a:ext>
              </a:extLst>
            </p:cNvPr>
            <p:cNvCxnSpPr>
              <a:cxnSpLocks/>
              <a:stCxn id="58" idx="5"/>
            </p:cNvCxnSpPr>
            <p:nvPr/>
          </p:nvCxnSpPr>
          <p:spPr>
            <a:xfrm>
              <a:off x="7084572" y="4916108"/>
              <a:ext cx="417929" cy="465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xão reta 75">
              <a:extLst>
                <a:ext uri="{FF2B5EF4-FFF2-40B4-BE49-F238E27FC236}">
                  <a16:creationId xmlns:a16="http://schemas.microsoft.com/office/drawing/2014/main" id="{CBD39554-1543-4405-9A7C-82255CF35FB7}"/>
                </a:ext>
              </a:extLst>
            </p:cNvPr>
            <p:cNvCxnSpPr>
              <a:cxnSpLocks/>
              <a:stCxn id="58" idx="4"/>
              <a:endCxn id="61" idx="0"/>
            </p:cNvCxnSpPr>
            <p:nvPr/>
          </p:nvCxnSpPr>
          <p:spPr>
            <a:xfrm>
              <a:off x="6922927" y="4987121"/>
              <a:ext cx="0" cy="394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xão reta 76">
              <a:extLst>
                <a:ext uri="{FF2B5EF4-FFF2-40B4-BE49-F238E27FC236}">
                  <a16:creationId xmlns:a16="http://schemas.microsoft.com/office/drawing/2014/main" id="{B86BF0BD-587E-450F-B988-06523D4D163C}"/>
                </a:ext>
              </a:extLst>
            </p:cNvPr>
            <p:cNvCxnSpPr>
              <a:cxnSpLocks/>
              <a:stCxn id="57" idx="3"/>
              <a:endCxn id="59" idx="0"/>
            </p:cNvCxnSpPr>
            <p:nvPr/>
          </p:nvCxnSpPr>
          <p:spPr>
            <a:xfrm flipH="1">
              <a:off x="1995054" y="4077911"/>
              <a:ext cx="420246" cy="424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xão reta 77">
              <a:extLst>
                <a:ext uri="{FF2B5EF4-FFF2-40B4-BE49-F238E27FC236}">
                  <a16:creationId xmlns:a16="http://schemas.microsoft.com/office/drawing/2014/main" id="{BC6484CC-1635-4C1F-83AE-11709914B2C4}"/>
                </a:ext>
              </a:extLst>
            </p:cNvPr>
            <p:cNvCxnSpPr>
              <a:cxnSpLocks/>
              <a:stCxn id="62" idx="0"/>
              <a:endCxn id="58" idx="3"/>
            </p:cNvCxnSpPr>
            <p:nvPr/>
          </p:nvCxnSpPr>
          <p:spPr>
            <a:xfrm flipV="1">
              <a:off x="6313327" y="4916108"/>
              <a:ext cx="447955" cy="465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6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00E42295-8C14-4B13-BB9D-EE4C2DBF2A9C}"/>
              </a:ext>
            </a:extLst>
          </p:cNvPr>
          <p:cNvGrpSpPr/>
          <p:nvPr/>
        </p:nvGrpSpPr>
        <p:grpSpPr>
          <a:xfrm>
            <a:off x="829028" y="922068"/>
            <a:ext cx="10754920" cy="2783270"/>
            <a:chOff x="829028" y="922068"/>
            <a:chExt cx="10754920" cy="278327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32FDB7B-99E5-4C1F-9F61-61B0FFA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028" y="922068"/>
              <a:ext cx="4179065" cy="2113204"/>
            </a:xfrm>
            <a:prstGeom prst="rect">
              <a:avLst/>
            </a:prstGeom>
          </p:spPr>
        </p:pic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A64484D-6D51-42BA-8A7B-7BBDD84614E3}"/>
                </a:ext>
              </a:extLst>
            </p:cNvPr>
            <p:cNvGrpSpPr/>
            <p:nvPr/>
          </p:nvGrpSpPr>
          <p:grpSpPr>
            <a:xfrm>
              <a:off x="7034493" y="922069"/>
              <a:ext cx="4549455" cy="2113203"/>
              <a:chOff x="1766454" y="3664015"/>
              <a:chExt cx="5973892" cy="302029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8EDF084-69FB-4D7F-B773-922E40E69CCF}"/>
                  </a:ext>
                </a:extLst>
              </p:cNvPr>
              <p:cNvSpPr/>
              <p:nvPr/>
            </p:nvSpPr>
            <p:spPr>
              <a:xfrm>
                <a:off x="2348345" y="3664015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1DE9000-5ED1-40AB-9962-A287D42C8DDF}"/>
                  </a:ext>
                </a:extLst>
              </p:cNvPr>
              <p:cNvSpPr/>
              <p:nvPr/>
            </p:nvSpPr>
            <p:spPr>
              <a:xfrm>
                <a:off x="6694327" y="4502212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4047A0-56A6-46EA-AAB1-D5CC6536FB5F}"/>
                  </a:ext>
                </a:extLst>
              </p:cNvPr>
              <p:cNvSpPr/>
              <p:nvPr/>
            </p:nvSpPr>
            <p:spPr>
              <a:xfrm>
                <a:off x="1766454" y="4502212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4A7737A-CDF6-4477-A2FD-A46D953352F9}"/>
                  </a:ext>
                </a:extLst>
              </p:cNvPr>
              <p:cNvSpPr/>
              <p:nvPr/>
            </p:nvSpPr>
            <p:spPr>
              <a:xfrm>
                <a:off x="7283146" y="5381977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BC2D50-F369-4AF3-8661-5EB735B1A870}"/>
                  </a:ext>
                </a:extLst>
              </p:cNvPr>
              <p:cNvSpPr/>
              <p:nvPr/>
            </p:nvSpPr>
            <p:spPr>
              <a:xfrm>
                <a:off x="6694327" y="5381978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443D959-5E6F-49FD-8170-E9B875C6A7B2}"/>
                  </a:ext>
                </a:extLst>
              </p:cNvPr>
              <p:cNvSpPr/>
              <p:nvPr/>
            </p:nvSpPr>
            <p:spPr>
              <a:xfrm>
                <a:off x="6084727" y="5381977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2571DA-68F5-46DC-B86E-22FA5902F374}"/>
                  </a:ext>
                </a:extLst>
              </p:cNvPr>
              <p:cNvSpPr/>
              <p:nvPr/>
            </p:nvSpPr>
            <p:spPr>
              <a:xfrm>
                <a:off x="6151682" y="3664015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94A694B-D82A-4687-B597-5B2B0E0B75AF}"/>
                  </a:ext>
                </a:extLst>
              </p:cNvPr>
              <p:cNvSpPr/>
              <p:nvPr/>
            </p:nvSpPr>
            <p:spPr>
              <a:xfrm>
                <a:off x="2957945" y="454377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1C03A2-C470-4274-B2F3-FA0E0889C12F}"/>
                  </a:ext>
                </a:extLst>
              </p:cNvPr>
              <p:cNvSpPr/>
              <p:nvPr/>
            </p:nvSpPr>
            <p:spPr>
              <a:xfrm>
                <a:off x="3415145" y="619939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4303DC-4B76-480A-8CB8-292209052C00}"/>
                  </a:ext>
                </a:extLst>
              </p:cNvPr>
              <p:cNvSpPr/>
              <p:nvPr/>
            </p:nvSpPr>
            <p:spPr>
              <a:xfrm>
                <a:off x="2497748" y="619939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C6B4C6D-D91A-4F39-819E-677B6ED990F3}"/>
                  </a:ext>
                </a:extLst>
              </p:cNvPr>
              <p:cNvSpPr/>
              <p:nvPr/>
            </p:nvSpPr>
            <p:spPr>
              <a:xfrm>
                <a:off x="2957945" y="5423540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9D2AE2C-21B9-4863-BDA5-0A3F5249C8EC}"/>
                  </a:ext>
                </a:extLst>
              </p:cNvPr>
              <p:cNvSpPr/>
              <p:nvPr/>
            </p:nvSpPr>
            <p:spPr>
              <a:xfrm>
                <a:off x="5569791" y="448835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D8EED6A5-7370-4A55-95D3-A446BA811AA2}"/>
                  </a:ext>
                </a:extLst>
              </p:cNvPr>
              <p:cNvCxnSpPr>
                <a:cxnSpLocks/>
                <a:stCxn id="12" idx="3"/>
                <a:endCxn id="17" idx="0"/>
              </p:cNvCxnSpPr>
              <p:nvPr/>
            </p:nvCxnSpPr>
            <p:spPr>
              <a:xfrm flipH="1">
                <a:off x="5798391" y="4077911"/>
                <a:ext cx="420246" cy="41044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14BE4E8A-59B9-49E4-99E2-192C5DEE63D9}"/>
                  </a:ext>
                </a:extLst>
              </p:cNvPr>
              <p:cNvCxnSpPr>
                <a:cxnSpLocks/>
                <a:stCxn id="12" idx="5"/>
                <a:endCxn id="7" idx="0"/>
              </p:cNvCxnSpPr>
              <p:nvPr/>
            </p:nvCxnSpPr>
            <p:spPr>
              <a:xfrm>
                <a:off x="6541927" y="4077911"/>
                <a:ext cx="381000" cy="42430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Conexão reta 19">
                <a:extLst>
                  <a:ext uri="{FF2B5EF4-FFF2-40B4-BE49-F238E27FC236}">
                    <a16:creationId xmlns:a16="http://schemas.microsoft.com/office/drawing/2014/main" id="{775E975C-0983-4C11-83B7-0468EF2A0D53}"/>
                  </a:ext>
                </a:extLst>
              </p:cNvPr>
              <p:cNvCxnSpPr>
                <a:cxnSpLocks/>
                <a:stCxn id="16" idx="5"/>
                <a:endCxn id="14" idx="0"/>
              </p:cNvCxnSpPr>
              <p:nvPr/>
            </p:nvCxnSpPr>
            <p:spPr>
              <a:xfrm>
                <a:off x="3348190" y="5837436"/>
                <a:ext cx="295555" cy="36196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exão reta 20">
                <a:extLst>
                  <a:ext uri="{FF2B5EF4-FFF2-40B4-BE49-F238E27FC236}">
                    <a16:creationId xmlns:a16="http://schemas.microsoft.com/office/drawing/2014/main" id="{1983D684-DB0F-4959-B90E-08B13F727A1B}"/>
                  </a:ext>
                </a:extLst>
              </p:cNvPr>
              <p:cNvCxnSpPr>
                <a:cxnSpLocks/>
                <a:stCxn id="16" idx="3"/>
                <a:endCxn id="15" idx="0"/>
              </p:cNvCxnSpPr>
              <p:nvPr/>
            </p:nvCxnSpPr>
            <p:spPr>
              <a:xfrm flipH="1">
                <a:off x="2726348" y="5837436"/>
                <a:ext cx="298552" cy="36196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xão reta 21">
                <a:extLst>
                  <a:ext uri="{FF2B5EF4-FFF2-40B4-BE49-F238E27FC236}">
                    <a16:creationId xmlns:a16="http://schemas.microsoft.com/office/drawing/2014/main" id="{4F2C6653-C9A5-4135-87E9-64CD995DA93D}"/>
                  </a:ext>
                </a:extLst>
              </p:cNvPr>
              <p:cNvCxnSpPr>
                <a:cxnSpLocks/>
                <a:stCxn id="16" idx="0"/>
                <a:endCxn id="13" idx="4"/>
              </p:cNvCxnSpPr>
              <p:nvPr/>
            </p:nvCxnSpPr>
            <p:spPr>
              <a:xfrm flipV="1">
                <a:off x="3186545" y="5028687"/>
                <a:ext cx="0" cy="39485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Conexão reta 22">
                <a:extLst>
                  <a:ext uri="{FF2B5EF4-FFF2-40B4-BE49-F238E27FC236}">
                    <a16:creationId xmlns:a16="http://schemas.microsoft.com/office/drawing/2014/main" id="{8C649CEF-27BE-4D0D-9E1C-1FA3B99C9D48}"/>
                  </a:ext>
                </a:extLst>
              </p:cNvPr>
              <p:cNvCxnSpPr>
                <a:cxnSpLocks/>
                <a:stCxn id="6" idx="5"/>
                <a:endCxn id="13" idx="0"/>
              </p:cNvCxnSpPr>
              <p:nvPr/>
            </p:nvCxnSpPr>
            <p:spPr>
              <a:xfrm>
                <a:off x="2738590" y="4077911"/>
                <a:ext cx="447955" cy="46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xão reta 23">
                <a:extLst>
                  <a:ext uri="{FF2B5EF4-FFF2-40B4-BE49-F238E27FC236}">
                    <a16:creationId xmlns:a16="http://schemas.microsoft.com/office/drawing/2014/main" id="{E0E1B306-E2DE-438D-A245-E2ABC2226D7B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7084572" y="4916108"/>
                <a:ext cx="417929" cy="46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xão reta 24">
                <a:extLst>
                  <a:ext uri="{FF2B5EF4-FFF2-40B4-BE49-F238E27FC236}">
                    <a16:creationId xmlns:a16="http://schemas.microsoft.com/office/drawing/2014/main" id="{6BA8630F-4E29-44BE-A6B3-4D6B77EC986D}"/>
                  </a:ext>
                </a:extLst>
              </p:cNvPr>
              <p:cNvCxnSpPr>
                <a:cxnSpLocks/>
                <a:stCxn id="7" idx="4"/>
                <a:endCxn id="10" idx="0"/>
              </p:cNvCxnSpPr>
              <p:nvPr/>
            </p:nvCxnSpPr>
            <p:spPr>
              <a:xfrm>
                <a:off x="6922927" y="4987121"/>
                <a:ext cx="0" cy="394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>
                <a:extLst>
                  <a:ext uri="{FF2B5EF4-FFF2-40B4-BE49-F238E27FC236}">
                    <a16:creationId xmlns:a16="http://schemas.microsoft.com/office/drawing/2014/main" id="{DEC0A1FA-A927-4B22-966A-6D523AFF9510}"/>
                  </a:ext>
                </a:extLst>
              </p:cNvPr>
              <p:cNvCxnSpPr>
                <a:cxnSpLocks/>
                <a:stCxn id="6" idx="3"/>
                <a:endCxn id="8" idx="0"/>
              </p:cNvCxnSpPr>
              <p:nvPr/>
            </p:nvCxnSpPr>
            <p:spPr>
              <a:xfrm flipH="1">
                <a:off x="1995054" y="4077911"/>
                <a:ext cx="420246" cy="424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A03CA6A2-A3B2-4573-9160-38D52CB5C109}"/>
                  </a:ext>
                </a:extLst>
              </p:cNvPr>
              <p:cNvCxnSpPr>
                <a:cxnSpLocks/>
                <a:stCxn id="11" idx="0"/>
                <a:endCxn id="7" idx="3"/>
              </p:cNvCxnSpPr>
              <p:nvPr/>
            </p:nvCxnSpPr>
            <p:spPr>
              <a:xfrm flipV="1">
                <a:off x="6313327" y="4916108"/>
                <a:ext cx="447955" cy="465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D6DDA35-A112-43A3-B18C-5C1853C74589}"/>
                </a:ext>
              </a:extLst>
            </p:cNvPr>
            <p:cNvSpPr txBox="1"/>
            <p:nvPr/>
          </p:nvSpPr>
          <p:spPr>
            <a:xfrm>
              <a:off x="1219200" y="3368040"/>
              <a:ext cx="3589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Cromossomas progenitores </a:t>
              </a:r>
              <a:r>
                <a:rPr lang="pt-PT" sz="1400" i="1" dirty="0"/>
                <a:t>C1 </a:t>
              </a:r>
              <a:r>
                <a:rPr lang="pt-PT" sz="1400" dirty="0"/>
                <a:t>e </a:t>
              </a:r>
              <a:r>
                <a:rPr lang="pt-PT" sz="1400" i="1" dirty="0"/>
                <a:t>C2</a:t>
              </a:r>
              <a:endParaRPr lang="pt-PT" sz="1400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4BDC25B-DFB2-4F3D-9047-28098A234530}"/>
                </a:ext>
              </a:extLst>
            </p:cNvPr>
            <p:cNvSpPr txBox="1"/>
            <p:nvPr/>
          </p:nvSpPr>
          <p:spPr>
            <a:xfrm>
              <a:off x="6979920" y="3397561"/>
              <a:ext cx="4137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Nova descendência cromossomas </a:t>
              </a:r>
              <a:r>
                <a:rPr lang="pt-PT" sz="1400" i="1" dirty="0"/>
                <a:t>D1 </a:t>
              </a:r>
              <a:r>
                <a:rPr lang="pt-PT" sz="1400" dirty="0"/>
                <a:t>e </a:t>
              </a:r>
              <a:r>
                <a:rPr lang="pt-PT" sz="1400" i="1" dirty="0"/>
                <a:t>D2</a:t>
              </a:r>
              <a:endParaRPr lang="pt-PT" sz="1400" dirty="0"/>
            </a:p>
          </p:txBody>
        </p:sp>
        <p:cxnSp>
          <p:nvCxnSpPr>
            <p:cNvPr id="31" name="Conexão reta unidirecional 30">
              <a:extLst>
                <a:ext uri="{FF2B5EF4-FFF2-40B4-BE49-F238E27FC236}">
                  <a16:creationId xmlns:a16="http://schemas.microsoft.com/office/drawing/2014/main" id="{95C76422-5BDD-45A5-B7E4-BC96EAA4B885}"/>
                </a:ext>
              </a:extLst>
            </p:cNvPr>
            <p:cNvCxnSpPr/>
            <p:nvPr/>
          </p:nvCxnSpPr>
          <p:spPr>
            <a:xfrm>
              <a:off x="5397623" y="1988598"/>
              <a:ext cx="1198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eta: Para a Direita 31">
              <a:extLst>
                <a:ext uri="{FF2B5EF4-FFF2-40B4-BE49-F238E27FC236}">
                  <a16:creationId xmlns:a16="http://schemas.microsoft.com/office/drawing/2014/main" id="{18DC4D97-2E80-4FB6-92B3-F45A5B0A0DDA}"/>
                </a:ext>
              </a:extLst>
            </p:cNvPr>
            <p:cNvSpPr/>
            <p:nvPr/>
          </p:nvSpPr>
          <p:spPr>
            <a:xfrm>
              <a:off x="5226154" y="1817359"/>
              <a:ext cx="1467197" cy="337160"/>
            </a:xfrm>
            <a:prstGeom prst="rightArrow">
              <a:avLst>
                <a:gd name="adj1" fmla="val 6053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Crossover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9DB1889-02AA-4B2B-830B-BF25C945BA0C}"/>
              </a:ext>
            </a:extLst>
          </p:cNvPr>
          <p:cNvGrpSpPr/>
          <p:nvPr/>
        </p:nvGrpSpPr>
        <p:grpSpPr>
          <a:xfrm>
            <a:off x="380610" y="3790545"/>
            <a:ext cx="10754920" cy="2783270"/>
            <a:chOff x="829028" y="922068"/>
            <a:chExt cx="10754920" cy="2783270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DB31A0B2-1C5F-4010-AAEC-D61A2F8D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028" y="922068"/>
              <a:ext cx="4179065" cy="2113204"/>
            </a:xfrm>
            <a:prstGeom prst="rect">
              <a:avLst/>
            </a:prstGeom>
          </p:spPr>
        </p:pic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9A38F9F-429E-43C5-8919-AF7D9F17E2E5}"/>
                </a:ext>
              </a:extLst>
            </p:cNvPr>
            <p:cNvGrpSpPr/>
            <p:nvPr/>
          </p:nvGrpSpPr>
          <p:grpSpPr>
            <a:xfrm>
              <a:off x="7034493" y="922069"/>
              <a:ext cx="4549455" cy="2113203"/>
              <a:chOff x="1766454" y="3664015"/>
              <a:chExt cx="5973892" cy="302029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208437-DA61-4C83-823A-A37B49A1EE93}"/>
                  </a:ext>
                </a:extLst>
              </p:cNvPr>
              <p:cNvSpPr/>
              <p:nvPr/>
            </p:nvSpPr>
            <p:spPr>
              <a:xfrm>
                <a:off x="2348345" y="3664015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15B64B-726A-4F9C-8978-AF3747EB8B37}"/>
                  </a:ext>
                </a:extLst>
              </p:cNvPr>
              <p:cNvSpPr/>
              <p:nvPr/>
            </p:nvSpPr>
            <p:spPr>
              <a:xfrm>
                <a:off x="6694327" y="4502212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C59E52C-C3CF-49CA-9655-255FA6CA6DDC}"/>
                  </a:ext>
                </a:extLst>
              </p:cNvPr>
              <p:cNvSpPr/>
              <p:nvPr/>
            </p:nvSpPr>
            <p:spPr>
              <a:xfrm>
                <a:off x="1766454" y="4502212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9B6A9E3-D619-4845-8AC9-E196CC426FBA}"/>
                  </a:ext>
                </a:extLst>
              </p:cNvPr>
              <p:cNvSpPr/>
              <p:nvPr/>
            </p:nvSpPr>
            <p:spPr>
              <a:xfrm>
                <a:off x="7283146" y="5381977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3A22E62-49B7-4310-BFC3-52C3660177F7}"/>
                  </a:ext>
                </a:extLst>
              </p:cNvPr>
              <p:cNvSpPr/>
              <p:nvPr/>
            </p:nvSpPr>
            <p:spPr>
              <a:xfrm>
                <a:off x="6694327" y="5381978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5E66E9-B5CE-41AB-AC3D-A9361B5AD884}"/>
                  </a:ext>
                </a:extLst>
              </p:cNvPr>
              <p:cNvSpPr/>
              <p:nvPr/>
            </p:nvSpPr>
            <p:spPr>
              <a:xfrm>
                <a:off x="6084727" y="5381977"/>
                <a:ext cx="457200" cy="48490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6E7CA36-C616-4F58-AADA-47FD034BBA7B}"/>
                  </a:ext>
                </a:extLst>
              </p:cNvPr>
              <p:cNvSpPr/>
              <p:nvPr/>
            </p:nvSpPr>
            <p:spPr>
              <a:xfrm>
                <a:off x="6151682" y="3664015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1AEDED8-E4BC-4765-BDB6-529DB2957247}"/>
                  </a:ext>
                </a:extLst>
              </p:cNvPr>
              <p:cNvSpPr/>
              <p:nvPr/>
            </p:nvSpPr>
            <p:spPr>
              <a:xfrm>
                <a:off x="2957945" y="454377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AF93F54-3093-401C-9B8A-19FB18193C97}"/>
                  </a:ext>
                </a:extLst>
              </p:cNvPr>
              <p:cNvSpPr/>
              <p:nvPr/>
            </p:nvSpPr>
            <p:spPr>
              <a:xfrm>
                <a:off x="3415145" y="619939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1C1ECE3-055D-45BD-BFB1-A7A658295A39}"/>
                  </a:ext>
                </a:extLst>
              </p:cNvPr>
              <p:cNvSpPr/>
              <p:nvPr/>
            </p:nvSpPr>
            <p:spPr>
              <a:xfrm>
                <a:off x="2497748" y="619939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3EEA821-0AAF-425B-9612-72842D2A686D}"/>
                  </a:ext>
                </a:extLst>
              </p:cNvPr>
              <p:cNvSpPr/>
              <p:nvPr/>
            </p:nvSpPr>
            <p:spPr>
              <a:xfrm>
                <a:off x="2957945" y="5423540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ECF3E02-C0DC-4DD2-8E99-E1BD309124E7}"/>
                  </a:ext>
                </a:extLst>
              </p:cNvPr>
              <p:cNvSpPr/>
              <p:nvPr/>
            </p:nvSpPr>
            <p:spPr>
              <a:xfrm>
                <a:off x="5569791" y="4488358"/>
                <a:ext cx="457200" cy="48490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55" name="Conexão reta 54">
                <a:extLst>
                  <a:ext uri="{FF2B5EF4-FFF2-40B4-BE49-F238E27FC236}">
                    <a16:creationId xmlns:a16="http://schemas.microsoft.com/office/drawing/2014/main" id="{910928DB-5C4F-4644-8652-E5D354467058}"/>
                  </a:ext>
                </a:extLst>
              </p:cNvPr>
              <p:cNvCxnSpPr>
                <a:cxnSpLocks/>
                <a:stCxn id="49" idx="3"/>
                <a:endCxn id="54" idx="0"/>
              </p:cNvCxnSpPr>
              <p:nvPr/>
            </p:nvCxnSpPr>
            <p:spPr>
              <a:xfrm flipH="1">
                <a:off x="5798391" y="4077911"/>
                <a:ext cx="420246" cy="41044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Conexão reta 55">
                <a:extLst>
                  <a:ext uri="{FF2B5EF4-FFF2-40B4-BE49-F238E27FC236}">
                    <a16:creationId xmlns:a16="http://schemas.microsoft.com/office/drawing/2014/main" id="{410A3525-F3BE-4C81-BF94-67575FE42585}"/>
                  </a:ext>
                </a:extLst>
              </p:cNvPr>
              <p:cNvCxnSpPr>
                <a:cxnSpLocks/>
                <a:stCxn id="49" idx="5"/>
                <a:endCxn id="44" idx="0"/>
              </p:cNvCxnSpPr>
              <p:nvPr/>
            </p:nvCxnSpPr>
            <p:spPr>
              <a:xfrm>
                <a:off x="6541927" y="4077911"/>
                <a:ext cx="381000" cy="42430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Conexão reta 56">
                <a:extLst>
                  <a:ext uri="{FF2B5EF4-FFF2-40B4-BE49-F238E27FC236}">
                    <a16:creationId xmlns:a16="http://schemas.microsoft.com/office/drawing/2014/main" id="{1F1F5C28-636F-4273-8E0F-D2ABFF6DA241}"/>
                  </a:ext>
                </a:extLst>
              </p:cNvPr>
              <p:cNvCxnSpPr>
                <a:cxnSpLocks/>
                <a:stCxn id="53" idx="5"/>
                <a:endCxn id="51" idx="0"/>
              </p:cNvCxnSpPr>
              <p:nvPr/>
            </p:nvCxnSpPr>
            <p:spPr>
              <a:xfrm>
                <a:off x="3348190" y="5837436"/>
                <a:ext cx="295555" cy="36196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Conexão reta 57">
                <a:extLst>
                  <a:ext uri="{FF2B5EF4-FFF2-40B4-BE49-F238E27FC236}">
                    <a16:creationId xmlns:a16="http://schemas.microsoft.com/office/drawing/2014/main" id="{67D03A0B-269F-4E41-BF10-4FE9E7ECB9A6}"/>
                  </a:ext>
                </a:extLst>
              </p:cNvPr>
              <p:cNvCxnSpPr>
                <a:cxnSpLocks/>
                <a:stCxn id="53" idx="3"/>
                <a:endCxn id="52" idx="0"/>
              </p:cNvCxnSpPr>
              <p:nvPr/>
            </p:nvCxnSpPr>
            <p:spPr>
              <a:xfrm flipH="1">
                <a:off x="2726348" y="5837436"/>
                <a:ext cx="298552" cy="36196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exão reta 58">
                <a:extLst>
                  <a:ext uri="{FF2B5EF4-FFF2-40B4-BE49-F238E27FC236}">
                    <a16:creationId xmlns:a16="http://schemas.microsoft.com/office/drawing/2014/main" id="{486751DD-9ACB-4594-B67E-FA58B9D09B43}"/>
                  </a:ext>
                </a:extLst>
              </p:cNvPr>
              <p:cNvCxnSpPr>
                <a:cxnSpLocks/>
                <a:stCxn id="53" idx="0"/>
                <a:endCxn id="50" idx="4"/>
              </p:cNvCxnSpPr>
              <p:nvPr/>
            </p:nvCxnSpPr>
            <p:spPr>
              <a:xfrm flipV="1">
                <a:off x="3186545" y="5028687"/>
                <a:ext cx="0" cy="394853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Conexão reta 59">
                <a:extLst>
                  <a:ext uri="{FF2B5EF4-FFF2-40B4-BE49-F238E27FC236}">
                    <a16:creationId xmlns:a16="http://schemas.microsoft.com/office/drawing/2014/main" id="{B5CEB618-8E98-4729-B37C-7FE74CEA3F06}"/>
                  </a:ext>
                </a:extLst>
              </p:cNvPr>
              <p:cNvCxnSpPr>
                <a:cxnSpLocks/>
                <a:stCxn id="43" idx="5"/>
                <a:endCxn id="50" idx="0"/>
              </p:cNvCxnSpPr>
              <p:nvPr/>
            </p:nvCxnSpPr>
            <p:spPr>
              <a:xfrm>
                <a:off x="2738590" y="4077911"/>
                <a:ext cx="447955" cy="46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xão reta 60">
                <a:extLst>
                  <a:ext uri="{FF2B5EF4-FFF2-40B4-BE49-F238E27FC236}">
                    <a16:creationId xmlns:a16="http://schemas.microsoft.com/office/drawing/2014/main" id="{700EE82E-65A4-435F-A46C-77C20AE84F09}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7084572" y="4916108"/>
                <a:ext cx="417929" cy="465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xão reta 61">
                <a:extLst>
                  <a:ext uri="{FF2B5EF4-FFF2-40B4-BE49-F238E27FC236}">
                    <a16:creationId xmlns:a16="http://schemas.microsoft.com/office/drawing/2014/main" id="{9B7E6435-4DFD-4DC0-B670-AE8AF10DC922}"/>
                  </a:ext>
                </a:extLst>
              </p:cNvPr>
              <p:cNvCxnSpPr>
                <a:cxnSpLocks/>
                <a:stCxn id="44" idx="4"/>
                <a:endCxn id="47" idx="0"/>
              </p:cNvCxnSpPr>
              <p:nvPr/>
            </p:nvCxnSpPr>
            <p:spPr>
              <a:xfrm>
                <a:off x="6922927" y="4987121"/>
                <a:ext cx="0" cy="3948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xão reta 62">
                <a:extLst>
                  <a:ext uri="{FF2B5EF4-FFF2-40B4-BE49-F238E27FC236}">
                    <a16:creationId xmlns:a16="http://schemas.microsoft.com/office/drawing/2014/main" id="{CE11AC08-C99B-4FF1-B13C-A1360F6BB71E}"/>
                  </a:ext>
                </a:extLst>
              </p:cNvPr>
              <p:cNvCxnSpPr>
                <a:cxnSpLocks/>
                <a:stCxn id="43" idx="3"/>
                <a:endCxn id="45" idx="0"/>
              </p:cNvCxnSpPr>
              <p:nvPr/>
            </p:nvCxnSpPr>
            <p:spPr>
              <a:xfrm flipH="1">
                <a:off x="1995054" y="4077911"/>
                <a:ext cx="420246" cy="4243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xão reta 63">
                <a:extLst>
                  <a:ext uri="{FF2B5EF4-FFF2-40B4-BE49-F238E27FC236}">
                    <a16:creationId xmlns:a16="http://schemas.microsoft.com/office/drawing/2014/main" id="{2ED4208C-ED46-414A-B434-E18C24811674}"/>
                  </a:ext>
                </a:extLst>
              </p:cNvPr>
              <p:cNvCxnSpPr>
                <a:cxnSpLocks/>
                <a:stCxn id="48" idx="0"/>
                <a:endCxn id="44" idx="3"/>
              </p:cNvCxnSpPr>
              <p:nvPr/>
            </p:nvCxnSpPr>
            <p:spPr>
              <a:xfrm flipV="1">
                <a:off x="6313327" y="4916108"/>
                <a:ext cx="447955" cy="465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9196AEB-3B49-47C8-9B3F-FFC5F605603F}"/>
                </a:ext>
              </a:extLst>
            </p:cNvPr>
            <p:cNvSpPr txBox="1"/>
            <p:nvPr/>
          </p:nvSpPr>
          <p:spPr>
            <a:xfrm>
              <a:off x="1219200" y="3368040"/>
              <a:ext cx="3589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Cromossomas progenitores </a:t>
              </a:r>
              <a:r>
                <a:rPr lang="pt-PT" sz="1400" i="1" dirty="0"/>
                <a:t>C1 </a:t>
              </a:r>
              <a:r>
                <a:rPr lang="pt-PT" sz="1400" dirty="0"/>
                <a:t>e </a:t>
              </a:r>
              <a:r>
                <a:rPr lang="pt-PT" sz="1400" i="1" dirty="0"/>
                <a:t>C2</a:t>
              </a:r>
              <a:endParaRPr lang="pt-PT" sz="1400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03E5411-7428-4276-A379-6B5718B638D5}"/>
                </a:ext>
              </a:extLst>
            </p:cNvPr>
            <p:cNvSpPr txBox="1"/>
            <p:nvPr/>
          </p:nvSpPr>
          <p:spPr>
            <a:xfrm>
              <a:off x="6979920" y="3397561"/>
              <a:ext cx="4137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Nova descendência cromossomas </a:t>
              </a:r>
              <a:r>
                <a:rPr lang="pt-PT" sz="1400" i="1" dirty="0"/>
                <a:t>D1 </a:t>
              </a:r>
              <a:r>
                <a:rPr lang="pt-PT" sz="1400" dirty="0"/>
                <a:t>e </a:t>
              </a:r>
              <a:r>
                <a:rPr lang="pt-PT" sz="1400" i="1" dirty="0"/>
                <a:t>D2</a:t>
              </a:r>
              <a:endParaRPr lang="pt-PT" sz="1400" dirty="0"/>
            </a:p>
          </p:txBody>
        </p:sp>
        <p:cxnSp>
          <p:nvCxnSpPr>
            <p:cNvPr id="41" name="Conexão reta unidirecional 40">
              <a:extLst>
                <a:ext uri="{FF2B5EF4-FFF2-40B4-BE49-F238E27FC236}">
                  <a16:creationId xmlns:a16="http://schemas.microsoft.com/office/drawing/2014/main" id="{B62864D4-08DF-4FB4-8056-C688EE90E620}"/>
                </a:ext>
              </a:extLst>
            </p:cNvPr>
            <p:cNvCxnSpPr/>
            <p:nvPr/>
          </p:nvCxnSpPr>
          <p:spPr>
            <a:xfrm>
              <a:off x="5397623" y="1988598"/>
              <a:ext cx="1198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3909A20-6E6A-4F8E-8BE9-9C2CE81216CE}"/>
                </a:ext>
              </a:extLst>
            </p:cNvPr>
            <p:cNvSpPr/>
            <p:nvPr/>
          </p:nvSpPr>
          <p:spPr>
            <a:xfrm>
              <a:off x="5226154" y="1817359"/>
              <a:ext cx="1467197" cy="337160"/>
            </a:xfrm>
            <a:prstGeom prst="rightArrow">
              <a:avLst>
                <a:gd name="adj1" fmla="val 6053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Crossover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3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521F8665-44C0-4A04-92E0-28A5C3D83622}"/>
              </a:ext>
            </a:extLst>
          </p:cNvPr>
          <p:cNvCxnSpPr>
            <a:cxnSpLocks/>
          </p:cNvCxnSpPr>
          <p:nvPr/>
        </p:nvCxnSpPr>
        <p:spPr>
          <a:xfrm flipV="1">
            <a:off x="2875626" y="968442"/>
            <a:ext cx="0" cy="2302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28439B-540B-46CA-B2AF-622478A367C0}"/>
              </a:ext>
            </a:extLst>
          </p:cNvPr>
          <p:cNvSpPr txBox="1"/>
          <p:nvPr/>
        </p:nvSpPr>
        <p:spPr>
          <a:xfrm>
            <a:off x="4180642" y="2466094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x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40F3219F-C3B5-4690-9F1E-1EB7CB67C48C}"/>
              </a:ext>
            </a:extLst>
          </p:cNvPr>
          <p:cNvCxnSpPr>
            <a:cxnSpLocks/>
          </p:cNvCxnSpPr>
          <p:nvPr/>
        </p:nvCxnSpPr>
        <p:spPr>
          <a:xfrm>
            <a:off x="1401932" y="2439461"/>
            <a:ext cx="293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479C79-5A00-48CB-BF50-2565609B5538}"/>
              </a:ext>
            </a:extLst>
          </p:cNvPr>
          <p:cNvSpPr txBox="1"/>
          <p:nvPr/>
        </p:nvSpPr>
        <p:spPr>
          <a:xfrm>
            <a:off x="2587099" y="783776"/>
            <a:ext cx="28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1604C-1103-464C-9059-82AA02DB67A7}"/>
              </a:ext>
            </a:extLst>
          </p:cNvPr>
          <p:cNvSpPr/>
          <p:nvPr/>
        </p:nvSpPr>
        <p:spPr>
          <a:xfrm>
            <a:off x="2982157" y="2182008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2C8FA3-FAA8-4D81-B7D8-A2657EE5CCEC}"/>
              </a:ext>
            </a:extLst>
          </p:cNvPr>
          <p:cNvSpPr/>
          <p:nvPr/>
        </p:nvSpPr>
        <p:spPr>
          <a:xfrm>
            <a:off x="2992515" y="2486807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B1C580-E697-418B-ABC0-FA50AA9C81D6}"/>
              </a:ext>
            </a:extLst>
          </p:cNvPr>
          <p:cNvSpPr/>
          <p:nvPr/>
        </p:nvSpPr>
        <p:spPr>
          <a:xfrm>
            <a:off x="2591542" y="2232131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C5EB81-CC2E-43C5-A288-58EC5BD1E6A2}"/>
              </a:ext>
            </a:extLst>
          </p:cNvPr>
          <p:cNvSpPr/>
          <p:nvPr/>
        </p:nvSpPr>
        <p:spPr>
          <a:xfrm>
            <a:off x="2693632" y="2486571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BC3CBB-4F1F-4E59-848F-B5C03E567320}"/>
              </a:ext>
            </a:extLst>
          </p:cNvPr>
          <p:cNvSpPr/>
          <p:nvPr/>
        </p:nvSpPr>
        <p:spPr>
          <a:xfrm>
            <a:off x="2385877" y="2083095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0E0EFE-890B-4FE3-B607-581447DAC5BB}"/>
              </a:ext>
            </a:extLst>
          </p:cNvPr>
          <p:cNvSpPr/>
          <p:nvPr/>
        </p:nvSpPr>
        <p:spPr>
          <a:xfrm>
            <a:off x="3266241" y="2135758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1F95BC-D363-4994-9899-3108A97B0D00}"/>
              </a:ext>
            </a:extLst>
          </p:cNvPr>
          <p:cNvSpPr/>
          <p:nvPr/>
        </p:nvSpPr>
        <p:spPr>
          <a:xfrm>
            <a:off x="2409545" y="2486807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DECC6D-FAA0-4F4F-A62A-83C99F6CE8A3}"/>
              </a:ext>
            </a:extLst>
          </p:cNvPr>
          <p:cNvSpPr/>
          <p:nvPr/>
        </p:nvSpPr>
        <p:spPr>
          <a:xfrm>
            <a:off x="3709179" y="1709985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8CDA81-65DE-489C-8CD7-5548D6FC6D6F}"/>
              </a:ext>
            </a:extLst>
          </p:cNvPr>
          <p:cNvSpPr/>
          <p:nvPr/>
        </p:nvSpPr>
        <p:spPr>
          <a:xfrm>
            <a:off x="3836130" y="2029175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3BCC47-B297-4B05-97D8-4DBE46474573}"/>
              </a:ext>
            </a:extLst>
          </p:cNvPr>
          <p:cNvSpPr/>
          <p:nvPr/>
        </p:nvSpPr>
        <p:spPr>
          <a:xfrm>
            <a:off x="3735280" y="2611083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09AE69-A834-4D31-8D71-A59A16F10DDA}"/>
              </a:ext>
            </a:extLst>
          </p:cNvPr>
          <p:cNvSpPr/>
          <p:nvPr/>
        </p:nvSpPr>
        <p:spPr>
          <a:xfrm>
            <a:off x="3409025" y="2787244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4A0E45-4451-425D-8AF4-E845BDCC09CF}"/>
              </a:ext>
            </a:extLst>
          </p:cNvPr>
          <p:cNvSpPr/>
          <p:nvPr/>
        </p:nvSpPr>
        <p:spPr>
          <a:xfrm>
            <a:off x="3341703" y="1740611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CE710D-F0CD-4006-A0A1-8475DC9DB5AF}"/>
              </a:ext>
            </a:extLst>
          </p:cNvPr>
          <p:cNvSpPr/>
          <p:nvPr/>
        </p:nvSpPr>
        <p:spPr>
          <a:xfrm>
            <a:off x="2581960" y="1720140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E37DAC9-3CD4-4CDA-8DC4-D2656371C220}"/>
              </a:ext>
            </a:extLst>
          </p:cNvPr>
          <p:cNvSpPr/>
          <p:nvPr/>
        </p:nvSpPr>
        <p:spPr>
          <a:xfrm>
            <a:off x="2437289" y="2875716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EAEB47-ABF7-4B22-8DBC-0BB71CBDCDE1}"/>
              </a:ext>
            </a:extLst>
          </p:cNvPr>
          <p:cNvSpPr/>
          <p:nvPr/>
        </p:nvSpPr>
        <p:spPr>
          <a:xfrm>
            <a:off x="2128945" y="1761296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DD7692-A3E4-4B52-8336-16A3672DFE52}"/>
              </a:ext>
            </a:extLst>
          </p:cNvPr>
          <p:cNvSpPr/>
          <p:nvPr/>
        </p:nvSpPr>
        <p:spPr>
          <a:xfrm>
            <a:off x="1990080" y="2129608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D4869AC-C470-477C-AEC7-36DF4A0C14AF}"/>
              </a:ext>
            </a:extLst>
          </p:cNvPr>
          <p:cNvSpPr/>
          <p:nvPr/>
        </p:nvSpPr>
        <p:spPr>
          <a:xfrm>
            <a:off x="1998951" y="2565171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7F4599-ED0C-42B9-B0A6-D903F3D234B4}"/>
              </a:ext>
            </a:extLst>
          </p:cNvPr>
          <p:cNvSpPr/>
          <p:nvPr/>
        </p:nvSpPr>
        <p:spPr>
          <a:xfrm>
            <a:off x="2990935" y="2865350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31DE666C-552A-43C6-8F33-84BE2A8BC98E}"/>
              </a:ext>
            </a:extLst>
          </p:cNvPr>
          <p:cNvCxnSpPr>
            <a:cxnSpLocks/>
          </p:cNvCxnSpPr>
          <p:nvPr/>
        </p:nvCxnSpPr>
        <p:spPr>
          <a:xfrm flipV="1">
            <a:off x="8189116" y="921136"/>
            <a:ext cx="0" cy="2308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45ED4A8-C254-40B2-BB45-BE37F25C3FED}"/>
              </a:ext>
            </a:extLst>
          </p:cNvPr>
          <p:cNvSpPr txBox="1"/>
          <p:nvPr/>
        </p:nvSpPr>
        <p:spPr>
          <a:xfrm>
            <a:off x="9494132" y="2418788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x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80BAA4B4-A2C2-4CFA-8A0F-E44380A96214}"/>
              </a:ext>
            </a:extLst>
          </p:cNvPr>
          <p:cNvCxnSpPr>
            <a:cxnSpLocks/>
          </p:cNvCxnSpPr>
          <p:nvPr/>
        </p:nvCxnSpPr>
        <p:spPr>
          <a:xfrm>
            <a:off x="6715422" y="2392155"/>
            <a:ext cx="293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DBE1F67-C297-4C26-A24E-236018333F2A}"/>
              </a:ext>
            </a:extLst>
          </p:cNvPr>
          <p:cNvSpPr txBox="1"/>
          <p:nvPr/>
        </p:nvSpPr>
        <p:spPr>
          <a:xfrm>
            <a:off x="7900589" y="736470"/>
            <a:ext cx="28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Z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20E2814-F866-4F34-9784-C47B90F85802}"/>
              </a:ext>
            </a:extLst>
          </p:cNvPr>
          <p:cNvSpPr/>
          <p:nvPr/>
        </p:nvSpPr>
        <p:spPr>
          <a:xfrm>
            <a:off x="8295647" y="2134702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141C56-607C-4BB2-9A5B-92C3603DD8F7}"/>
              </a:ext>
            </a:extLst>
          </p:cNvPr>
          <p:cNvSpPr/>
          <p:nvPr/>
        </p:nvSpPr>
        <p:spPr>
          <a:xfrm>
            <a:off x="8804781" y="2180144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3B6E9EA-0A85-47F2-BDA1-E19A663A7FC9}"/>
              </a:ext>
            </a:extLst>
          </p:cNvPr>
          <p:cNvSpPr/>
          <p:nvPr/>
        </p:nvSpPr>
        <p:spPr>
          <a:xfrm>
            <a:off x="7905032" y="2184825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B89BAD2-FBE7-4053-84B2-05D74ADA597A}"/>
              </a:ext>
            </a:extLst>
          </p:cNvPr>
          <p:cNvSpPr/>
          <p:nvPr/>
        </p:nvSpPr>
        <p:spPr>
          <a:xfrm>
            <a:off x="7915922" y="2183006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FB2CFE9-EBAA-4040-9237-4F19A33EDB9A}"/>
              </a:ext>
            </a:extLst>
          </p:cNvPr>
          <p:cNvSpPr/>
          <p:nvPr/>
        </p:nvSpPr>
        <p:spPr>
          <a:xfrm>
            <a:off x="7686715" y="2097758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2E8F5D6-0A47-48D2-95E2-7BFF6591B0B4}"/>
              </a:ext>
            </a:extLst>
          </p:cNvPr>
          <p:cNvSpPr/>
          <p:nvPr/>
        </p:nvSpPr>
        <p:spPr>
          <a:xfrm>
            <a:off x="8579731" y="2088452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4F45F3-92A2-4217-8DBB-10EA0ED9392D}"/>
              </a:ext>
            </a:extLst>
          </p:cNvPr>
          <p:cNvSpPr/>
          <p:nvPr/>
        </p:nvSpPr>
        <p:spPr>
          <a:xfrm>
            <a:off x="7419646" y="2153432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C9DD4D3-F231-46DB-8CD4-66C2C86BD6A4}"/>
              </a:ext>
            </a:extLst>
          </p:cNvPr>
          <p:cNvSpPr/>
          <p:nvPr/>
        </p:nvSpPr>
        <p:spPr>
          <a:xfrm>
            <a:off x="9016217" y="1700633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4C7452-6989-4E4B-90C5-77F808AD4A6D}"/>
              </a:ext>
            </a:extLst>
          </p:cNvPr>
          <p:cNvSpPr/>
          <p:nvPr/>
        </p:nvSpPr>
        <p:spPr>
          <a:xfrm>
            <a:off x="9444563" y="1810700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B25ABC7-BA0E-4B5D-9B3C-6A1C02ED826C}"/>
              </a:ext>
            </a:extLst>
          </p:cNvPr>
          <p:cNvSpPr/>
          <p:nvPr/>
        </p:nvSpPr>
        <p:spPr>
          <a:xfrm>
            <a:off x="9222271" y="1781258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03077D-09C5-48DC-B90E-95A903616BED}"/>
              </a:ext>
            </a:extLst>
          </p:cNvPr>
          <p:cNvSpPr/>
          <p:nvPr/>
        </p:nvSpPr>
        <p:spPr>
          <a:xfrm>
            <a:off x="8781197" y="1764638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18E341-5CBA-4CCE-B137-9C8A33006403}"/>
              </a:ext>
            </a:extLst>
          </p:cNvPr>
          <p:cNvSpPr/>
          <p:nvPr/>
        </p:nvSpPr>
        <p:spPr>
          <a:xfrm>
            <a:off x="8545702" y="1769596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5B92D6-4A65-4162-8FAC-D15430EA5525}"/>
              </a:ext>
            </a:extLst>
          </p:cNvPr>
          <p:cNvSpPr/>
          <p:nvPr/>
        </p:nvSpPr>
        <p:spPr>
          <a:xfrm>
            <a:off x="7954097" y="1813355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B0BE07A-7B79-488B-8383-9BFF5557E586}"/>
              </a:ext>
            </a:extLst>
          </p:cNvPr>
          <p:cNvSpPr/>
          <p:nvPr/>
        </p:nvSpPr>
        <p:spPr>
          <a:xfrm>
            <a:off x="8276734" y="1792670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58A619-486E-458D-96A8-5965322C8C75}"/>
              </a:ext>
            </a:extLst>
          </p:cNvPr>
          <p:cNvSpPr/>
          <p:nvPr/>
        </p:nvSpPr>
        <p:spPr>
          <a:xfrm>
            <a:off x="7522201" y="1655763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14D13C4-AA77-4F44-9F98-80D7BA2C10D9}"/>
              </a:ext>
            </a:extLst>
          </p:cNvPr>
          <p:cNvSpPr/>
          <p:nvPr/>
        </p:nvSpPr>
        <p:spPr>
          <a:xfrm>
            <a:off x="7295431" y="1813356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3387B87-8195-4DF2-B0E9-B94E27128106}"/>
              </a:ext>
            </a:extLst>
          </p:cNvPr>
          <p:cNvSpPr/>
          <p:nvPr/>
        </p:nvSpPr>
        <p:spPr>
          <a:xfrm>
            <a:off x="7744493" y="1684978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Seta: Para a Direita 69">
            <a:extLst>
              <a:ext uri="{FF2B5EF4-FFF2-40B4-BE49-F238E27FC236}">
                <a16:creationId xmlns:a16="http://schemas.microsoft.com/office/drawing/2014/main" id="{85E09F30-AC48-4BBC-A6EC-3B85536844A1}"/>
              </a:ext>
            </a:extLst>
          </p:cNvPr>
          <p:cNvSpPr/>
          <p:nvPr/>
        </p:nvSpPr>
        <p:spPr>
          <a:xfrm>
            <a:off x="4526357" y="2233732"/>
            <a:ext cx="2061094" cy="401076"/>
          </a:xfrm>
          <a:prstGeom prst="rightArrow">
            <a:avLst>
              <a:gd name="adj1" fmla="val 50000"/>
              <a:gd name="adj2" fmla="val 6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/>
              <a:t>Introdução de nova </a:t>
            </a:r>
            <a:r>
              <a:rPr lang="pt-PT" sz="1100" i="1" dirty="0" err="1"/>
              <a:t>feature</a:t>
            </a:r>
            <a:r>
              <a:rPr lang="pt-PT" sz="1100" i="1" dirty="0"/>
              <a:t> </a:t>
            </a:r>
            <a:endParaRPr lang="pt-PT" sz="1100" dirty="0"/>
          </a:p>
        </p:txBody>
      </p: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25F45689-3030-43EC-8120-77DF5C0CE552}"/>
              </a:ext>
            </a:extLst>
          </p:cNvPr>
          <p:cNvCxnSpPr>
            <a:cxnSpLocks/>
          </p:cNvCxnSpPr>
          <p:nvPr/>
        </p:nvCxnSpPr>
        <p:spPr>
          <a:xfrm flipV="1">
            <a:off x="6909843" y="2025054"/>
            <a:ext cx="2859497" cy="3338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 reta unidirecional 75">
            <a:extLst>
              <a:ext uri="{FF2B5EF4-FFF2-40B4-BE49-F238E27FC236}">
                <a16:creationId xmlns:a16="http://schemas.microsoft.com/office/drawing/2014/main" id="{90D5E22A-3A77-419F-B177-640B2D1BC33F}"/>
              </a:ext>
            </a:extLst>
          </p:cNvPr>
          <p:cNvCxnSpPr>
            <a:cxnSpLocks/>
          </p:cNvCxnSpPr>
          <p:nvPr/>
        </p:nvCxnSpPr>
        <p:spPr>
          <a:xfrm flipV="1">
            <a:off x="5514556" y="3232943"/>
            <a:ext cx="0" cy="2302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73D1CA5-32E4-40DF-9EE1-D92BA469E51E}"/>
              </a:ext>
            </a:extLst>
          </p:cNvPr>
          <p:cNvSpPr txBox="1"/>
          <p:nvPr/>
        </p:nvSpPr>
        <p:spPr>
          <a:xfrm>
            <a:off x="6819572" y="4730595"/>
            <a:ext cx="2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x</a:t>
            </a:r>
          </a:p>
        </p:txBody>
      </p:sp>
      <p:cxnSp>
        <p:nvCxnSpPr>
          <p:cNvPr id="78" name="Conexão reta unidirecional 77">
            <a:extLst>
              <a:ext uri="{FF2B5EF4-FFF2-40B4-BE49-F238E27FC236}">
                <a16:creationId xmlns:a16="http://schemas.microsoft.com/office/drawing/2014/main" id="{952B8B02-F3FA-4D6D-A16C-518FC4AC3AF5}"/>
              </a:ext>
            </a:extLst>
          </p:cNvPr>
          <p:cNvCxnSpPr>
            <a:cxnSpLocks/>
          </p:cNvCxnSpPr>
          <p:nvPr/>
        </p:nvCxnSpPr>
        <p:spPr>
          <a:xfrm>
            <a:off x="4040862" y="4703962"/>
            <a:ext cx="2938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B54CA1C-5A3B-42DB-8A22-66BBCCC30FA8}"/>
              </a:ext>
            </a:extLst>
          </p:cNvPr>
          <p:cNvSpPr txBox="1"/>
          <p:nvPr/>
        </p:nvSpPr>
        <p:spPr>
          <a:xfrm>
            <a:off x="5226029" y="3048277"/>
            <a:ext cx="28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BDDF170-1105-40EE-9D6F-96A69863E1D4}"/>
              </a:ext>
            </a:extLst>
          </p:cNvPr>
          <p:cNvSpPr/>
          <p:nvPr/>
        </p:nvSpPr>
        <p:spPr>
          <a:xfrm>
            <a:off x="5621087" y="4446509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0ACB4C3-CD2F-4639-B18E-6FD40129F4B8}"/>
              </a:ext>
            </a:extLst>
          </p:cNvPr>
          <p:cNvSpPr/>
          <p:nvPr/>
        </p:nvSpPr>
        <p:spPr>
          <a:xfrm>
            <a:off x="5631445" y="4751308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E773B99-7A9F-49BA-83EE-96B06444592E}"/>
              </a:ext>
            </a:extLst>
          </p:cNvPr>
          <p:cNvSpPr/>
          <p:nvPr/>
        </p:nvSpPr>
        <p:spPr>
          <a:xfrm>
            <a:off x="5230472" y="4496632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870D64D-194A-4CA5-B6A5-227F7D0CB29F}"/>
              </a:ext>
            </a:extLst>
          </p:cNvPr>
          <p:cNvSpPr/>
          <p:nvPr/>
        </p:nvSpPr>
        <p:spPr>
          <a:xfrm>
            <a:off x="5332562" y="4751072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55375BA-8E60-420A-ACDE-4F184E1B48DB}"/>
              </a:ext>
            </a:extLst>
          </p:cNvPr>
          <p:cNvSpPr/>
          <p:nvPr/>
        </p:nvSpPr>
        <p:spPr>
          <a:xfrm>
            <a:off x="5024807" y="4347596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619767-9E47-4B58-ABDB-FE806A9FC645}"/>
              </a:ext>
            </a:extLst>
          </p:cNvPr>
          <p:cNvSpPr/>
          <p:nvPr/>
        </p:nvSpPr>
        <p:spPr>
          <a:xfrm>
            <a:off x="5905171" y="4400259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71FE730-063A-45DC-B7AA-481EC250BF3F}"/>
              </a:ext>
            </a:extLst>
          </p:cNvPr>
          <p:cNvSpPr/>
          <p:nvPr/>
        </p:nvSpPr>
        <p:spPr>
          <a:xfrm>
            <a:off x="5048475" y="4751308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DD34624-6870-4CB1-9C1E-57EFBAFAC98E}"/>
              </a:ext>
            </a:extLst>
          </p:cNvPr>
          <p:cNvSpPr/>
          <p:nvPr/>
        </p:nvSpPr>
        <p:spPr>
          <a:xfrm>
            <a:off x="6348109" y="3974486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BC5345F-591E-4DAC-B98F-2DF519C1C7E9}"/>
              </a:ext>
            </a:extLst>
          </p:cNvPr>
          <p:cNvSpPr/>
          <p:nvPr/>
        </p:nvSpPr>
        <p:spPr>
          <a:xfrm>
            <a:off x="6475060" y="4293676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312D9B8-0597-4C84-873E-E4BDF4FE194F}"/>
              </a:ext>
            </a:extLst>
          </p:cNvPr>
          <p:cNvSpPr/>
          <p:nvPr/>
        </p:nvSpPr>
        <p:spPr>
          <a:xfrm>
            <a:off x="6374210" y="4875584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15B9448-8278-4362-B844-7BEA6F1EFF15}"/>
              </a:ext>
            </a:extLst>
          </p:cNvPr>
          <p:cNvSpPr/>
          <p:nvPr/>
        </p:nvSpPr>
        <p:spPr>
          <a:xfrm>
            <a:off x="6047955" y="5051745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0EE5F4-8F82-4FFE-A5B3-9C158B406BB7}"/>
              </a:ext>
            </a:extLst>
          </p:cNvPr>
          <p:cNvSpPr/>
          <p:nvPr/>
        </p:nvSpPr>
        <p:spPr>
          <a:xfrm>
            <a:off x="5980633" y="4005112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D148A4B-6B30-4C6E-B96F-5F92F7292C50}"/>
              </a:ext>
            </a:extLst>
          </p:cNvPr>
          <p:cNvSpPr/>
          <p:nvPr/>
        </p:nvSpPr>
        <p:spPr>
          <a:xfrm>
            <a:off x="5220890" y="3984641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560B094-A715-4928-8252-69C40F552C48}"/>
              </a:ext>
            </a:extLst>
          </p:cNvPr>
          <p:cNvSpPr/>
          <p:nvPr/>
        </p:nvSpPr>
        <p:spPr>
          <a:xfrm>
            <a:off x="5076219" y="5140217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0A4FC8-9465-4E8B-9FFC-F6241FE6B7ED}"/>
              </a:ext>
            </a:extLst>
          </p:cNvPr>
          <p:cNvSpPr/>
          <p:nvPr/>
        </p:nvSpPr>
        <p:spPr>
          <a:xfrm>
            <a:off x="4767875" y="4025797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D8C6B48-8E74-4AAB-B7EC-C4DB8125A2EC}"/>
              </a:ext>
            </a:extLst>
          </p:cNvPr>
          <p:cNvSpPr/>
          <p:nvPr/>
        </p:nvSpPr>
        <p:spPr>
          <a:xfrm>
            <a:off x="4629010" y="4394109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278E0F-1A85-40C0-AE75-F2E9B7C39978}"/>
              </a:ext>
            </a:extLst>
          </p:cNvPr>
          <p:cNvSpPr/>
          <p:nvPr/>
        </p:nvSpPr>
        <p:spPr>
          <a:xfrm>
            <a:off x="4637881" y="4829672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C52E32-EFA5-452D-9FFC-35AEA63BE948}"/>
              </a:ext>
            </a:extLst>
          </p:cNvPr>
          <p:cNvSpPr/>
          <p:nvPr/>
        </p:nvSpPr>
        <p:spPr>
          <a:xfrm>
            <a:off x="5629865" y="5129851"/>
            <a:ext cx="177554" cy="1864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3734FD-C1D4-4DA7-8C2E-D1991C57745B}"/>
              </a:ext>
            </a:extLst>
          </p:cNvPr>
          <p:cNvSpPr/>
          <p:nvPr/>
        </p:nvSpPr>
        <p:spPr>
          <a:xfrm>
            <a:off x="4815435" y="4212228"/>
            <a:ext cx="1558775" cy="839517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: Curva 99">
            <a:extLst>
              <a:ext uri="{FF2B5EF4-FFF2-40B4-BE49-F238E27FC236}">
                <a16:creationId xmlns:a16="http://schemas.microsoft.com/office/drawing/2014/main" id="{8AF1055B-EBCC-4F65-9934-DCC67462D0D7}"/>
              </a:ext>
            </a:extLst>
          </p:cNvPr>
          <p:cNvCxnSpPr/>
          <p:nvPr/>
        </p:nvCxnSpPr>
        <p:spPr>
          <a:xfrm rot="10800000" flipV="1">
            <a:off x="7213601" y="2865349"/>
            <a:ext cx="1802617" cy="1528759"/>
          </a:xfrm>
          <a:prstGeom prst="curvedConnector3">
            <a:avLst>
              <a:gd name="adj1" fmla="val -18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7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D6E77B-CC8F-4767-B127-23E6BDE7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99" y="1008678"/>
            <a:ext cx="8425402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C5F00324-76D7-475C-8F6B-6FAF8E7F5952}"/>
              </a:ext>
            </a:extLst>
          </p:cNvPr>
          <p:cNvGrpSpPr/>
          <p:nvPr/>
        </p:nvGrpSpPr>
        <p:grpSpPr>
          <a:xfrm>
            <a:off x="1543329" y="1018572"/>
            <a:ext cx="8520642" cy="5039390"/>
            <a:chOff x="1543329" y="1018572"/>
            <a:chExt cx="8520642" cy="503939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2959C92-0E7F-435A-B5EA-B86A9E665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6897" r="-401" b="5588"/>
            <a:stretch/>
          </p:blipFill>
          <p:spPr>
            <a:xfrm>
              <a:off x="1828047" y="1018572"/>
              <a:ext cx="8132769" cy="4743116"/>
            </a:xfrm>
            <a:prstGeom prst="rect">
              <a:avLst/>
            </a:prstGeom>
          </p:spPr>
        </p:pic>
        <p:cxnSp>
          <p:nvCxnSpPr>
            <p:cNvPr id="5" name="Conexão reta unidirecional 4">
              <a:extLst>
                <a:ext uri="{FF2B5EF4-FFF2-40B4-BE49-F238E27FC236}">
                  <a16:creationId xmlns:a16="http://schemas.microsoft.com/office/drawing/2014/main" id="{521F8665-44C0-4A04-92E0-28A5C3D836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7467" y="1161191"/>
              <a:ext cx="70" cy="41859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828439B-540B-46CA-B2AF-622478A367C0}"/>
                </a:ext>
              </a:extLst>
            </p:cNvPr>
            <p:cNvSpPr txBox="1"/>
            <p:nvPr/>
          </p:nvSpPr>
          <p:spPr>
            <a:xfrm>
              <a:off x="7041978" y="2673106"/>
              <a:ext cx="3021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Vetores de Suporte</a:t>
              </a:r>
            </a:p>
          </p:txBody>
        </p:sp>
        <p:cxnSp>
          <p:nvCxnSpPr>
            <p:cNvPr id="19" name="Conexão reta unidirecional 18">
              <a:extLst>
                <a:ext uri="{FF2B5EF4-FFF2-40B4-BE49-F238E27FC236}">
                  <a16:creationId xmlns:a16="http://schemas.microsoft.com/office/drawing/2014/main" id="{40F3219F-C3B5-4690-9F1E-1EB7CB67C48C}"/>
                </a:ext>
              </a:extLst>
            </p:cNvPr>
            <p:cNvCxnSpPr>
              <a:cxnSpLocks/>
            </p:cNvCxnSpPr>
            <p:nvPr/>
          </p:nvCxnSpPr>
          <p:spPr>
            <a:xfrm>
              <a:off x="2217722" y="5347154"/>
              <a:ext cx="75747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9479C79-5A00-48CB-BF50-2565609B5538}"/>
                </a:ext>
              </a:extLst>
            </p:cNvPr>
            <p:cNvSpPr txBox="1"/>
            <p:nvPr/>
          </p:nvSpPr>
          <p:spPr>
            <a:xfrm rot="16200000">
              <a:off x="235696" y="3012931"/>
              <a:ext cx="298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Comprimento Cabelo (cm)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81604C-1103-464C-9059-82AA02DB67A7}"/>
                </a:ext>
              </a:extLst>
            </p:cNvPr>
            <p:cNvSpPr/>
            <p:nvPr/>
          </p:nvSpPr>
          <p:spPr>
            <a:xfrm>
              <a:off x="6005945" y="4641261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2C8FA3-FAA8-4D81-B7D8-A2657EE5CCEC}"/>
                </a:ext>
              </a:extLst>
            </p:cNvPr>
            <p:cNvSpPr/>
            <p:nvPr/>
          </p:nvSpPr>
          <p:spPr>
            <a:xfrm>
              <a:off x="7202635" y="4903546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B1C580-E697-418B-ABC0-FA50AA9C81D6}"/>
                </a:ext>
              </a:extLst>
            </p:cNvPr>
            <p:cNvSpPr/>
            <p:nvPr/>
          </p:nvSpPr>
          <p:spPr>
            <a:xfrm>
              <a:off x="6358162" y="4735672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C5EB81-CC2E-43C5-A288-58EC5BD1E6A2}"/>
                </a:ext>
              </a:extLst>
            </p:cNvPr>
            <p:cNvSpPr/>
            <p:nvPr/>
          </p:nvSpPr>
          <p:spPr>
            <a:xfrm>
              <a:off x="7612597" y="4915696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BC3CBB-4F1F-4E59-848F-B5C03E567320}"/>
                </a:ext>
              </a:extLst>
            </p:cNvPr>
            <p:cNvSpPr/>
            <p:nvPr/>
          </p:nvSpPr>
          <p:spPr>
            <a:xfrm>
              <a:off x="6749533" y="4669623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0E0EFE-890B-4FE3-B607-581447DAC5BB}"/>
                </a:ext>
              </a:extLst>
            </p:cNvPr>
            <p:cNvSpPr/>
            <p:nvPr/>
          </p:nvSpPr>
          <p:spPr>
            <a:xfrm>
              <a:off x="6648222" y="5008912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1F95BC-D363-4994-9899-3108A97B0D00}"/>
                </a:ext>
              </a:extLst>
            </p:cNvPr>
            <p:cNvSpPr/>
            <p:nvPr/>
          </p:nvSpPr>
          <p:spPr>
            <a:xfrm>
              <a:off x="5827558" y="4975364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DECC6D-FAA0-4F4F-A62A-83C99F6CE8A3}"/>
                </a:ext>
              </a:extLst>
            </p:cNvPr>
            <p:cNvSpPr/>
            <p:nvPr/>
          </p:nvSpPr>
          <p:spPr>
            <a:xfrm>
              <a:off x="3824057" y="3102183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8CDA81-65DE-489C-8CD7-5548D6FC6D6F}"/>
                </a:ext>
              </a:extLst>
            </p:cNvPr>
            <p:cNvSpPr/>
            <p:nvPr/>
          </p:nvSpPr>
          <p:spPr>
            <a:xfrm>
              <a:off x="3557726" y="2250195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3BCC47-B297-4B05-97D8-4DBE46474573}"/>
                </a:ext>
              </a:extLst>
            </p:cNvPr>
            <p:cNvSpPr/>
            <p:nvPr/>
          </p:nvSpPr>
          <p:spPr>
            <a:xfrm>
              <a:off x="3735280" y="2611083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409AE69-A834-4D31-8D71-A59A16F10DDA}"/>
                </a:ext>
              </a:extLst>
            </p:cNvPr>
            <p:cNvSpPr/>
            <p:nvPr/>
          </p:nvSpPr>
          <p:spPr>
            <a:xfrm>
              <a:off x="3409025" y="2787244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4A0E45-4451-425D-8AF4-E845BDCC09CF}"/>
                </a:ext>
              </a:extLst>
            </p:cNvPr>
            <p:cNvSpPr/>
            <p:nvPr/>
          </p:nvSpPr>
          <p:spPr>
            <a:xfrm>
              <a:off x="4435538" y="2328445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7CE710D-F0CD-4006-A0A1-8475DC9DB5AF}"/>
                </a:ext>
              </a:extLst>
            </p:cNvPr>
            <p:cNvSpPr/>
            <p:nvPr/>
          </p:nvSpPr>
          <p:spPr>
            <a:xfrm>
              <a:off x="3449296" y="3811644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E37DAC9-3CD4-4CDA-8DC4-D2656371C220}"/>
                </a:ext>
              </a:extLst>
            </p:cNvPr>
            <p:cNvSpPr/>
            <p:nvPr/>
          </p:nvSpPr>
          <p:spPr>
            <a:xfrm>
              <a:off x="3937773" y="3705459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EAEB47-ABF7-4B22-8DBC-0BB71CBDCDE1}"/>
                </a:ext>
              </a:extLst>
            </p:cNvPr>
            <p:cNvSpPr/>
            <p:nvPr/>
          </p:nvSpPr>
          <p:spPr>
            <a:xfrm>
              <a:off x="3957973" y="1573215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D4869AC-C470-477C-AEC7-36DF4A0C14AF}"/>
                </a:ext>
              </a:extLst>
            </p:cNvPr>
            <p:cNvSpPr/>
            <p:nvPr/>
          </p:nvSpPr>
          <p:spPr>
            <a:xfrm>
              <a:off x="4001611" y="2160353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7F4599-ED0C-42B9-B0A6-D903F3D234B4}"/>
                </a:ext>
              </a:extLst>
            </p:cNvPr>
            <p:cNvSpPr/>
            <p:nvPr/>
          </p:nvSpPr>
          <p:spPr>
            <a:xfrm>
              <a:off x="4322796" y="2942726"/>
              <a:ext cx="177554" cy="1864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90700D8-364E-40AC-99D6-8C015DF2F22E}"/>
                </a:ext>
              </a:extLst>
            </p:cNvPr>
            <p:cNvSpPr/>
            <p:nvPr/>
          </p:nvSpPr>
          <p:spPr>
            <a:xfrm>
              <a:off x="7286734" y="4471565"/>
              <a:ext cx="177554" cy="1864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62345E1B-DFE0-4106-A83E-156316EF4A2F}"/>
                </a:ext>
              </a:extLst>
            </p:cNvPr>
            <p:cNvSpPr txBox="1"/>
            <p:nvPr/>
          </p:nvSpPr>
          <p:spPr>
            <a:xfrm>
              <a:off x="4716777" y="5688630"/>
              <a:ext cx="298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Altura (m)</a:t>
              </a:r>
            </a:p>
          </p:txBody>
        </p: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03AAE1A6-3372-4812-90F0-7B2D470C792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4179166" y="1666430"/>
              <a:ext cx="2862812" cy="1191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unidirecional 17">
              <a:extLst>
                <a:ext uri="{FF2B5EF4-FFF2-40B4-BE49-F238E27FC236}">
                  <a16:creationId xmlns:a16="http://schemas.microsoft.com/office/drawing/2014/main" id="{11DF4FB9-B2EF-4F25-8CFA-639D57B8060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4081478" y="2672414"/>
              <a:ext cx="2960500" cy="185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unidirecional 22">
              <a:extLst>
                <a:ext uri="{FF2B5EF4-FFF2-40B4-BE49-F238E27FC236}">
                  <a16:creationId xmlns:a16="http://schemas.microsoft.com/office/drawing/2014/main" id="{EF9C78DB-AD37-4022-8EBD-19A02CB46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7088" y="3064374"/>
              <a:ext cx="926989" cy="1500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xão reta unidirecional 31">
              <a:extLst>
                <a:ext uri="{FF2B5EF4-FFF2-40B4-BE49-F238E27FC236}">
                  <a16:creationId xmlns:a16="http://schemas.microsoft.com/office/drawing/2014/main" id="{16CF4FA3-B78E-403B-B0C0-3F962810C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152" y="3064374"/>
              <a:ext cx="95895" cy="1838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93BFA051-E3C2-48FF-B728-B81C26E55BA1}"/>
                </a:ext>
              </a:extLst>
            </p:cNvPr>
            <p:cNvCxnSpPr/>
            <p:nvPr/>
          </p:nvCxnSpPr>
          <p:spPr>
            <a:xfrm flipV="1">
              <a:off x="4303397" y="1736162"/>
              <a:ext cx="3328761" cy="328283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FC0EBBC4-B907-415B-A19F-9AC4707581B8}"/>
                </a:ext>
              </a:extLst>
            </p:cNvPr>
            <p:cNvSpPr txBox="1"/>
            <p:nvPr/>
          </p:nvSpPr>
          <p:spPr>
            <a:xfrm rot="18969614">
              <a:off x="3998971" y="3572257"/>
              <a:ext cx="266265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PT" dirty="0"/>
                <a:t>Hiperplano </a:t>
              </a:r>
            </a:p>
            <a:p>
              <a:r>
                <a:rPr lang="pt-PT" dirty="0"/>
                <a:t>Support Vector Machine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45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948B636D-11C4-4727-92B4-691C2C5FA29C}"/>
              </a:ext>
            </a:extLst>
          </p:cNvPr>
          <p:cNvGrpSpPr/>
          <p:nvPr/>
        </p:nvGrpSpPr>
        <p:grpSpPr>
          <a:xfrm>
            <a:off x="1860590" y="939882"/>
            <a:ext cx="8430880" cy="5029467"/>
            <a:chOff x="1513349" y="893583"/>
            <a:chExt cx="8430880" cy="5029467"/>
          </a:xfrm>
        </p:grpSpPr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62345E1B-DFE0-4106-A83E-156316EF4A2F}"/>
                </a:ext>
              </a:extLst>
            </p:cNvPr>
            <p:cNvSpPr txBox="1"/>
            <p:nvPr/>
          </p:nvSpPr>
          <p:spPr>
            <a:xfrm>
              <a:off x="4686797" y="5553718"/>
              <a:ext cx="298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Altura (m)</a:t>
              </a:r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74A6663A-05E2-4A58-8AF6-DF4F86AABCF1}"/>
                </a:ext>
              </a:extLst>
            </p:cNvPr>
            <p:cNvGrpSpPr/>
            <p:nvPr/>
          </p:nvGrpSpPr>
          <p:grpSpPr>
            <a:xfrm>
              <a:off x="1513349" y="893583"/>
              <a:ext cx="8430880" cy="4743116"/>
              <a:chOff x="1513349" y="893583"/>
              <a:chExt cx="8430880" cy="4743116"/>
            </a:xfrm>
          </p:grpSpPr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12959C92-0E7F-435A-B5EA-B86A9E6652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1" t="6897" r="-401" b="5588"/>
              <a:stretch/>
            </p:blipFill>
            <p:spPr>
              <a:xfrm>
                <a:off x="1811460" y="893583"/>
                <a:ext cx="8132769" cy="4743116"/>
              </a:xfrm>
              <a:prstGeom prst="rect">
                <a:avLst/>
              </a:prstGeom>
            </p:spPr>
          </p:pic>
          <p:cxnSp>
            <p:nvCxnSpPr>
              <p:cNvPr id="5" name="Conexão reta unidirecional 4">
                <a:extLst>
                  <a:ext uri="{FF2B5EF4-FFF2-40B4-BE49-F238E27FC236}">
                    <a16:creationId xmlns:a16="http://schemas.microsoft.com/office/drawing/2014/main" id="{521F8665-44C0-4A04-92E0-28A5C3D836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7487" y="1026279"/>
                <a:ext cx="70" cy="418596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40F3219F-C3B5-4690-9F1E-1EB7CB67C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742" y="5212242"/>
                <a:ext cx="757478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9479C79-5A00-48CB-BF50-2565609B5538}"/>
                  </a:ext>
                </a:extLst>
              </p:cNvPr>
              <p:cNvSpPr txBox="1"/>
              <p:nvPr/>
            </p:nvSpPr>
            <p:spPr>
              <a:xfrm rot="16200000">
                <a:off x="205716" y="2878019"/>
                <a:ext cx="2984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Comprimento Cabelo (cm)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81604C-1103-464C-9059-82AA02DB67A7}"/>
                  </a:ext>
                </a:extLst>
              </p:cNvPr>
              <p:cNvSpPr/>
              <p:nvPr/>
            </p:nvSpPr>
            <p:spPr>
              <a:xfrm>
                <a:off x="5975965" y="4506349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2C8FA3-FAA8-4D81-B7D8-A2657EE5CCEC}"/>
                  </a:ext>
                </a:extLst>
              </p:cNvPr>
              <p:cNvSpPr/>
              <p:nvPr/>
            </p:nvSpPr>
            <p:spPr>
              <a:xfrm>
                <a:off x="7172655" y="4768634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9B1C580-E697-418B-ABC0-FA50AA9C81D6}"/>
                  </a:ext>
                </a:extLst>
              </p:cNvPr>
              <p:cNvSpPr/>
              <p:nvPr/>
            </p:nvSpPr>
            <p:spPr>
              <a:xfrm>
                <a:off x="6328182" y="4600760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0C5EB81-CC2E-43C5-A288-58EC5BD1E6A2}"/>
                  </a:ext>
                </a:extLst>
              </p:cNvPr>
              <p:cNvSpPr/>
              <p:nvPr/>
            </p:nvSpPr>
            <p:spPr>
              <a:xfrm>
                <a:off x="7582617" y="4780784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9BC3CBB-4F1F-4E59-848F-B5C03E567320}"/>
                  </a:ext>
                </a:extLst>
              </p:cNvPr>
              <p:cNvSpPr/>
              <p:nvPr/>
            </p:nvSpPr>
            <p:spPr>
              <a:xfrm>
                <a:off x="6719553" y="4534711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10E0EFE-890B-4FE3-B607-581447DAC5BB}"/>
                  </a:ext>
                </a:extLst>
              </p:cNvPr>
              <p:cNvSpPr/>
              <p:nvPr/>
            </p:nvSpPr>
            <p:spPr>
              <a:xfrm>
                <a:off x="6618242" y="4874000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1F95BC-D363-4994-9899-3108A97B0D00}"/>
                  </a:ext>
                </a:extLst>
              </p:cNvPr>
              <p:cNvSpPr/>
              <p:nvPr/>
            </p:nvSpPr>
            <p:spPr>
              <a:xfrm>
                <a:off x="5797578" y="4840452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8DECC6D-FAA0-4F4F-A62A-83C99F6CE8A3}"/>
                  </a:ext>
                </a:extLst>
              </p:cNvPr>
              <p:cNvSpPr/>
              <p:nvPr/>
            </p:nvSpPr>
            <p:spPr>
              <a:xfrm>
                <a:off x="3794077" y="2967271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C8CDA81-65DE-489C-8CD7-5548D6FC6D6F}"/>
                  </a:ext>
                </a:extLst>
              </p:cNvPr>
              <p:cNvSpPr/>
              <p:nvPr/>
            </p:nvSpPr>
            <p:spPr>
              <a:xfrm>
                <a:off x="3527746" y="2115283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A3BCC47-B297-4B05-97D8-4DBE46474573}"/>
                  </a:ext>
                </a:extLst>
              </p:cNvPr>
              <p:cNvSpPr/>
              <p:nvPr/>
            </p:nvSpPr>
            <p:spPr>
              <a:xfrm>
                <a:off x="3705300" y="2476171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409AE69-A834-4D31-8D71-A59A16F10DDA}"/>
                  </a:ext>
                </a:extLst>
              </p:cNvPr>
              <p:cNvSpPr/>
              <p:nvPr/>
            </p:nvSpPr>
            <p:spPr>
              <a:xfrm>
                <a:off x="3379045" y="2652332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B4A0E45-4451-425D-8AF4-E845BDCC09CF}"/>
                  </a:ext>
                </a:extLst>
              </p:cNvPr>
              <p:cNvSpPr/>
              <p:nvPr/>
            </p:nvSpPr>
            <p:spPr>
              <a:xfrm>
                <a:off x="4405558" y="2193533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7CE710D-F0CD-4006-A0A1-8475DC9DB5AF}"/>
                  </a:ext>
                </a:extLst>
              </p:cNvPr>
              <p:cNvSpPr/>
              <p:nvPr/>
            </p:nvSpPr>
            <p:spPr>
              <a:xfrm>
                <a:off x="3419316" y="3676732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37DAC9-3CD4-4CDA-8DC4-D2656371C220}"/>
                  </a:ext>
                </a:extLst>
              </p:cNvPr>
              <p:cNvSpPr/>
              <p:nvPr/>
            </p:nvSpPr>
            <p:spPr>
              <a:xfrm>
                <a:off x="3907793" y="3570547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AEAEB47-ABF7-4B22-8DBC-0BB71CBDCDE1}"/>
                  </a:ext>
                </a:extLst>
              </p:cNvPr>
              <p:cNvSpPr/>
              <p:nvPr/>
            </p:nvSpPr>
            <p:spPr>
              <a:xfrm>
                <a:off x="3927993" y="1438303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D4869AC-C470-477C-AEC7-36DF4A0C14AF}"/>
                  </a:ext>
                </a:extLst>
              </p:cNvPr>
              <p:cNvSpPr/>
              <p:nvPr/>
            </p:nvSpPr>
            <p:spPr>
              <a:xfrm>
                <a:off x="3971631" y="2025441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27F4599-ED0C-42B9-B0A6-D903F3D234B4}"/>
                  </a:ext>
                </a:extLst>
              </p:cNvPr>
              <p:cNvSpPr/>
              <p:nvPr/>
            </p:nvSpPr>
            <p:spPr>
              <a:xfrm>
                <a:off x="6204503" y="4855073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90700D8-364E-40AC-99D6-8C015DF2F22E}"/>
                  </a:ext>
                </a:extLst>
              </p:cNvPr>
              <p:cNvSpPr/>
              <p:nvPr/>
            </p:nvSpPr>
            <p:spPr>
              <a:xfrm>
                <a:off x="7256754" y="4336653"/>
                <a:ext cx="177554" cy="1864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68" name="Conexão reta 67">
                <a:extLst>
                  <a:ext uri="{FF2B5EF4-FFF2-40B4-BE49-F238E27FC236}">
                    <a16:creationId xmlns:a16="http://schemas.microsoft.com/office/drawing/2014/main" id="{93BFA051-E3C2-48FF-B728-B81C26E5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5347" y="1630542"/>
                <a:ext cx="3783805" cy="334981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5F89E33-501F-49B2-9220-F861927B4234}"/>
                  </a:ext>
                </a:extLst>
              </p:cNvPr>
              <p:cNvSpPr txBox="1"/>
              <p:nvPr/>
            </p:nvSpPr>
            <p:spPr>
              <a:xfrm>
                <a:off x="8568984" y="3060486"/>
                <a:ext cx="537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accent2">
                        <a:lumMod val="75000"/>
                      </a:schemeClr>
                    </a:solidFill>
                  </a:rPr>
                  <a:t>H1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B2F9D223-6FEA-40E5-8A59-CB5E231B47D2}"/>
                  </a:ext>
                </a:extLst>
              </p:cNvPr>
              <p:cNvSpPr txBox="1"/>
              <p:nvPr/>
            </p:nvSpPr>
            <p:spPr>
              <a:xfrm>
                <a:off x="7331980" y="1414116"/>
                <a:ext cx="537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rgbClr val="7030A0"/>
                    </a:solidFill>
                  </a:rPr>
                  <a:t>H2</a:t>
                </a:r>
              </a:p>
            </p:txBody>
          </p:sp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CBA06CDD-69C6-48AF-88E1-C3C4658B94F7}"/>
                  </a:ext>
                </a:extLst>
              </p:cNvPr>
              <p:cNvCxnSpPr>
                <a:cxnSpLocks/>
                <a:stCxn id="41" idx="5"/>
              </p:cNvCxnSpPr>
              <p:nvPr/>
            </p:nvCxnSpPr>
            <p:spPr>
              <a:xfrm>
                <a:off x="4059345" y="3729676"/>
                <a:ext cx="719284" cy="54576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unidirecional 47">
                <a:extLst>
                  <a:ext uri="{FF2B5EF4-FFF2-40B4-BE49-F238E27FC236}">
                    <a16:creationId xmlns:a16="http://schemas.microsoft.com/office/drawing/2014/main" id="{4574DF9C-9075-49AC-97FF-F9EFDCA4E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152" y="3926254"/>
                <a:ext cx="655910" cy="60154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0FA1E04-51E4-40A8-9727-B441033746F4}"/>
                  </a:ext>
                </a:extLst>
              </p:cNvPr>
              <p:cNvSpPr/>
              <p:nvPr/>
            </p:nvSpPr>
            <p:spPr>
              <a:xfrm>
                <a:off x="4439332" y="2741158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E5AD74-94EA-48C0-A3D9-CE4A44FFEBC5}"/>
                  </a:ext>
                </a:extLst>
              </p:cNvPr>
              <p:cNvSpPr/>
              <p:nvPr/>
            </p:nvSpPr>
            <p:spPr>
              <a:xfrm>
                <a:off x="7604697" y="4388318"/>
                <a:ext cx="177554" cy="1864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115D6594-2362-484C-BF2D-776067C497EF}"/>
              </a:ext>
            </a:extLst>
          </p:cNvPr>
          <p:cNvSpPr/>
          <p:nvPr/>
        </p:nvSpPr>
        <p:spPr>
          <a:xfrm>
            <a:off x="6171803" y="1236438"/>
            <a:ext cx="177554" cy="18643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664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277BD92E-CFEC-4393-AAF1-4D7A5375927E}"/>
              </a:ext>
            </a:extLst>
          </p:cNvPr>
          <p:cNvGrpSpPr/>
          <p:nvPr/>
        </p:nvGrpSpPr>
        <p:grpSpPr>
          <a:xfrm>
            <a:off x="425157" y="784366"/>
            <a:ext cx="10698115" cy="3147957"/>
            <a:chOff x="425157" y="784366"/>
            <a:chExt cx="10698115" cy="314795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02F7E88-6A38-467A-A772-3DC804335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157" y="784366"/>
              <a:ext cx="5201625" cy="3147957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E5664D0-AFDD-44C6-AAE7-8A2A8420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6620" y="868458"/>
              <a:ext cx="5056652" cy="3063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63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>
            <a:extLst>
              <a:ext uri="{FF2B5EF4-FFF2-40B4-BE49-F238E27FC236}">
                <a16:creationId xmlns:a16="http://schemas.microsoft.com/office/drawing/2014/main" id="{83D011F6-8466-49A2-AEA2-3EA27AA61E92}"/>
              </a:ext>
            </a:extLst>
          </p:cNvPr>
          <p:cNvGrpSpPr/>
          <p:nvPr/>
        </p:nvGrpSpPr>
        <p:grpSpPr>
          <a:xfrm>
            <a:off x="1658587" y="749508"/>
            <a:ext cx="7580664" cy="5186803"/>
            <a:chOff x="1658587" y="749508"/>
            <a:chExt cx="7580664" cy="518680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C8DB47-6ADC-400D-BFDC-EFDFD6949626}"/>
                </a:ext>
              </a:extLst>
            </p:cNvPr>
            <p:cNvSpPr/>
            <p:nvPr/>
          </p:nvSpPr>
          <p:spPr>
            <a:xfrm>
              <a:off x="3987384" y="749508"/>
              <a:ext cx="3327816" cy="106430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PT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Agente</a:t>
              </a:r>
              <a:r>
                <a:rPr lang="pt-PT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6E315C9-9365-4854-AAA7-3084E8082AEF}"/>
                </a:ext>
              </a:extLst>
            </p:cNvPr>
            <p:cNvSpPr/>
            <p:nvPr/>
          </p:nvSpPr>
          <p:spPr>
            <a:xfrm>
              <a:off x="3725056" y="3192905"/>
              <a:ext cx="3852472" cy="80632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45BCCBF9-4D9B-4F95-99BC-73F6E9E37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0230" y="3332809"/>
              <a:ext cx="1254826" cy="99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>
              <a:extLst>
                <a:ext uri="{FF2B5EF4-FFF2-40B4-BE49-F238E27FC236}">
                  <a16:creationId xmlns:a16="http://schemas.microsoft.com/office/drawing/2014/main" id="{8CA9B555-AA63-460F-AB54-2360B12B95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3377" y="1514008"/>
              <a:ext cx="23593" cy="18287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unidirecional 23">
              <a:extLst>
                <a:ext uri="{FF2B5EF4-FFF2-40B4-BE49-F238E27FC236}">
                  <a16:creationId xmlns:a16="http://schemas.microsoft.com/office/drawing/2014/main" id="{ED353432-EED3-4D21-9C56-2F565EBF64BA}"/>
                </a:ext>
              </a:extLst>
            </p:cNvPr>
            <p:cNvCxnSpPr/>
            <p:nvPr/>
          </p:nvCxnSpPr>
          <p:spPr>
            <a:xfrm>
              <a:off x="2503357" y="1514007"/>
              <a:ext cx="14840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D3E21861-D998-4442-B5FE-CE1BB9B97E20}"/>
                </a:ext>
              </a:extLst>
            </p:cNvPr>
            <p:cNvGrpSpPr/>
            <p:nvPr/>
          </p:nvGrpSpPr>
          <p:grpSpPr>
            <a:xfrm>
              <a:off x="1680596" y="1036952"/>
              <a:ext cx="2520386" cy="2636657"/>
              <a:chOff x="2228584" y="1004341"/>
              <a:chExt cx="1953672" cy="3072984"/>
            </a:xfrm>
          </p:grpSpPr>
          <p:cxnSp>
            <p:nvCxnSpPr>
              <p:cNvPr id="26" name="Conexão reta 25">
                <a:extLst>
                  <a:ext uri="{FF2B5EF4-FFF2-40B4-BE49-F238E27FC236}">
                    <a16:creationId xmlns:a16="http://schemas.microsoft.com/office/drawing/2014/main" id="{471474FE-4EF2-460C-99AD-D1D3A3678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3535" y="4077325"/>
                <a:ext cx="15943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>
                <a:extLst>
                  <a:ext uri="{FF2B5EF4-FFF2-40B4-BE49-F238E27FC236}">
                    <a16:creationId xmlns:a16="http://schemas.microsoft.com/office/drawing/2014/main" id="{5E1931D5-F1CA-46AF-BCA8-86093BB05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8584" y="1004341"/>
                <a:ext cx="4949" cy="307298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unidirecional 29">
                <a:extLst>
                  <a:ext uri="{FF2B5EF4-FFF2-40B4-BE49-F238E27FC236}">
                    <a16:creationId xmlns:a16="http://schemas.microsoft.com/office/drawing/2014/main" id="{E7BD07FF-B070-40E6-B477-87749D75C63B}"/>
                  </a:ext>
                </a:extLst>
              </p:cNvPr>
              <p:cNvCxnSpPr/>
              <p:nvPr/>
            </p:nvCxnSpPr>
            <p:spPr>
              <a:xfrm>
                <a:off x="2233534" y="1004341"/>
                <a:ext cx="19487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6A67EE7-DE77-4371-B32F-A67671139905}"/>
                </a:ext>
              </a:extLst>
            </p:cNvPr>
            <p:cNvSpPr txBox="1"/>
            <p:nvPr/>
          </p:nvSpPr>
          <p:spPr>
            <a:xfrm>
              <a:off x="8491929" y="2011313"/>
              <a:ext cx="7473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Ação </a:t>
              </a:r>
              <a:r>
                <a:rPr lang="pt-PT" sz="2800" b="1" i="1" dirty="0"/>
                <a:t>a</a:t>
              </a:r>
              <a:r>
                <a:rPr lang="pt-PT" sz="2800" b="1" i="1" baseline="-25000" dirty="0"/>
                <a:t>t</a:t>
              </a:r>
              <a:endParaRPr lang="pt-PT" sz="2400" b="1" i="1" dirty="0"/>
            </a:p>
            <a:p>
              <a:endParaRPr lang="pt-PT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1CB147E-02A6-41C6-95B4-77E8C145A1F0}"/>
                </a:ext>
              </a:extLst>
            </p:cNvPr>
            <p:cNvSpPr txBox="1"/>
            <p:nvPr/>
          </p:nvSpPr>
          <p:spPr>
            <a:xfrm>
              <a:off x="2496970" y="1551886"/>
              <a:ext cx="14304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Recompensa </a:t>
              </a:r>
              <a:r>
                <a:rPr lang="pt-PT" sz="2800" b="1" i="1" dirty="0"/>
                <a:t>r</a:t>
              </a:r>
              <a:r>
                <a:rPr lang="pt-PT" sz="2800" b="1" i="1" baseline="-25000" dirty="0"/>
                <a:t>t</a:t>
              </a:r>
              <a:endParaRPr lang="pt-PT" sz="2400" b="1" i="1" dirty="0"/>
            </a:p>
            <a:p>
              <a:endParaRPr lang="pt-PT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FB617DF-4216-4A57-8E49-A492CB2A4D0F}"/>
                </a:ext>
              </a:extLst>
            </p:cNvPr>
            <p:cNvSpPr txBox="1"/>
            <p:nvPr/>
          </p:nvSpPr>
          <p:spPr>
            <a:xfrm>
              <a:off x="1658587" y="1036952"/>
              <a:ext cx="8747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Estado </a:t>
              </a:r>
              <a:r>
                <a:rPr lang="pt-PT" sz="2800" b="1" i="1" dirty="0"/>
                <a:t>s</a:t>
              </a:r>
              <a:r>
                <a:rPr lang="pt-PT" sz="2800" b="1" i="1" baseline="-25000" dirty="0"/>
                <a:t>t</a:t>
              </a:r>
              <a:endParaRPr lang="pt-PT" sz="2400" b="1" i="1" dirty="0"/>
            </a:p>
            <a:p>
              <a:endParaRPr lang="pt-PT" dirty="0"/>
            </a:p>
          </p:txBody>
        </p: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E4E1591C-2EBB-4BF4-9614-2D14ACA26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339" y="3914749"/>
              <a:ext cx="6387" cy="1901435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1986037-836C-4967-B9C5-7FC5813A0096}"/>
                </a:ext>
              </a:extLst>
            </p:cNvPr>
            <p:cNvSpPr/>
            <p:nvPr/>
          </p:nvSpPr>
          <p:spPr>
            <a:xfrm>
              <a:off x="3924744" y="3673609"/>
              <a:ext cx="3852472" cy="109428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Ambiente</a:t>
              </a:r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F2E5446D-5BA2-4500-B7F2-96F0DC393B16}"/>
                </a:ext>
              </a:extLst>
            </p:cNvPr>
            <p:cNvGrpSpPr/>
            <p:nvPr/>
          </p:nvGrpSpPr>
          <p:grpSpPr>
            <a:xfrm>
              <a:off x="7315200" y="1274164"/>
              <a:ext cx="1064302" cy="2188564"/>
              <a:chOff x="7315200" y="1274164"/>
              <a:chExt cx="1064302" cy="2188564"/>
            </a:xfrm>
          </p:grpSpPr>
          <p:cxnSp>
            <p:nvCxnSpPr>
              <p:cNvPr id="42" name="Conexão reta 41">
                <a:extLst>
                  <a:ext uri="{FF2B5EF4-FFF2-40B4-BE49-F238E27FC236}">
                    <a16:creationId xmlns:a16="http://schemas.microsoft.com/office/drawing/2014/main" id="{9B7BDE83-CA73-4CCF-A7EF-FA7150C7BCEB}"/>
                  </a:ext>
                </a:extLst>
              </p:cNvPr>
              <p:cNvCxnSpPr>
                <a:stCxn id="4" idx="6"/>
              </p:cNvCxnSpPr>
              <p:nvPr/>
            </p:nvCxnSpPr>
            <p:spPr>
              <a:xfrm flipV="1">
                <a:off x="7315200" y="1274164"/>
                <a:ext cx="1064302" cy="749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>
                <a:extLst>
                  <a:ext uri="{FF2B5EF4-FFF2-40B4-BE49-F238E27FC236}">
                    <a16:creationId xmlns:a16="http://schemas.microsoft.com/office/drawing/2014/main" id="{D027B853-D000-4873-B968-733248B1C16A}"/>
                  </a:ext>
                </a:extLst>
              </p:cNvPr>
              <p:cNvCxnSpPr/>
              <p:nvPr/>
            </p:nvCxnSpPr>
            <p:spPr>
              <a:xfrm>
                <a:off x="8379502" y="1281659"/>
                <a:ext cx="0" cy="218106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unidirecional 47">
                <a:extLst>
                  <a:ext uri="{FF2B5EF4-FFF2-40B4-BE49-F238E27FC236}">
                    <a16:creationId xmlns:a16="http://schemas.microsoft.com/office/drawing/2014/main" id="{28975568-0923-4F3C-AD11-80457912CCF9}"/>
                  </a:ext>
                </a:extLst>
              </p:cNvPr>
              <p:cNvCxnSpPr/>
              <p:nvPr/>
            </p:nvCxnSpPr>
            <p:spPr>
              <a:xfrm flipH="1" flipV="1">
                <a:off x="7577528" y="3447738"/>
                <a:ext cx="801974" cy="1499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xão: Curva 54">
              <a:extLst>
                <a:ext uri="{FF2B5EF4-FFF2-40B4-BE49-F238E27FC236}">
                  <a16:creationId xmlns:a16="http://schemas.microsoft.com/office/drawing/2014/main" id="{20AF9767-5E91-414A-B5F0-3E83EC04FB4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02421" y="3442601"/>
              <a:ext cx="1027845" cy="462016"/>
            </a:xfrm>
            <a:prstGeom prst="curvedConnector4">
              <a:avLst>
                <a:gd name="adj1" fmla="val -17451"/>
                <a:gd name="adj2" fmla="val 263038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21CF119-2F1A-4AA9-B480-8AADCF655597}"/>
                </a:ext>
              </a:extLst>
            </p:cNvPr>
            <p:cNvSpPr txBox="1"/>
            <p:nvPr/>
          </p:nvSpPr>
          <p:spPr>
            <a:xfrm>
              <a:off x="8357495" y="3958050"/>
              <a:ext cx="8747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Estado </a:t>
              </a:r>
              <a:r>
                <a:rPr lang="pt-PT" sz="2800" b="1" i="1" dirty="0"/>
                <a:t>s</a:t>
              </a:r>
              <a:r>
                <a:rPr lang="pt-PT" sz="2800" b="1" i="1" baseline="-25000" dirty="0"/>
                <a:t>t+1</a:t>
              </a:r>
              <a:endParaRPr lang="pt-PT" sz="2400" b="1" i="1" dirty="0"/>
            </a:p>
            <a:p>
              <a:endParaRPr lang="pt-PT" dirty="0"/>
            </a:p>
          </p:txBody>
        </p:sp>
        <p:cxnSp>
          <p:nvCxnSpPr>
            <p:cNvPr id="64" name="Conexão reta unidirecional 63">
              <a:extLst>
                <a:ext uri="{FF2B5EF4-FFF2-40B4-BE49-F238E27FC236}">
                  <a16:creationId xmlns:a16="http://schemas.microsoft.com/office/drawing/2014/main" id="{4C528410-541B-4D2F-BB6F-849C2FA58B01}"/>
                </a:ext>
              </a:extLst>
            </p:cNvPr>
            <p:cNvCxnSpPr/>
            <p:nvPr/>
          </p:nvCxnSpPr>
          <p:spPr>
            <a:xfrm flipH="1">
              <a:off x="2463339" y="4616320"/>
              <a:ext cx="145042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2B635A6B-F5FB-4B4D-A499-1FD54A9887FD}"/>
                </a:ext>
              </a:extLst>
            </p:cNvPr>
            <p:cNvSpPr txBox="1"/>
            <p:nvPr/>
          </p:nvSpPr>
          <p:spPr>
            <a:xfrm>
              <a:off x="2531472" y="4096549"/>
              <a:ext cx="87473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i="1" dirty="0"/>
                <a:t>r</a:t>
              </a:r>
              <a:r>
                <a:rPr lang="pt-PT" sz="2800" b="1" i="1" baseline="-25000" dirty="0"/>
                <a:t>t+1</a:t>
              </a:r>
              <a:endParaRPr lang="pt-PT" sz="2400" b="1" i="1" dirty="0"/>
            </a:p>
            <a:p>
              <a:endParaRPr lang="pt-PT" dirty="0"/>
            </a:p>
          </p:txBody>
        </p:sp>
        <p:cxnSp>
          <p:nvCxnSpPr>
            <p:cNvPr id="66" name="Conexão reta unidirecional 65">
              <a:extLst>
                <a:ext uri="{FF2B5EF4-FFF2-40B4-BE49-F238E27FC236}">
                  <a16:creationId xmlns:a16="http://schemas.microsoft.com/office/drawing/2014/main" id="{8A329F4C-ACE4-4A8B-A945-14D854E5A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339" y="5233415"/>
              <a:ext cx="1737643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538A623C-5B41-4930-9237-26B2CD58D891}"/>
                </a:ext>
              </a:extLst>
            </p:cNvPr>
            <p:cNvCxnSpPr/>
            <p:nvPr/>
          </p:nvCxnSpPr>
          <p:spPr>
            <a:xfrm>
              <a:off x="4200982" y="4767891"/>
              <a:ext cx="0" cy="50864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1CF7BD35-7246-48F3-8E61-4F27F7E8D3B9}"/>
                </a:ext>
              </a:extLst>
            </p:cNvPr>
            <p:cNvSpPr txBox="1"/>
            <p:nvPr/>
          </p:nvSpPr>
          <p:spPr>
            <a:xfrm>
              <a:off x="2534915" y="5136092"/>
              <a:ext cx="87473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b="1" i="1" dirty="0"/>
                <a:t>s</a:t>
              </a:r>
              <a:r>
                <a:rPr lang="pt-PT" sz="2800" b="1" i="1" baseline="-25000" dirty="0"/>
                <a:t>t+1</a:t>
              </a:r>
              <a:endParaRPr lang="pt-PT" sz="2400" b="1" i="1" dirty="0"/>
            </a:p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13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84</Words>
  <Application>Microsoft Office PowerPoint</Application>
  <PresentationFormat>Ecrã Panorâmico</PresentationFormat>
  <Paragraphs>38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3</cp:revision>
  <dcterms:created xsi:type="dcterms:W3CDTF">2017-10-15T13:55:53Z</dcterms:created>
  <dcterms:modified xsi:type="dcterms:W3CDTF">2017-10-21T14:05:47Z</dcterms:modified>
</cp:coreProperties>
</file>