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62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F37E0-16F5-4B75-A68F-263AED136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CA4815-5627-44BC-9E96-D6A693971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AEA5BA8-79BB-4BBE-AEE2-6CCA12DB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BF14-5246-4786-812F-746496FB503D}" type="datetimeFigureOut">
              <a:rPr lang="pt-PT" smtClean="0"/>
              <a:t>10/03/2018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AD956A-B930-497D-BC0D-3EB1BA7C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A20F8D-5E3C-4660-9444-DA399688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8A0B-1667-471D-9D00-E43028A567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70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554BC-091A-4A52-AA6A-0BAF798B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84D3B36-81E6-454E-B7B6-A4D3D87AE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87213F-64F1-4F5F-9664-648A9B18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BF14-5246-4786-812F-746496FB503D}" type="datetimeFigureOut">
              <a:rPr lang="pt-PT" smtClean="0"/>
              <a:t>10/03/2018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36C036-F42D-4EC0-8999-E1A1C4CC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9490BB-C906-46BF-BA6F-745168FE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8A0B-1667-471D-9D00-E43028A567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04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1A4C2D-3FAC-4CDD-937C-4004C857B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6FC1E79-E6EE-42DF-9436-C7936EE6B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6A04CC-06AE-42F0-8645-5A990592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BF14-5246-4786-812F-746496FB503D}" type="datetimeFigureOut">
              <a:rPr lang="pt-PT" smtClean="0"/>
              <a:t>10/03/2018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87A05C-3BF2-4300-AA19-4D1A8919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E6B7EC-DF7B-40D2-B466-766983F4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8A0B-1667-471D-9D00-E43028A567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78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08980-1216-4100-B72A-DDF6A3A0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9FCBF2-EF87-4B13-A1BA-4E7CE7CB2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801212-3A92-46C6-AF6C-D3E18E05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BF14-5246-4786-812F-746496FB503D}" type="datetimeFigureOut">
              <a:rPr lang="pt-PT" smtClean="0"/>
              <a:t>10/03/2018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397B1E-A4E9-4463-99A0-2A083F41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64F97D-4C46-4F50-8CA7-ADE01349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8A0B-1667-471D-9D00-E43028A567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488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4637A-3E4D-4920-A007-E30EBC9A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CCE1A4-02D5-4A7C-A803-CB5D1E910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DFBD63-88FE-43B9-8C59-C9FC4300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BF14-5246-4786-812F-746496FB503D}" type="datetimeFigureOut">
              <a:rPr lang="pt-PT" smtClean="0"/>
              <a:t>10/03/2018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BB0D7FD-3B76-42D9-ACC4-F32DD04C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16BD87-0BDD-4156-96B0-0722915D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8A0B-1667-471D-9D00-E43028A567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754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E27A7-E598-41A2-9CFC-5FC30172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84091D-AB78-4E42-B4DB-85386AF59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6ABCF3A-2819-4B7E-8696-0180616B2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2B683DE-69AC-4ED6-B907-64BC1941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BF14-5246-4786-812F-746496FB503D}" type="datetimeFigureOut">
              <a:rPr lang="pt-PT" smtClean="0"/>
              <a:t>10/03/2018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475EFB4-DB4D-4688-A25A-B94703BE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306461D-EA56-4A22-9134-CC09148E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8A0B-1667-471D-9D00-E43028A567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351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B9497-385F-4E6F-ACA2-ECCEA30C8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9B6C57A-4138-472E-82B7-A3A0314F9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93ED39E-C56D-4FCA-BAAE-EFBD996E8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91E0731-0672-4C28-9920-6DF056E5E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C810C23-0BDF-4250-A3CD-D2896F0C2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F0102B0-9D33-4354-9B00-0ABA969E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BF14-5246-4786-812F-746496FB503D}" type="datetimeFigureOut">
              <a:rPr lang="pt-PT" smtClean="0"/>
              <a:t>10/03/2018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ECEF40C-8BE4-4933-9314-953318AD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86F449E-B2C6-4907-80DA-E039EEBB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8A0B-1667-471D-9D00-E43028A567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075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1F167-449C-4A5C-B33C-E9626EE4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99717E2-04B6-462C-A87A-D43891C7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BF14-5246-4786-812F-746496FB503D}" type="datetimeFigureOut">
              <a:rPr lang="pt-PT" smtClean="0"/>
              <a:t>10/03/2018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D25C6F0-13FC-465B-8B4C-03C96BA7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5C09D91-127B-42A9-9351-CBAB46EE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8A0B-1667-471D-9D00-E43028A567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212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C4AB2AE-2B03-432D-8AA7-993E75EC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BF14-5246-4786-812F-746496FB503D}" type="datetimeFigureOut">
              <a:rPr lang="pt-PT" smtClean="0"/>
              <a:t>10/03/2018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257FE2D-5CA7-4888-8B1E-8CA22919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38221C5-6B78-4B59-8640-677E6CC3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8A0B-1667-471D-9D00-E43028A567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97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37D-5A3D-471F-9D83-4CEA57D0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25F565-E465-4C0D-88C9-3B7E4C81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A3D9137-F73F-4D4E-8540-76843AE49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11DF543-7D55-431C-A958-A5C09BA0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BF14-5246-4786-812F-746496FB503D}" type="datetimeFigureOut">
              <a:rPr lang="pt-PT" smtClean="0"/>
              <a:t>10/03/2018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DBE516A-CC1A-4839-9D25-76EA0D95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F493D4D-506F-4FBD-9593-177D98DF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8A0B-1667-471D-9D00-E43028A567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272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7C986-A288-4192-93F7-CDCC730C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172890B-C729-459B-8F81-1E1B56A0B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024387-E654-468B-96E5-4F381639B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EACF6C9-0979-43AA-93DB-F27C37CE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BF14-5246-4786-812F-746496FB503D}" type="datetimeFigureOut">
              <a:rPr lang="pt-PT" smtClean="0"/>
              <a:t>10/03/2018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BDB0149-DBD9-4E61-968B-D37F63F7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0ADF604-6668-4C3A-836B-C71E757F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8A0B-1667-471D-9D00-E43028A567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956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9898864-8225-41EF-921C-02FB40B5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D17E2AA-CE95-496D-9619-8DA7F2124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19A329-FE8A-41B5-96F4-16733BE6F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8BF14-5246-4786-812F-746496FB503D}" type="datetimeFigureOut">
              <a:rPr lang="pt-PT" smtClean="0"/>
              <a:t>10/03/2018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002271-13D7-4103-8409-81C7A0B6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4FB23B-2C10-4736-8824-D0AC2A6EA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F8A0B-1667-471D-9D00-E43028A567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715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o 64">
            <a:extLst>
              <a:ext uri="{FF2B5EF4-FFF2-40B4-BE49-F238E27FC236}">
                <a16:creationId xmlns:a16="http://schemas.microsoft.com/office/drawing/2014/main" id="{B9224172-3222-41EC-AFFB-3E0C3CC10565}"/>
              </a:ext>
            </a:extLst>
          </p:cNvPr>
          <p:cNvGrpSpPr/>
          <p:nvPr/>
        </p:nvGrpSpPr>
        <p:grpSpPr>
          <a:xfrm>
            <a:off x="103337" y="1112629"/>
            <a:ext cx="10874443" cy="1905011"/>
            <a:chOff x="103337" y="1112629"/>
            <a:chExt cx="10874443" cy="1905011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3D55DB1C-F8DC-457A-9D40-E106CB11EDFD}"/>
                </a:ext>
              </a:extLst>
            </p:cNvPr>
            <p:cNvGrpSpPr/>
            <p:nvPr/>
          </p:nvGrpSpPr>
          <p:grpSpPr>
            <a:xfrm>
              <a:off x="103337" y="1112629"/>
              <a:ext cx="2570672" cy="1325771"/>
              <a:chOff x="1751162" y="931654"/>
              <a:chExt cx="2570672" cy="1325771"/>
            </a:xfrm>
          </p:grpSpPr>
          <p:cxnSp>
            <p:nvCxnSpPr>
              <p:cNvPr id="5" name="Conexão reta unidirecional 4">
                <a:extLst>
                  <a:ext uri="{FF2B5EF4-FFF2-40B4-BE49-F238E27FC236}">
                    <a16:creationId xmlns:a16="http://schemas.microsoft.com/office/drawing/2014/main" id="{E9F1AA61-263A-4FF2-9B5E-D233BEE328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8642" y="931654"/>
                <a:ext cx="0" cy="13257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xão reta unidirecional 6">
                <a:extLst>
                  <a:ext uri="{FF2B5EF4-FFF2-40B4-BE49-F238E27FC236}">
                    <a16:creationId xmlns:a16="http://schemas.microsoft.com/office/drawing/2014/main" id="{378DD989-EC3B-4C84-85C4-8F53FE1A6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1162" y="2001328"/>
                <a:ext cx="25706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xão: Ângulo Reto 8">
                <a:extLst>
                  <a:ext uri="{FF2B5EF4-FFF2-40B4-BE49-F238E27FC236}">
                    <a16:creationId xmlns:a16="http://schemas.microsoft.com/office/drawing/2014/main" id="{32E545A2-75C7-4A29-9D88-6BC14FB8B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5449" y="1397479"/>
                <a:ext cx="2346385" cy="60385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02BFB20E-D5A6-46AD-B484-FE420227C6BC}"/>
                </a:ext>
              </a:extLst>
            </p:cNvPr>
            <p:cNvGrpSpPr/>
            <p:nvPr/>
          </p:nvGrpSpPr>
          <p:grpSpPr>
            <a:xfrm>
              <a:off x="2984561" y="1578455"/>
              <a:ext cx="2587339" cy="603848"/>
              <a:chOff x="4632386" y="1397480"/>
              <a:chExt cx="2587339" cy="603848"/>
            </a:xfrm>
          </p:grpSpPr>
          <p:cxnSp>
            <p:nvCxnSpPr>
              <p:cNvPr id="22" name="Conexão reta unidirecional 21">
                <a:extLst>
                  <a:ext uri="{FF2B5EF4-FFF2-40B4-BE49-F238E27FC236}">
                    <a16:creationId xmlns:a16="http://schemas.microsoft.com/office/drawing/2014/main" id="{061B3DF8-8254-480D-9AF0-7D97D818B3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2386" y="2001328"/>
                <a:ext cx="25706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>
                <a:extLst>
                  <a:ext uri="{FF2B5EF4-FFF2-40B4-BE49-F238E27FC236}">
                    <a16:creationId xmlns:a16="http://schemas.microsoft.com/office/drawing/2014/main" id="{D5B77EC5-C3B2-4473-BA77-C5689AE98465}"/>
                  </a:ext>
                </a:extLst>
              </p:cNvPr>
              <p:cNvGrpSpPr/>
              <p:nvPr/>
            </p:nvGrpSpPr>
            <p:grpSpPr>
              <a:xfrm>
                <a:off x="4804913" y="1397480"/>
                <a:ext cx="2414812" cy="603848"/>
                <a:chOff x="4804913" y="1397480"/>
                <a:chExt cx="2414812" cy="603848"/>
              </a:xfrm>
            </p:grpSpPr>
            <p:cxnSp>
              <p:nvCxnSpPr>
                <p:cNvPr id="25" name="Conexão reta 24">
                  <a:extLst>
                    <a:ext uri="{FF2B5EF4-FFF2-40B4-BE49-F238E27FC236}">
                      <a16:creationId xmlns:a16="http://schemas.microsoft.com/office/drawing/2014/main" id="{6EA67164-056C-4B5F-9DE3-CA8796583600}"/>
                    </a:ext>
                  </a:extLst>
                </p:cNvPr>
                <p:cNvCxnSpPr/>
                <p:nvPr/>
              </p:nvCxnSpPr>
              <p:spPr>
                <a:xfrm>
                  <a:off x="4804913" y="2001328"/>
                  <a:ext cx="810883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xão reta 26">
                  <a:extLst>
                    <a:ext uri="{FF2B5EF4-FFF2-40B4-BE49-F238E27FC236}">
                      <a16:creationId xmlns:a16="http://schemas.microsoft.com/office/drawing/2014/main" id="{FAFF6551-EABC-420C-8126-28FFF78ACB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15796" y="1397480"/>
                  <a:ext cx="577970" cy="60384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xão reta 28">
                  <a:extLst>
                    <a:ext uri="{FF2B5EF4-FFF2-40B4-BE49-F238E27FC236}">
                      <a16:creationId xmlns:a16="http://schemas.microsoft.com/office/drawing/2014/main" id="{9B2CC9B7-67D0-4F5A-9AD1-2BFF2FACF571}"/>
                    </a:ext>
                  </a:extLst>
                </p:cNvPr>
                <p:cNvCxnSpPr/>
                <p:nvPr/>
              </p:nvCxnSpPr>
              <p:spPr>
                <a:xfrm>
                  <a:off x="6178802" y="1407005"/>
                  <a:ext cx="1040923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0" name="Conexão reta unidirecional 39">
              <a:extLst>
                <a:ext uri="{FF2B5EF4-FFF2-40B4-BE49-F238E27FC236}">
                  <a16:creationId xmlns:a16="http://schemas.microsoft.com/office/drawing/2014/main" id="{E1295972-C47F-4363-893C-E90E9FCB5411}"/>
                </a:ext>
              </a:extLst>
            </p:cNvPr>
            <p:cNvCxnSpPr>
              <a:cxnSpLocks/>
            </p:cNvCxnSpPr>
            <p:nvPr/>
          </p:nvCxnSpPr>
          <p:spPr>
            <a:xfrm>
              <a:off x="5704168" y="2182303"/>
              <a:ext cx="2570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ED307D48-5EF5-4933-9850-9245E5E19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30" b="91667" l="9639" r="94378">
                          <a14:foregroundMark x1="44177" y1="76852" x2="44177" y2="76852"/>
                          <a14:foregroundMark x1="45382" y1="73611" x2="45382" y2="73611"/>
                          <a14:foregroundMark x1="45783" y1="69444" x2="45783" y2="69444"/>
                          <a14:foregroundMark x1="49197" y1="59259" x2="49197" y2="59259"/>
                          <a14:foregroundMark x1="87952" y1="6944" x2="87952" y2="6944"/>
                          <a14:foregroundMark x1="28916" y1="90741" x2="28916" y2="90741"/>
                          <a14:foregroundMark x1="33936" y1="88889" x2="33936" y2="88889"/>
                          <a14:foregroundMark x1="19880" y1="90278" x2="19880" y2="90278"/>
                          <a14:foregroundMark x1="35743" y1="88426" x2="35743" y2="88426"/>
                          <a14:foregroundMark x1="16867" y1="91667" x2="16867" y2="91667"/>
                          <a14:backgroundMark x1="11847" y1="40278" x2="32129" y2="10648"/>
                          <a14:backgroundMark x1="14859" y1="71296" x2="41968" y2="14815"/>
                          <a14:backgroundMark x1="27108" y1="75926" x2="37149" y2="63889"/>
                          <a14:backgroundMark x1="37149" y1="63889" x2="50803" y2="23611"/>
                          <a14:backgroundMark x1="66265" y1="73148" x2="95783" y2="57870"/>
                          <a14:backgroundMark x1="95783" y1="57870" x2="98394" y2="55093"/>
                          <a14:backgroundMark x1="86546" y1="62037" x2="85944" y2="25926"/>
                          <a14:backgroundMark x1="85944" y1="25926" x2="74900" y2="34259"/>
                          <a14:backgroundMark x1="74900" y1="34259" x2="66667" y2="65278"/>
                          <a14:backgroundMark x1="66667" y1="65278" x2="77108" y2="85648"/>
                          <a14:backgroundMark x1="77108" y1="85648" x2="89960" y2="73148"/>
                          <a14:backgroundMark x1="89960" y1="73148" x2="88755" y2="42593"/>
                          <a14:backgroundMark x1="88755" y1="42593" x2="79317" y2="31481"/>
                          <a14:backgroundMark x1="79317" y1="31481" x2="67470" y2="47685"/>
                          <a14:backgroundMark x1="67470" y1="47685" x2="65261" y2="75463"/>
                          <a14:backgroundMark x1="65261" y1="75463" x2="75703" y2="88426"/>
                          <a14:backgroundMark x1="75703" y1="88426" x2="78916" y2="85648"/>
                          <a14:backgroundMark x1="85542" y1="34259" x2="77309" y2="17593"/>
                          <a14:backgroundMark x1="77309" y1="17593" x2="67068" y2="21759"/>
                          <a14:backgroundMark x1="67068" y1="21759" x2="59237" y2="37500"/>
                          <a14:backgroundMark x1="59237" y1="37500" x2="58032" y2="61111"/>
                          <a14:backgroundMark x1="58032" y1="61111" x2="48996" y2="76852"/>
                          <a14:backgroundMark x1="48996" y1="76852" x2="44378" y2="93981"/>
                          <a14:backgroundMark x1="49799" y1="31019" x2="57229" y2="14352"/>
                          <a14:backgroundMark x1="57229" y1="14352" x2="58434" y2="6481"/>
                          <a14:backgroundMark x1="56627" y1="12963" x2="64056" y2="0"/>
                          <a14:backgroundMark x1="36948" y1="30556" x2="1004" y2="23148"/>
                          <a14:backgroundMark x1="1004" y1="23148" x2="28112" y2="12963"/>
                          <a14:backgroundMark x1="28112" y1="12963" x2="15663" y2="16667"/>
                          <a14:backgroundMark x1="15663" y1="16667" x2="49197" y2="13426"/>
                          <a14:backgroundMark x1="49197" y1="13426" x2="14257" y2="5093"/>
                          <a14:backgroundMark x1="14257" y1="5093" x2="26908" y2="9259"/>
                          <a14:backgroundMark x1="26908" y1="9259" x2="22892" y2="8796"/>
                          <a14:backgroundMark x1="40161" y1="11574" x2="54217" y2="2778"/>
                          <a14:backgroundMark x1="54217" y1="2778" x2="76707" y2="1389"/>
                          <a14:backgroundMark x1="78112" y1="1389" x2="88554" y2="0"/>
                          <a14:backgroundMark x1="88554" y1="0" x2="97390" y2="926"/>
                          <a14:backgroundMark x1="88353" y1="8333" x2="88353" y2="8333"/>
                        </a14:backgroundRemoval>
                      </a14:imgEffect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t="-8333"/>
            <a:stretch/>
          </p:blipFill>
          <p:spPr>
            <a:xfrm>
              <a:off x="5857586" y="1347402"/>
              <a:ext cx="2340043" cy="913549"/>
            </a:xfrm>
            <a:prstGeom prst="rect">
              <a:avLst/>
            </a:prstGeom>
          </p:spPr>
        </p:pic>
        <p:cxnSp>
          <p:nvCxnSpPr>
            <p:cNvPr id="54" name="Conexão reta unidirecional 53">
              <a:extLst>
                <a:ext uri="{FF2B5EF4-FFF2-40B4-BE49-F238E27FC236}">
                  <a16:creationId xmlns:a16="http://schemas.microsoft.com/office/drawing/2014/main" id="{9C92FB57-1331-4C39-A316-0A28266D1C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2041" y="1112629"/>
              <a:ext cx="0" cy="1325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xão reta unidirecional 54">
              <a:extLst>
                <a:ext uri="{FF2B5EF4-FFF2-40B4-BE49-F238E27FC236}">
                  <a16:creationId xmlns:a16="http://schemas.microsoft.com/office/drawing/2014/main" id="{824A4C46-9858-4CDF-9051-EEF41C559F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1648" y="1112629"/>
              <a:ext cx="0" cy="1325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xão reta unidirecional 55">
              <a:extLst>
                <a:ext uri="{FF2B5EF4-FFF2-40B4-BE49-F238E27FC236}">
                  <a16:creationId xmlns:a16="http://schemas.microsoft.com/office/drawing/2014/main" id="{E84B6DD0-E5FF-49CA-9C3A-3B9D01B730A7}"/>
                </a:ext>
              </a:extLst>
            </p:cNvPr>
            <p:cNvCxnSpPr>
              <a:cxnSpLocks/>
            </p:cNvCxnSpPr>
            <p:nvPr/>
          </p:nvCxnSpPr>
          <p:spPr>
            <a:xfrm>
              <a:off x="8407108" y="2182303"/>
              <a:ext cx="2570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xão reta unidirecional 57">
              <a:extLst>
                <a:ext uri="{FF2B5EF4-FFF2-40B4-BE49-F238E27FC236}">
                  <a16:creationId xmlns:a16="http://schemas.microsoft.com/office/drawing/2014/main" id="{353E4928-461D-4938-9CF6-913597AAF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4588" y="1112629"/>
              <a:ext cx="0" cy="1325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6B2407C-8759-4BF1-A5A6-015E3E2BF3F7}"/>
                </a:ext>
              </a:extLst>
            </p:cNvPr>
            <p:cNvSpPr txBox="1"/>
            <p:nvPr/>
          </p:nvSpPr>
          <p:spPr>
            <a:xfrm>
              <a:off x="685792" y="2648129"/>
              <a:ext cx="1807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Binária (Degrau)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768BF322-FBEC-4A67-B5EB-FF7151897C01}"/>
                </a:ext>
              </a:extLst>
            </p:cNvPr>
            <p:cNvSpPr txBox="1"/>
            <p:nvPr/>
          </p:nvSpPr>
          <p:spPr>
            <a:xfrm>
              <a:off x="4012250" y="2648308"/>
              <a:ext cx="864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Linear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6A4D6740-1AA3-4E9A-9E24-8727E83FE7A4}"/>
                </a:ext>
              </a:extLst>
            </p:cNvPr>
            <p:cNvSpPr txBox="1"/>
            <p:nvPr/>
          </p:nvSpPr>
          <p:spPr>
            <a:xfrm>
              <a:off x="6631626" y="2648129"/>
              <a:ext cx="114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sigmoide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AE3016D1-E576-480F-89E6-457249C8CA32}"/>
                </a:ext>
              </a:extLst>
            </p:cNvPr>
            <p:cNvSpPr txBox="1"/>
            <p:nvPr/>
          </p:nvSpPr>
          <p:spPr>
            <a:xfrm>
              <a:off x="9453278" y="2648129"/>
              <a:ext cx="114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ReLU</a:t>
              </a:r>
            </a:p>
          </p:txBody>
        </p:sp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A73EEFC4-22BE-49A5-B418-04F90C1C2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5752" r="95106">
                          <a14:foregroundMark x1="84763" y1="30977" x2="84763" y2="30977"/>
                          <a14:foregroundMark x1="87185" y1="27218" x2="87185" y2="27218"/>
                          <a14:foregroundMark x1="91271" y1="20301" x2="91271" y2="20301"/>
                          <a14:foregroundMark x1="93895" y1="16391" x2="93895" y2="16391"/>
                          <a14:foregroundMark x1="95106" y1="13910" x2="95106" y2="13910"/>
                          <a14:foregroundMark x1="42281" y1="80451" x2="42281" y2="80451"/>
                          <a14:foregroundMark x1="56811" y1="73759" x2="56811" y2="73759"/>
                          <a14:foregroundMark x1="59435" y1="70677" x2="59435" y2="70677"/>
                          <a14:foregroundMark x1="63118" y1="66391" x2="63118" y2="66391"/>
                          <a14:foregroundMark x1="70787" y1="54887" x2="70787" y2="54887"/>
                          <a14:foregroundMark x1="75429" y1="47218" x2="75429" y2="47218"/>
                          <a14:foregroundMark x1="76741" y1="44586" x2="76741" y2="44586"/>
                          <a14:foregroundMark x1="79263" y1="40000" x2="79263" y2="40000"/>
                          <a14:foregroundMark x1="81584" y1="36541" x2="81584" y2="36541"/>
                          <a14:foregroundMark x1="17558" y1="78045" x2="17558" y2="78045"/>
                          <a14:foregroundMark x1="5752" y1="77068" x2="5752" y2="77068"/>
                          <a14:foregroundMark x1="65943" y1="62256" x2="65943" y2="62256"/>
                          <a14:foregroundMark x1="61453" y1="67519" x2="61453" y2="67519"/>
                          <a14:backgroundMark x1="18315" y1="77068" x2="18315" y2="77068"/>
                          <a14:backgroundMark x1="10040" y1="77368" x2="10040" y2="77368"/>
                          <a14:backgroundMark x1="13724" y1="76842" x2="13724" y2="7684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39996" y="1179306"/>
              <a:ext cx="1954052" cy="1325765"/>
            </a:xfrm>
            <a:prstGeom prst="rect">
              <a:avLst/>
            </a:prstGeom>
            <a:ln>
              <a:noFill/>
            </a:ln>
          </p:spPr>
        </p:pic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4BC92B29-041C-4F20-B09F-720AC79ADDDB}"/>
                </a:ext>
              </a:extLst>
            </p:cNvPr>
            <p:cNvSpPr/>
            <p:nvPr/>
          </p:nvSpPr>
          <p:spPr>
            <a:xfrm>
              <a:off x="8705956" y="1312828"/>
              <a:ext cx="1840707" cy="933450"/>
            </a:xfrm>
            <a:custGeom>
              <a:avLst/>
              <a:gdLst>
                <a:gd name="connsiteX0" fmla="*/ 0 w 1840707"/>
                <a:gd name="connsiteY0" fmla="*/ 876300 h 933450"/>
                <a:gd name="connsiteX1" fmla="*/ 11907 w 1840707"/>
                <a:gd name="connsiteY1" fmla="*/ 881062 h 933450"/>
                <a:gd name="connsiteX2" fmla="*/ 66675 w 1840707"/>
                <a:gd name="connsiteY2" fmla="*/ 888206 h 933450"/>
                <a:gd name="connsiteX3" fmla="*/ 154782 w 1840707"/>
                <a:gd name="connsiteY3" fmla="*/ 890587 h 933450"/>
                <a:gd name="connsiteX4" fmla="*/ 164307 w 1840707"/>
                <a:gd name="connsiteY4" fmla="*/ 892968 h 933450"/>
                <a:gd name="connsiteX5" fmla="*/ 171450 w 1840707"/>
                <a:gd name="connsiteY5" fmla="*/ 895350 h 933450"/>
                <a:gd name="connsiteX6" fmla="*/ 328613 w 1840707"/>
                <a:gd name="connsiteY6" fmla="*/ 900112 h 933450"/>
                <a:gd name="connsiteX7" fmla="*/ 352425 w 1840707"/>
                <a:gd name="connsiteY7" fmla="*/ 904875 h 933450"/>
                <a:gd name="connsiteX8" fmla="*/ 359569 w 1840707"/>
                <a:gd name="connsiteY8" fmla="*/ 907256 h 933450"/>
                <a:gd name="connsiteX9" fmla="*/ 390525 w 1840707"/>
                <a:gd name="connsiteY9" fmla="*/ 909637 h 933450"/>
                <a:gd name="connsiteX10" fmla="*/ 409575 w 1840707"/>
                <a:gd name="connsiteY10" fmla="*/ 907256 h 933450"/>
                <a:gd name="connsiteX11" fmla="*/ 476250 w 1840707"/>
                <a:gd name="connsiteY11" fmla="*/ 912018 h 933450"/>
                <a:gd name="connsiteX12" fmla="*/ 511969 w 1840707"/>
                <a:gd name="connsiteY12" fmla="*/ 919162 h 933450"/>
                <a:gd name="connsiteX13" fmla="*/ 526257 w 1840707"/>
                <a:gd name="connsiteY13" fmla="*/ 921543 h 933450"/>
                <a:gd name="connsiteX14" fmla="*/ 540544 w 1840707"/>
                <a:gd name="connsiteY14" fmla="*/ 926306 h 933450"/>
                <a:gd name="connsiteX15" fmla="*/ 595313 w 1840707"/>
                <a:gd name="connsiteY15" fmla="*/ 921543 h 933450"/>
                <a:gd name="connsiteX16" fmla="*/ 616744 w 1840707"/>
                <a:gd name="connsiteY16" fmla="*/ 923925 h 933450"/>
                <a:gd name="connsiteX17" fmla="*/ 640557 w 1840707"/>
                <a:gd name="connsiteY17" fmla="*/ 926306 h 933450"/>
                <a:gd name="connsiteX18" fmla="*/ 650082 w 1840707"/>
                <a:gd name="connsiteY18" fmla="*/ 928687 h 933450"/>
                <a:gd name="connsiteX19" fmla="*/ 676275 w 1840707"/>
                <a:gd name="connsiteY19" fmla="*/ 933450 h 933450"/>
                <a:gd name="connsiteX20" fmla="*/ 735807 w 1840707"/>
                <a:gd name="connsiteY20" fmla="*/ 931068 h 933450"/>
                <a:gd name="connsiteX21" fmla="*/ 742950 w 1840707"/>
                <a:gd name="connsiteY21" fmla="*/ 928687 h 933450"/>
                <a:gd name="connsiteX22" fmla="*/ 757238 w 1840707"/>
                <a:gd name="connsiteY22" fmla="*/ 926306 h 933450"/>
                <a:gd name="connsiteX23" fmla="*/ 814388 w 1840707"/>
                <a:gd name="connsiteY23" fmla="*/ 923925 h 933450"/>
                <a:gd name="connsiteX24" fmla="*/ 826294 w 1840707"/>
                <a:gd name="connsiteY24" fmla="*/ 921543 h 933450"/>
                <a:gd name="connsiteX25" fmla="*/ 833438 w 1840707"/>
                <a:gd name="connsiteY25" fmla="*/ 919162 h 933450"/>
                <a:gd name="connsiteX26" fmla="*/ 854869 w 1840707"/>
                <a:gd name="connsiteY26" fmla="*/ 914400 h 933450"/>
                <a:gd name="connsiteX27" fmla="*/ 878682 w 1840707"/>
                <a:gd name="connsiteY27" fmla="*/ 907256 h 933450"/>
                <a:gd name="connsiteX28" fmla="*/ 895350 w 1840707"/>
                <a:gd name="connsiteY28" fmla="*/ 904875 h 933450"/>
                <a:gd name="connsiteX29" fmla="*/ 902494 w 1840707"/>
                <a:gd name="connsiteY29" fmla="*/ 902493 h 933450"/>
                <a:gd name="connsiteX30" fmla="*/ 923925 w 1840707"/>
                <a:gd name="connsiteY30" fmla="*/ 890587 h 933450"/>
                <a:gd name="connsiteX31" fmla="*/ 933450 w 1840707"/>
                <a:gd name="connsiteY31" fmla="*/ 888206 h 933450"/>
                <a:gd name="connsiteX32" fmla="*/ 945357 w 1840707"/>
                <a:gd name="connsiteY32" fmla="*/ 885825 h 933450"/>
                <a:gd name="connsiteX33" fmla="*/ 959644 w 1840707"/>
                <a:gd name="connsiteY33" fmla="*/ 881062 h 933450"/>
                <a:gd name="connsiteX34" fmla="*/ 981075 w 1840707"/>
                <a:gd name="connsiteY34" fmla="*/ 869156 h 933450"/>
                <a:gd name="connsiteX35" fmla="*/ 1002507 w 1840707"/>
                <a:gd name="connsiteY35" fmla="*/ 857250 h 933450"/>
                <a:gd name="connsiteX36" fmla="*/ 1016794 w 1840707"/>
                <a:gd name="connsiteY36" fmla="*/ 847725 h 933450"/>
                <a:gd name="connsiteX37" fmla="*/ 1023938 w 1840707"/>
                <a:gd name="connsiteY37" fmla="*/ 842962 h 933450"/>
                <a:gd name="connsiteX38" fmla="*/ 1038225 w 1840707"/>
                <a:gd name="connsiteY38" fmla="*/ 838200 h 933450"/>
                <a:gd name="connsiteX39" fmla="*/ 1052513 w 1840707"/>
                <a:gd name="connsiteY39" fmla="*/ 828675 h 933450"/>
                <a:gd name="connsiteX40" fmla="*/ 1059657 w 1840707"/>
                <a:gd name="connsiteY40" fmla="*/ 823912 h 933450"/>
                <a:gd name="connsiteX41" fmla="*/ 1066800 w 1840707"/>
                <a:gd name="connsiteY41" fmla="*/ 821531 h 933450"/>
                <a:gd name="connsiteX42" fmla="*/ 1073944 w 1840707"/>
                <a:gd name="connsiteY42" fmla="*/ 816768 h 933450"/>
                <a:gd name="connsiteX43" fmla="*/ 1088232 w 1840707"/>
                <a:gd name="connsiteY43" fmla="*/ 804862 h 933450"/>
                <a:gd name="connsiteX44" fmla="*/ 1092994 w 1840707"/>
                <a:gd name="connsiteY44" fmla="*/ 797718 h 933450"/>
                <a:gd name="connsiteX45" fmla="*/ 1107282 w 1840707"/>
                <a:gd name="connsiteY45" fmla="*/ 790575 h 933450"/>
                <a:gd name="connsiteX46" fmla="*/ 1119188 w 1840707"/>
                <a:gd name="connsiteY46" fmla="*/ 781050 h 933450"/>
                <a:gd name="connsiteX47" fmla="*/ 1126332 w 1840707"/>
                <a:gd name="connsiteY47" fmla="*/ 773906 h 933450"/>
                <a:gd name="connsiteX48" fmla="*/ 1140619 w 1840707"/>
                <a:gd name="connsiteY48" fmla="*/ 764381 h 933450"/>
                <a:gd name="connsiteX49" fmla="*/ 1147763 w 1840707"/>
                <a:gd name="connsiteY49" fmla="*/ 759618 h 933450"/>
                <a:gd name="connsiteX50" fmla="*/ 1154907 w 1840707"/>
                <a:gd name="connsiteY50" fmla="*/ 754856 h 933450"/>
                <a:gd name="connsiteX51" fmla="*/ 1166813 w 1840707"/>
                <a:gd name="connsiteY51" fmla="*/ 740568 h 933450"/>
                <a:gd name="connsiteX52" fmla="*/ 1183482 w 1840707"/>
                <a:gd name="connsiteY52" fmla="*/ 719137 h 933450"/>
                <a:gd name="connsiteX53" fmla="*/ 1195388 w 1840707"/>
                <a:gd name="connsiteY53" fmla="*/ 704850 h 933450"/>
                <a:gd name="connsiteX54" fmla="*/ 1207294 w 1840707"/>
                <a:gd name="connsiteY54" fmla="*/ 690562 h 933450"/>
                <a:gd name="connsiteX55" fmla="*/ 1223963 w 1840707"/>
                <a:gd name="connsiteY55" fmla="*/ 673893 h 933450"/>
                <a:gd name="connsiteX56" fmla="*/ 1231107 w 1840707"/>
                <a:gd name="connsiteY56" fmla="*/ 669131 h 933450"/>
                <a:gd name="connsiteX57" fmla="*/ 1238250 w 1840707"/>
                <a:gd name="connsiteY57" fmla="*/ 664368 h 933450"/>
                <a:gd name="connsiteX58" fmla="*/ 1243013 w 1840707"/>
                <a:gd name="connsiteY58" fmla="*/ 650081 h 933450"/>
                <a:gd name="connsiteX59" fmla="*/ 1250157 w 1840707"/>
                <a:gd name="connsiteY59" fmla="*/ 645318 h 933450"/>
                <a:gd name="connsiteX60" fmla="*/ 1257300 w 1840707"/>
                <a:gd name="connsiteY60" fmla="*/ 638175 h 933450"/>
                <a:gd name="connsiteX61" fmla="*/ 1264444 w 1840707"/>
                <a:gd name="connsiteY61" fmla="*/ 635793 h 933450"/>
                <a:gd name="connsiteX62" fmla="*/ 1278732 w 1840707"/>
                <a:gd name="connsiteY62" fmla="*/ 623887 h 933450"/>
                <a:gd name="connsiteX63" fmla="*/ 1288257 w 1840707"/>
                <a:gd name="connsiteY63" fmla="*/ 614362 h 933450"/>
                <a:gd name="connsiteX64" fmla="*/ 1297782 w 1840707"/>
                <a:gd name="connsiteY64" fmla="*/ 604837 h 933450"/>
                <a:gd name="connsiteX65" fmla="*/ 1302544 w 1840707"/>
                <a:gd name="connsiteY65" fmla="*/ 597693 h 933450"/>
                <a:gd name="connsiteX66" fmla="*/ 1309688 w 1840707"/>
                <a:gd name="connsiteY66" fmla="*/ 590550 h 933450"/>
                <a:gd name="connsiteX67" fmla="*/ 1312069 w 1840707"/>
                <a:gd name="connsiteY67" fmla="*/ 583406 h 933450"/>
                <a:gd name="connsiteX68" fmla="*/ 1328738 w 1840707"/>
                <a:gd name="connsiteY68" fmla="*/ 564356 h 933450"/>
                <a:gd name="connsiteX69" fmla="*/ 1335882 w 1840707"/>
                <a:gd name="connsiteY69" fmla="*/ 557212 h 933450"/>
                <a:gd name="connsiteX70" fmla="*/ 1345407 w 1840707"/>
                <a:gd name="connsiteY70" fmla="*/ 542925 h 933450"/>
                <a:gd name="connsiteX71" fmla="*/ 1357313 w 1840707"/>
                <a:gd name="connsiteY71" fmla="*/ 521493 h 933450"/>
                <a:gd name="connsiteX72" fmla="*/ 1364457 w 1840707"/>
                <a:gd name="connsiteY72" fmla="*/ 516731 h 933450"/>
                <a:gd name="connsiteX73" fmla="*/ 1373982 w 1840707"/>
                <a:gd name="connsiteY73" fmla="*/ 507206 h 933450"/>
                <a:gd name="connsiteX74" fmla="*/ 1383507 w 1840707"/>
                <a:gd name="connsiteY74" fmla="*/ 490537 h 933450"/>
                <a:gd name="connsiteX75" fmla="*/ 1390650 w 1840707"/>
                <a:gd name="connsiteY75" fmla="*/ 483393 h 933450"/>
                <a:gd name="connsiteX76" fmla="*/ 1395413 w 1840707"/>
                <a:gd name="connsiteY76" fmla="*/ 476250 h 933450"/>
                <a:gd name="connsiteX77" fmla="*/ 1402557 w 1840707"/>
                <a:gd name="connsiteY77" fmla="*/ 473868 h 933450"/>
                <a:gd name="connsiteX78" fmla="*/ 1416844 w 1840707"/>
                <a:gd name="connsiteY78" fmla="*/ 464343 h 933450"/>
                <a:gd name="connsiteX79" fmla="*/ 1426369 w 1840707"/>
                <a:gd name="connsiteY79" fmla="*/ 450056 h 933450"/>
                <a:gd name="connsiteX80" fmla="*/ 1431132 w 1840707"/>
                <a:gd name="connsiteY80" fmla="*/ 442912 h 933450"/>
                <a:gd name="connsiteX81" fmla="*/ 1438275 w 1840707"/>
                <a:gd name="connsiteY81" fmla="*/ 440531 h 933450"/>
                <a:gd name="connsiteX82" fmla="*/ 1443038 w 1840707"/>
                <a:gd name="connsiteY82" fmla="*/ 433387 h 933450"/>
                <a:gd name="connsiteX83" fmla="*/ 1450182 w 1840707"/>
                <a:gd name="connsiteY83" fmla="*/ 428625 h 933450"/>
                <a:gd name="connsiteX84" fmla="*/ 1459707 w 1840707"/>
                <a:gd name="connsiteY84" fmla="*/ 416718 h 933450"/>
                <a:gd name="connsiteX85" fmla="*/ 1469232 w 1840707"/>
                <a:gd name="connsiteY85" fmla="*/ 407193 h 933450"/>
                <a:gd name="connsiteX86" fmla="*/ 1471613 w 1840707"/>
                <a:gd name="connsiteY86" fmla="*/ 400050 h 933450"/>
                <a:gd name="connsiteX87" fmla="*/ 1478757 w 1840707"/>
                <a:gd name="connsiteY87" fmla="*/ 395287 h 933450"/>
                <a:gd name="connsiteX88" fmla="*/ 1488282 w 1840707"/>
                <a:gd name="connsiteY88" fmla="*/ 373856 h 933450"/>
                <a:gd name="connsiteX89" fmla="*/ 1495425 w 1840707"/>
                <a:gd name="connsiteY89" fmla="*/ 369093 h 933450"/>
                <a:gd name="connsiteX90" fmla="*/ 1502569 w 1840707"/>
                <a:gd name="connsiteY90" fmla="*/ 361950 h 933450"/>
                <a:gd name="connsiteX91" fmla="*/ 1516857 w 1840707"/>
                <a:gd name="connsiteY91" fmla="*/ 350043 h 933450"/>
                <a:gd name="connsiteX92" fmla="*/ 1526382 w 1840707"/>
                <a:gd name="connsiteY92" fmla="*/ 335756 h 933450"/>
                <a:gd name="connsiteX93" fmla="*/ 1535907 w 1840707"/>
                <a:gd name="connsiteY93" fmla="*/ 321468 h 933450"/>
                <a:gd name="connsiteX94" fmla="*/ 1547813 w 1840707"/>
                <a:gd name="connsiteY94" fmla="*/ 307181 h 933450"/>
                <a:gd name="connsiteX95" fmla="*/ 1554957 w 1840707"/>
                <a:gd name="connsiteY95" fmla="*/ 304800 h 933450"/>
                <a:gd name="connsiteX96" fmla="*/ 1559719 w 1840707"/>
                <a:gd name="connsiteY96" fmla="*/ 297656 h 933450"/>
                <a:gd name="connsiteX97" fmla="*/ 1566863 w 1840707"/>
                <a:gd name="connsiteY97" fmla="*/ 292893 h 933450"/>
                <a:gd name="connsiteX98" fmla="*/ 1574007 w 1840707"/>
                <a:gd name="connsiteY98" fmla="*/ 278606 h 933450"/>
                <a:gd name="connsiteX99" fmla="*/ 1588294 w 1840707"/>
                <a:gd name="connsiteY99" fmla="*/ 266700 h 933450"/>
                <a:gd name="connsiteX100" fmla="*/ 1593057 w 1840707"/>
                <a:gd name="connsiteY100" fmla="*/ 259556 h 933450"/>
                <a:gd name="connsiteX101" fmla="*/ 1607344 w 1840707"/>
                <a:gd name="connsiteY101" fmla="*/ 250031 h 933450"/>
                <a:gd name="connsiteX102" fmla="*/ 1612107 w 1840707"/>
                <a:gd name="connsiteY102" fmla="*/ 242887 h 933450"/>
                <a:gd name="connsiteX103" fmla="*/ 1619250 w 1840707"/>
                <a:gd name="connsiteY103" fmla="*/ 238125 h 933450"/>
                <a:gd name="connsiteX104" fmla="*/ 1621632 w 1840707"/>
                <a:gd name="connsiteY104" fmla="*/ 230981 h 933450"/>
                <a:gd name="connsiteX105" fmla="*/ 1628775 w 1840707"/>
                <a:gd name="connsiteY105" fmla="*/ 223837 h 933450"/>
                <a:gd name="connsiteX106" fmla="*/ 1638300 w 1840707"/>
                <a:gd name="connsiteY106" fmla="*/ 209550 h 933450"/>
                <a:gd name="connsiteX107" fmla="*/ 1643063 w 1840707"/>
                <a:gd name="connsiteY107" fmla="*/ 202406 h 933450"/>
                <a:gd name="connsiteX108" fmla="*/ 1650207 w 1840707"/>
                <a:gd name="connsiteY108" fmla="*/ 188118 h 933450"/>
                <a:gd name="connsiteX109" fmla="*/ 1657350 w 1840707"/>
                <a:gd name="connsiteY109" fmla="*/ 180975 h 933450"/>
                <a:gd name="connsiteX110" fmla="*/ 1662113 w 1840707"/>
                <a:gd name="connsiteY110" fmla="*/ 171450 h 933450"/>
                <a:gd name="connsiteX111" fmla="*/ 1674019 w 1840707"/>
                <a:gd name="connsiteY111" fmla="*/ 157162 h 933450"/>
                <a:gd name="connsiteX112" fmla="*/ 1681163 w 1840707"/>
                <a:gd name="connsiteY112" fmla="*/ 152400 h 933450"/>
                <a:gd name="connsiteX113" fmla="*/ 1685925 w 1840707"/>
                <a:gd name="connsiteY113" fmla="*/ 145256 h 933450"/>
                <a:gd name="connsiteX114" fmla="*/ 1693069 w 1840707"/>
                <a:gd name="connsiteY114" fmla="*/ 140493 h 933450"/>
                <a:gd name="connsiteX115" fmla="*/ 1709738 w 1840707"/>
                <a:gd name="connsiteY115" fmla="*/ 119062 h 933450"/>
                <a:gd name="connsiteX116" fmla="*/ 1731169 w 1840707"/>
                <a:gd name="connsiteY116" fmla="*/ 102393 h 933450"/>
                <a:gd name="connsiteX117" fmla="*/ 1733550 w 1840707"/>
                <a:gd name="connsiteY117" fmla="*/ 92868 h 933450"/>
                <a:gd name="connsiteX118" fmla="*/ 1747838 w 1840707"/>
                <a:gd name="connsiteY118" fmla="*/ 85725 h 933450"/>
                <a:gd name="connsiteX119" fmla="*/ 1752600 w 1840707"/>
                <a:gd name="connsiteY119" fmla="*/ 78581 h 933450"/>
                <a:gd name="connsiteX120" fmla="*/ 1766888 w 1840707"/>
                <a:gd name="connsiteY120" fmla="*/ 66675 h 933450"/>
                <a:gd name="connsiteX121" fmla="*/ 1771650 w 1840707"/>
                <a:gd name="connsiteY121" fmla="*/ 59531 h 933450"/>
                <a:gd name="connsiteX122" fmla="*/ 1785938 w 1840707"/>
                <a:gd name="connsiteY122" fmla="*/ 50006 h 933450"/>
                <a:gd name="connsiteX123" fmla="*/ 1790700 w 1840707"/>
                <a:gd name="connsiteY123" fmla="*/ 42862 h 933450"/>
                <a:gd name="connsiteX124" fmla="*/ 1797844 w 1840707"/>
                <a:gd name="connsiteY124" fmla="*/ 38100 h 933450"/>
                <a:gd name="connsiteX125" fmla="*/ 1807369 w 1840707"/>
                <a:gd name="connsiteY125" fmla="*/ 28575 h 933450"/>
                <a:gd name="connsiteX126" fmla="*/ 1809750 w 1840707"/>
                <a:gd name="connsiteY126" fmla="*/ 21431 h 933450"/>
                <a:gd name="connsiteX127" fmla="*/ 1816894 w 1840707"/>
                <a:gd name="connsiteY127" fmla="*/ 19050 h 933450"/>
                <a:gd name="connsiteX128" fmla="*/ 1824038 w 1840707"/>
                <a:gd name="connsiteY128" fmla="*/ 14287 h 933450"/>
                <a:gd name="connsiteX129" fmla="*/ 1828800 w 1840707"/>
                <a:gd name="connsiteY129" fmla="*/ 7143 h 933450"/>
                <a:gd name="connsiteX130" fmla="*/ 1840707 w 1840707"/>
                <a:gd name="connsiteY130" fmla="*/ 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840707" h="933450">
                  <a:moveTo>
                    <a:pt x="0" y="876300"/>
                  </a:moveTo>
                  <a:cubicBezTo>
                    <a:pt x="3969" y="877887"/>
                    <a:pt x="7890" y="879601"/>
                    <a:pt x="11907" y="881062"/>
                  </a:cubicBezTo>
                  <a:cubicBezTo>
                    <a:pt x="35379" y="889597"/>
                    <a:pt x="30979" y="886884"/>
                    <a:pt x="66675" y="888206"/>
                  </a:cubicBezTo>
                  <a:lnTo>
                    <a:pt x="154782" y="890587"/>
                  </a:lnTo>
                  <a:cubicBezTo>
                    <a:pt x="157957" y="891381"/>
                    <a:pt x="161160" y="892069"/>
                    <a:pt x="164307" y="892968"/>
                  </a:cubicBezTo>
                  <a:cubicBezTo>
                    <a:pt x="166720" y="893658"/>
                    <a:pt x="168955" y="895073"/>
                    <a:pt x="171450" y="895350"/>
                  </a:cubicBezTo>
                  <a:cubicBezTo>
                    <a:pt x="210586" y="899699"/>
                    <a:pt x="320725" y="899957"/>
                    <a:pt x="328613" y="900112"/>
                  </a:cubicBezTo>
                  <a:cubicBezTo>
                    <a:pt x="339851" y="901985"/>
                    <a:pt x="342471" y="902031"/>
                    <a:pt x="352425" y="904875"/>
                  </a:cubicBezTo>
                  <a:cubicBezTo>
                    <a:pt x="354839" y="905565"/>
                    <a:pt x="357078" y="906945"/>
                    <a:pt x="359569" y="907256"/>
                  </a:cubicBezTo>
                  <a:cubicBezTo>
                    <a:pt x="369838" y="908540"/>
                    <a:pt x="380206" y="908843"/>
                    <a:pt x="390525" y="909637"/>
                  </a:cubicBezTo>
                  <a:cubicBezTo>
                    <a:pt x="396875" y="908843"/>
                    <a:pt x="403176" y="907256"/>
                    <a:pt x="409575" y="907256"/>
                  </a:cubicBezTo>
                  <a:cubicBezTo>
                    <a:pt x="441985" y="907256"/>
                    <a:pt x="450127" y="908753"/>
                    <a:pt x="476250" y="912018"/>
                  </a:cubicBezTo>
                  <a:cubicBezTo>
                    <a:pt x="492554" y="917454"/>
                    <a:pt x="480918" y="913987"/>
                    <a:pt x="511969" y="919162"/>
                  </a:cubicBezTo>
                  <a:lnTo>
                    <a:pt x="526257" y="921543"/>
                  </a:lnTo>
                  <a:cubicBezTo>
                    <a:pt x="531019" y="923131"/>
                    <a:pt x="535539" y="926691"/>
                    <a:pt x="540544" y="926306"/>
                  </a:cubicBezTo>
                  <a:cubicBezTo>
                    <a:pt x="579454" y="923313"/>
                    <a:pt x="561202" y="924955"/>
                    <a:pt x="595313" y="921543"/>
                  </a:cubicBezTo>
                  <a:lnTo>
                    <a:pt x="616744" y="923925"/>
                  </a:lnTo>
                  <a:cubicBezTo>
                    <a:pt x="624677" y="924760"/>
                    <a:pt x="632660" y="925178"/>
                    <a:pt x="640557" y="926306"/>
                  </a:cubicBezTo>
                  <a:cubicBezTo>
                    <a:pt x="643797" y="926769"/>
                    <a:pt x="646862" y="928102"/>
                    <a:pt x="650082" y="928687"/>
                  </a:cubicBezTo>
                  <a:cubicBezTo>
                    <a:pt x="681349" y="934371"/>
                    <a:pt x="654681" y="928050"/>
                    <a:pt x="676275" y="933450"/>
                  </a:cubicBezTo>
                  <a:cubicBezTo>
                    <a:pt x="696119" y="932656"/>
                    <a:pt x="715998" y="932483"/>
                    <a:pt x="735807" y="931068"/>
                  </a:cubicBezTo>
                  <a:cubicBezTo>
                    <a:pt x="738310" y="930889"/>
                    <a:pt x="740500" y="929231"/>
                    <a:pt x="742950" y="928687"/>
                  </a:cubicBezTo>
                  <a:cubicBezTo>
                    <a:pt x="747663" y="927640"/>
                    <a:pt x="752420" y="926627"/>
                    <a:pt x="757238" y="926306"/>
                  </a:cubicBezTo>
                  <a:cubicBezTo>
                    <a:pt x="776262" y="925038"/>
                    <a:pt x="795338" y="924719"/>
                    <a:pt x="814388" y="923925"/>
                  </a:cubicBezTo>
                  <a:cubicBezTo>
                    <a:pt x="818357" y="923131"/>
                    <a:pt x="822368" y="922525"/>
                    <a:pt x="826294" y="921543"/>
                  </a:cubicBezTo>
                  <a:cubicBezTo>
                    <a:pt x="828729" y="920934"/>
                    <a:pt x="831003" y="919771"/>
                    <a:pt x="833438" y="919162"/>
                  </a:cubicBezTo>
                  <a:cubicBezTo>
                    <a:pt x="847021" y="915767"/>
                    <a:pt x="842656" y="918064"/>
                    <a:pt x="854869" y="914400"/>
                  </a:cubicBezTo>
                  <a:cubicBezTo>
                    <a:pt x="864434" y="911531"/>
                    <a:pt x="869390" y="908945"/>
                    <a:pt x="878682" y="907256"/>
                  </a:cubicBezTo>
                  <a:cubicBezTo>
                    <a:pt x="884204" y="906252"/>
                    <a:pt x="889794" y="905669"/>
                    <a:pt x="895350" y="904875"/>
                  </a:cubicBezTo>
                  <a:cubicBezTo>
                    <a:pt x="897731" y="904081"/>
                    <a:pt x="900300" y="903712"/>
                    <a:pt x="902494" y="902493"/>
                  </a:cubicBezTo>
                  <a:cubicBezTo>
                    <a:pt x="920549" y="892462"/>
                    <a:pt x="910616" y="894389"/>
                    <a:pt x="923925" y="890587"/>
                  </a:cubicBezTo>
                  <a:cubicBezTo>
                    <a:pt x="927072" y="889688"/>
                    <a:pt x="930255" y="888916"/>
                    <a:pt x="933450" y="888206"/>
                  </a:cubicBezTo>
                  <a:cubicBezTo>
                    <a:pt x="937401" y="887328"/>
                    <a:pt x="941452" y="886890"/>
                    <a:pt x="945357" y="885825"/>
                  </a:cubicBezTo>
                  <a:cubicBezTo>
                    <a:pt x="950200" y="884504"/>
                    <a:pt x="955467" y="883847"/>
                    <a:pt x="959644" y="881062"/>
                  </a:cubicBezTo>
                  <a:cubicBezTo>
                    <a:pt x="976020" y="870145"/>
                    <a:pt x="968502" y="873347"/>
                    <a:pt x="981075" y="869156"/>
                  </a:cubicBezTo>
                  <a:cubicBezTo>
                    <a:pt x="997452" y="858239"/>
                    <a:pt x="989933" y="861441"/>
                    <a:pt x="1002507" y="857250"/>
                  </a:cubicBezTo>
                  <a:lnTo>
                    <a:pt x="1016794" y="847725"/>
                  </a:lnTo>
                  <a:cubicBezTo>
                    <a:pt x="1019175" y="846137"/>
                    <a:pt x="1021223" y="843867"/>
                    <a:pt x="1023938" y="842962"/>
                  </a:cubicBezTo>
                  <a:lnTo>
                    <a:pt x="1038225" y="838200"/>
                  </a:lnTo>
                  <a:lnTo>
                    <a:pt x="1052513" y="828675"/>
                  </a:lnTo>
                  <a:cubicBezTo>
                    <a:pt x="1054894" y="827087"/>
                    <a:pt x="1056942" y="824817"/>
                    <a:pt x="1059657" y="823912"/>
                  </a:cubicBezTo>
                  <a:lnTo>
                    <a:pt x="1066800" y="821531"/>
                  </a:lnTo>
                  <a:cubicBezTo>
                    <a:pt x="1069181" y="819943"/>
                    <a:pt x="1071745" y="818600"/>
                    <a:pt x="1073944" y="816768"/>
                  </a:cubicBezTo>
                  <a:cubicBezTo>
                    <a:pt x="1092280" y="801489"/>
                    <a:pt x="1070494" y="816688"/>
                    <a:pt x="1088232" y="804862"/>
                  </a:cubicBezTo>
                  <a:cubicBezTo>
                    <a:pt x="1089819" y="802481"/>
                    <a:pt x="1090970" y="799742"/>
                    <a:pt x="1092994" y="797718"/>
                  </a:cubicBezTo>
                  <a:cubicBezTo>
                    <a:pt x="1097609" y="793103"/>
                    <a:pt x="1101473" y="792511"/>
                    <a:pt x="1107282" y="790575"/>
                  </a:cubicBezTo>
                  <a:cubicBezTo>
                    <a:pt x="1117932" y="774598"/>
                    <a:pt x="1105386" y="790251"/>
                    <a:pt x="1119188" y="781050"/>
                  </a:cubicBezTo>
                  <a:cubicBezTo>
                    <a:pt x="1121990" y="779182"/>
                    <a:pt x="1123674" y="775974"/>
                    <a:pt x="1126332" y="773906"/>
                  </a:cubicBezTo>
                  <a:cubicBezTo>
                    <a:pt x="1130850" y="770392"/>
                    <a:pt x="1135857" y="767556"/>
                    <a:pt x="1140619" y="764381"/>
                  </a:cubicBezTo>
                  <a:lnTo>
                    <a:pt x="1147763" y="759618"/>
                  </a:lnTo>
                  <a:cubicBezTo>
                    <a:pt x="1150144" y="758031"/>
                    <a:pt x="1152883" y="756880"/>
                    <a:pt x="1154907" y="754856"/>
                  </a:cubicBezTo>
                  <a:cubicBezTo>
                    <a:pt x="1164074" y="745688"/>
                    <a:pt x="1160182" y="750514"/>
                    <a:pt x="1166813" y="740568"/>
                  </a:cubicBezTo>
                  <a:cubicBezTo>
                    <a:pt x="1173320" y="721046"/>
                    <a:pt x="1162062" y="751271"/>
                    <a:pt x="1183482" y="719137"/>
                  </a:cubicBezTo>
                  <a:cubicBezTo>
                    <a:pt x="1195305" y="701400"/>
                    <a:pt x="1180109" y="723184"/>
                    <a:pt x="1195388" y="704850"/>
                  </a:cubicBezTo>
                  <a:cubicBezTo>
                    <a:pt x="1211971" y="684951"/>
                    <a:pt x="1186414" y="711442"/>
                    <a:pt x="1207294" y="690562"/>
                  </a:cubicBezTo>
                  <a:cubicBezTo>
                    <a:pt x="1211485" y="677988"/>
                    <a:pt x="1207587" y="684810"/>
                    <a:pt x="1223963" y="673893"/>
                  </a:cubicBezTo>
                  <a:lnTo>
                    <a:pt x="1231107" y="669131"/>
                  </a:lnTo>
                  <a:lnTo>
                    <a:pt x="1238250" y="664368"/>
                  </a:lnTo>
                  <a:cubicBezTo>
                    <a:pt x="1239838" y="659606"/>
                    <a:pt x="1238836" y="652866"/>
                    <a:pt x="1243013" y="650081"/>
                  </a:cubicBezTo>
                  <a:cubicBezTo>
                    <a:pt x="1245394" y="648493"/>
                    <a:pt x="1247958" y="647150"/>
                    <a:pt x="1250157" y="645318"/>
                  </a:cubicBezTo>
                  <a:cubicBezTo>
                    <a:pt x="1252744" y="643162"/>
                    <a:pt x="1254498" y="640043"/>
                    <a:pt x="1257300" y="638175"/>
                  </a:cubicBezTo>
                  <a:cubicBezTo>
                    <a:pt x="1259389" y="636783"/>
                    <a:pt x="1262199" y="636916"/>
                    <a:pt x="1264444" y="635793"/>
                  </a:cubicBezTo>
                  <a:cubicBezTo>
                    <a:pt x="1271077" y="632477"/>
                    <a:pt x="1273464" y="629155"/>
                    <a:pt x="1278732" y="623887"/>
                  </a:cubicBezTo>
                  <a:cubicBezTo>
                    <a:pt x="1285081" y="604836"/>
                    <a:pt x="1275557" y="627062"/>
                    <a:pt x="1288257" y="614362"/>
                  </a:cubicBezTo>
                  <a:cubicBezTo>
                    <a:pt x="1300957" y="601662"/>
                    <a:pt x="1278731" y="611186"/>
                    <a:pt x="1297782" y="604837"/>
                  </a:cubicBezTo>
                  <a:cubicBezTo>
                    <a:pt x="1299369" y="602456"/>
                    <a:pt x="1300712" y="599892"/>
                    <a:pt x="1302544" y="597693"/>
                  </a:cubicBezTo>
                  <a:cubicBezTo>
                    <a:pt x="1304700" y="595106"/>
                    <a:pt x="1307820" y="593352"/>
                    <a:pt x="1309688" y="590550"/>
                  </a:cubicBezTo>
                  <a:cubicBezTo>
                    <a:pt x="1311080" y="588461"/>
                    <a:pt x="1310850" y="585600"/>
                    <a:pt x="1312069" y="583406"/>
                  </a:cubicBezTo>
                  <a:cubicBezTo>
                    <a:pt x="1323839" y="562218"/>
                    <a:pt x="1316502" y="574552"/>
                    <a:pt x="1328738" y="564356"/>
                  </a:cubicBezTo>
                  <a:cubicBezTo>
                    <a:pt x="1331325" y="562200"/>
                    <a:pt x="1333814" y="559870"/>
                    <a:pt x="1335882" y="557212"/>
                  </a:cubicBezTo>
                  <a:cubicBezTo>
                    <a:pt x="1339396" y="552694"/>
                    <a:pt x="1345407" y="542925"/>
                    <a:pt x="1345407" y="542925"/>
                  </a:cubicBezTo>
                  <a:cubicBezTo>
                    <a:pt x="1347888" y="535481"/>
                    <a:pt x="1350295" y="526171"/>
                    <a:pt x="1357313" y="521493"/>
                  </a:cubicBezTo>
                  <a:lnTo>
                    <a:pt x="1364457" y="516731"/>
                  </a:lnTo>
                  <a:cubicBezTo>
                    <a:pt x="1369652" y="501144"/>
                    <a:pt x="1362436" y="516443"/>
                    <a:pt x="1373982" y="507206"/>
                  </a:cubicBezTo>
                  <a:cubicBezTo>
                    <a:pt x="1377728" y="504209"/>
                    <a:pt x="1381167" y="493814"/>
                    <a:pt x="1383507" y="490537"/>
                  </a:cubicBezTo>
                  <a:cubicBezTo>
                    <a:pt x="1385464" y="487797"/>
                    <a:pt x="1388494" y="485980"/>
                    <a:pt x="1390650" y="483393"/>
                  </a:cubicBezTo>
                  <a:cubicBezTo>
                    <a:pt x="1392482" y="481195"/>
                    <a:pt x="1393178" y="478038"/>
                    <a:pt x="1395413" y="476250"/>
                  </a:cubicBezTo>
                  <a:cubicBezTo>
                    <a:pt x="1397373" y="474682"/>
                    <a:pt x="1400363" y="475087"/>
                    <a:pt x="1402557" y="473868"/>
                  </a:cubicBezTo>
                  <a:cubicBezTo>
                    <a:pt x="1407560" y="471088"/>
                    <a:pt x="1416844" y="464343"/>
                    <a:pt x="1416844" y="464343"/>
                  </a:cubicBezTo>
                  <a:lnTo>
                    <a:pt x="1426369" y="450056"/>
                  </a:lnTo>
                  <a:cubicBezTo>
                    <a:pt x="1427957" y="447675"/>
                    <a:pt x="1428417" y="443817"/>
                    <a:pt x="1431132" y="442912"/>
                  </a:cubicBezTo>
                  <a:lnTo>
                    <a:pt x="1438275" y="440531"/>
                  </a:lnTo>
                  <a:cubicBezTo>
                    <a:pt x="1439863" y="438150"/>
                    <a:pt x="1441014" y="435411"/>
                    <a:pt x="1443038" y="433387"/>
                  </a:cubicBezTo>
                  <a:cubicBezTo>
                    <a:pt x="1445062" y="431363"/>
                    <a:pt x="1448394" y="430860"/>
                    <a:pt x="1450182" y="428625"/>
                  </a:cubicBezTo>
                  <a:cubicBezTo>
                    <a:pt x="1463330" y="412191"/>
                    <a:pt x="1439230" y="430370"/>
                    <a:pt x="1459707" y="416718"/>
                  </a:cubicBezTo>
                  <a:cubicBezTo>
                    <a:pt x="1466056" y="397672"/>
                    <a:pt x="1456533" y="419892"/>
                    <a:pt x="1469232" y="407193"/>
                  </a:cubicBezTo>
                  <a:cubicBezTo>
                    <a:pt x="1471007" y="405418"/>
                    <a:pt x="1470045" y="402010"/>
                    <a:pt x="1471613" y="400050"/>
                  </a:cubicBezTo>
                  <a:cubicBezTo>
                    <a:pt x="1473401" y="397815"/>
                    <a:pt x="1476376" y="396875"/>
                    <a:pt x="1478757" y="395287"/>
                  </a:cubicBezTo>
                  <a:cubicBezTo>
                    <a:pt x="1481116" y="388210"/>
                    <a:pt x="1482620" y="379518"/>
                    <a:pt x="1488282" y="373856"/>
                  </a:cubicBezTo>
                  <a:cubicBezTo>
                    <a:pt x="1490306" y="371832"/>
                    <a:pt x="1493227" y="370925"/>
                    <a:pt x="1495425" y="369093"/>
                  </a:cubicBezTo>
                  <a:cubicBezTo>
                    <a:pt x="1498012" y="366937"/>
                    <a:pt x="1499982" y="364106"/>
                    <a:pt x="1502569" y="361950"/>
                  </a:cubicBezTo>
                  <a:cubicBezTo>
                    <a:pt x="1511257" y="354710"/>
                    <a:pt x="1509169" y="359927"/>
                    <a:pt x="1516857" y="350043"/>
                  </a:cubicBezTo>
                  <a:cubicBezTo>
                    <a:pt x="1520371" y="345525"/>
                    <a:pt x="1523207" y="340518"/>
                    <a:pt x="1526382" y="335756"/>
                  </a:cubicBezTo>
                  <a:lnTo>
                    <a:pt x="1535907" y="321468"/>
                  </a:lnTo>
                  <a:cubicBezTo>
                    <a:pt x="1539421" y="316197"/>
                    <a:pt x="1542312" y="310848"/>
                    <a:pt x="1547813" y="307181"/>
                  </a:cubicBezTo>
                  <a:cubicBezTo>
                    <a:pt x="1549902" y="305789"/>
                    <a:pt x="1552576" y="305594"/>
                    <a:pt x="1554957" y="304800"/>
                  </a:cubicBezTo>
                  <a:cubicBezTo>
                    <a:pt x="1556544" y="302419"/>
                    <a:pt x="1557695" y="299680"/>
                    <a:pt x="1559719" y="297656"/>
                  </a:cubicBezTo>
                  <a:cubicBezTo>
                    <a:pt x="1561743" y="295632"/>
                    <a:pt x="1565075" y="295128"/>
                    <a:pt x="1566863" y="292893"/>
                  </a:cubicBezTo>
                  <a:cubicBezTo>
                    <a:pt x="1582366" y="273515"/>
                    <a:pt x="1553920" y="298695"/>
                    <a:pt x="1574007" y="278606"/>
                  </a:cubicBezTo>
                  <a:cubicBezTo>
                    <a:pt x="1592740" y="259871"/>
                    <a:pt x="1568785" y="290109"/>
                    <a:pt x="1588294" y="266700"/>
                  </a:cubicBezTo>
                  <a:cubicBezTo>
                    <a:pt x="1590126" y="264501"/>
                    <a:pt x="1590903" y="261441"/>
                    <a:pt x="1593057" y="259556"/>
                  </a:cubicBezTo>
                  <a:cubicBezTo>
                    <a:pt x="1597364" y="255787"/>
                    <a:pt x="1607344" y="250031"/>
                    <a:pt x="1607344" y="250031"/>
                  </a:cubicBezTo>
                  <a:cubicBezTo>
                    <a:pt x="1608932" y="247650"/>
                    <a:pt x="1610083" y="244911"/>
                    <a:pt x="1612107" y="242887"/>
                  </a:cubicBezTo>
                  <a:cubicBezTo>
                    <a:pt x="1614130" y="240864"/>
                    <a:pt x="1617462" y="240360"/>
                    <a:pt x="1619250" y="238125"/>
                  </a:cubicBezTo>
                  <a:cubicBezTo>
                    <a:pt x="1620818" y="236165"/>
                    <a:pt x="1620240" y="233070"/>
                    <a:pt x="1621632" y="230981"/>
                  </a:cubicBezTo>
                  <a:cubicBezTo>
                    <a:pt x="1623500" y="228179"/>
                    <a:pt x="1626708" y="226495"/>
                    <a:pt x="1628775" y="223837"/>
                  </a:cubicBezTo>
                  <a:cubicBezTo>
                    <a:pt x="1632289" y="219319"/>
                    <a:pt x="1635125" y="214312"/>
                    <a:pt x="1638300" y="209550"/>
                  </a:cubicBezTo>
                  <a:lnTo>
                    <a:pt x="1643063" y="202406"/>
                  </a:lnTo>
                  <a:cubicBezTo>
                    <a:pt x="1645450" y="195245"/>
                    <a:pt x="1645077" y="194274"/>
                    <a:pt x="1650207" y="188118"/>
                  </a:cubicBezTo>
                  <a:cubicBezTo>
                    <a:pt x="1652363" y="185531"/>
                    <a:pt x="1655393" y="183715"/>
                    <a:pt x="1657350" y="180975"/>
                  </a:cubicBezTo>
                  <a:cubicBezTo>
                    <a:pt x="1659413" y="178086"/>
                    <a:pt x="1660352" y="174532"/>
                    <a:pt x="1662113" y="171450"/>
                  </a:cubicBezTo>
                  <a:cubicBezTo>
                    <a:pt x="1665519" y="165489"/>
                    <a:pt x="1668645" y="161640"/>
                    <a:pt x="1674019" y="157162"/>
                  </a:cubicBezTo>
                  <a:cubicBezTo>
                    <a:pt x="1676218" y="155330"/>
                    <a:pt x="1678782" y="153987"/>
                    <a:pt x="1681163" y="152400"/>
                  </a:cubicBezTo>
                  <a:cubicBezTo>
                    <a:pt x="1682750" y="150019"/>
                    <a:pt x="1683901" y="147280"/>
                    <a:pt x="1685925" y="145256"/>
                  </a:cubicBezTo>
                  <a:cubicBezTo>
                    <a:pt x="1687949" y="143232"/>
                    <a:pt x="1691184" y="142647"/>
                    <a:pt x="1693069" y="140493"/>
                  </a:cubicBezTo>
                  <a:cubicBezTo>
                    <a:pt x="1704030" y="127966"/>
                    <a:pt x="1698801" y="127569"/>
                    <a:pt x="1709738" y="119062"/>
                  </a:cubicBezTo>
                  <a:cubicBezTo>
                    <a:pt x="1735372" y="99124"/>
                    <a:pt x="1714950" y="118612"/>
                    <a:pt x="1731169" y="102393"/>
                  </a:cubicBezTo>
                  <a:cubicBezTo>
                    <a:pt x="1731963" y="99218"/>
                    <a:pt x="1731735" y="95591"/>
                    <a:pt x="1733550" y="92868"/>
                  </a:cubicBezTo>
                  <a:cubicBezTo>
                    <a:pt x="1736188" y="88912"/>
                    <a:pt x="1743763" y="87083"/>
                    <a:pt x="1747838" y="85725"/>
                  </a:cubicBezTo>
                  <a:cubicBezTo>
                    <a:pt x="1749425" y="83344"/>
                    <a:pt x="1750768" y="80780"/>
                    <a:pt x="1752600" y="78581"/>
                  </a:cubicBezTo>
                  <a:cubicBezTo>
                    <a:pt x="1758330" y="71705"/>
                    <a:pt x="1759863" y="71357"/>
                    <a:pt x="1766888" y="66675"/>
                  </a:cubicBezTo>
                  <a:cubicBezTo>
                    <a:pt x="1768475" y="64294"/>
                    <a:pt x="1769496" y="61416"/>
                    <a:pt x="1771650" y="59531"/>
                  </a:cubicBezTo>
                  <a:cubicBezTo>
                    <a:pt x="1775958" y="55762"/>
                    <a:pt x="1785938" y="50006"/>
                    <a:pt x="1785938" y="50006"/>
                  </a:cubicBezTo>
                  <a:cubicBezTo>
                    <a:pt x="1787525" y="47625"/>
                    <a:pt x="1788676" y="44886"/>
                    <a:pt x="1790700" y="42862"/>
                  </a:cubicBezTo>
                  <a:cubicBezTo>
                    <a:pt x="1792724" y="40838"/>
                    <a:pt x="1796056" y="40335"/>
                    <a:pt x="1797844" y="38100"/>
                  </a:cubicBezTo>
                  <a:cubicBezTo>
                    <a:pt x="1807081" y="26554"/>
                    <a:pt x="1791782" y="33770"/>
                    <a:pt x="1807369" y="28575"/>
                  </a:cubicBezTo>
                  <a:cubicBezTo>
                    <a:pt x="1808163" y="26194"/>
                    <a:pt x="1807975" y="23206"/>
                    <a:pt x="1809750" y="21431"/>
                  </a:cubicBezTo>
                  <a:cubicBezTo>
                    <a:pt x="1811525" y="19656"/>
                    <a:pt x="1814649" y="20173"/>
                    <a:pt x="1816894" y="19050"/>
                  </a:cubicBezTo>
                  <a:cubicBezTo>
                    <a:pt x="1819454" y="17770"/>
                    <a:pt x="1821657" y="15875"/>
                    <a:pt x="1824038" y="14287"/>
                  </a:cubicBezTo>
                  <a:cubicBezTo>
                    <a:pt x="1825625" y="11906"/>
                    <a:pt x="1826776" y="9167"/>
                    <a:pt x="1828800" y="7143"/>
                  </a:cubicBezTo>
                  <a:cubicBezTo>
                    <a:pt x="1831673" y="4270"/>
                    <a:pt x="1836949" y="1879"/>
                    <a:pt x="1840707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99904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upo 264">
            <a:extLst>
              <a:ext uri="{FF2B5EF4-FFF2-40B4-BE49-F238E27FC236}">
                <a16:creationId xmlns:a16="http://schemas.microsoft.com/office/drawing/2014/main" id="{E2879737-967B-4EEA-8ECC-E66CBF904E99}"/>
              </a:ext>
            </a:extLst>
          </p:cNvPr>
          <p:cNvGrpSpPr/>
          <p:nvPr/>
        </p:nvGrpSpPr>
        <p:grpSpPr>
          <a:xfrm>
            <a:off x="581024" y="568344"/>
            <a:ext cx="11487151" cy="4357146"/>
            <a:chOff x="581024" y="568344"/>
            <a:chExt cx="11487151" cy="4357146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48F83856-4781-47B8-8985-6F5DC1C5F445}"/>
                </a:ext>
              </a:extLst>
            </p:cNvPr>
            <p:cNvGrpSpPr/>
            <p:nvPr/>
          </p:nvGrpSpPr>
          <p:grpSpPr>
            <a:xfrm>
              <a:off x="581024" y="617575"/>
              <a:ext cx="3600448" cy="4020561"/>
              <a:chOff x="581024" y="617575"/>
              <a:chExt cx="3600448" cy="402056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8F9470D-4339-4273-B6BB-051921D5E9CF}"/>
                  </a:ext>
                </a:extLst>
              </p:cNvPr>
              <p:cNvSpPr/>
              <p:nvPr/>
            </p:nvSpPr>
            <p:spPr>
              <a:xfrm>
                <a:off x="1433512" y="1381124"/>
                <a:ext cx="485775" cy="4476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B7E627E-15D5-4908-A289-59956FCAF330}"/>
                  </a:ext>
                </a:extLst>
              </p:cNvPr>
              <p:cNvSpPr/>
              <p:nvPr/>
            </p:nvSpPr>
            <p:spPr>
              <a:xfrm>
                <a:off x="1433511" y="2633660"/>
                <a:ext cx="485775" cy="4476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" name="Hexágono 6">
                <a:extLst>
                  <a:ext uri="{FF2B5EF4-FFF2-40B4-BE49-F238E27FC236}">
                    <a16:creationId xmlns:a16="http://schemas.microsoft.com/office/drawing/2014/main" id="{559C45F0-D112-446B-A85D-256F45B58504}"/>
                  </a:ext>
                </a:extLst>
              </p:cNvPr>
              <p:cNvSpPr/>
              <p:nvPr/>
            </p:nvSpPr>
            <p:spPr>
              <a:xfrm>
                <a:off x="2805112" y="1128711"/>
                <a:ext cx="619125" cy="504825"/>
              </a:xfrm>
              <a:prstGeom prst="hexag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" name="Hexágono 7">
                <a:extLst>
                  <a:ext uri="{FF2B5EF4-FFF2-40B4-BE49-F238E27FC236}">
                    <a16:creationId xmlns:a16="http://schemas.microsoft.com/office/drawing/2014/main" id="{A112D03E-89B4-4C84-A8E5-5E4B90A34384}"/>
                  </a:ext>
                </a:extLst>
              </p:cNvPr>
              <p:cNvSpPr/>
              <p:nvPr/>
            </p:nvSpPr>
            <p:spPr>
              <a:xfrm>
                <a:off x="2805110" y="3019423"/>
                <a:ext cx="619125" cy="504825"/>
              </a:xfrm>
              <a:prstGeom prst="hexag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9" name="Hexágono 8">
                <a:extLst>
                  <a:ext uri="{FF2B5EF4-FFF2-40B4-BE49-F238E27FC236}">
                    <a16:creationId xmlns:a16="http://schemas.microsoft.com/office/drawing/2014/main" id="{4FCF0BF3-2EFB-436C-AED6-C40D13F31AE7}"/>
                  </a:ext>
                </a:extLst>
              </p:cNvPr>
              <p:cNvSpPr/>
              <p:nvPr/>
            </p:nvSpPr>
            <p:spPr>
              <a:xfrm>
                <a:off x="2805111" y="2052636"/>
                <a:ext cx="619125" cy="504825"/>
              </a:xfrm>
              <a:prstGeom prst="hexag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11" name="Conexão reta unidirecional 10">
                <a:extLst>
                  <a:ext uri="{FF2B5EF4-FFF2-40B4-BE49-F238E27FC236}">
                    <a16:creationId xmlns:a16="http://schemas.microsoft.com/office/drawing/2014/main" id="{3A960ADD-48D0-4B2A-9DBB-CD22A3AECD67}"/>
                  </a:ext>
                </a:extLst>
              </p:cNvPr>
              <p:cNvCxnSpPr>
                <a:endCxn id="4" idx="1"/>
              </p:cNvCxnSpPr>
              <p:nvPr/>
            </p:nvCxnSpPr>
            <p:spPr>
              <a:xfrm>
                <a:off x="676275" y="1604962"/>
                <a:ext cx="75723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xão reta unidirecional 11">
                <a:extLst>
                  <a:ext uri="{FF2B5EF4-FFF2-40B4-BE49-F238E27FC236}">
                    <a16:creationId xmlns:a16="http://schemas.microsoft.com/office/drawing/2014/main" id="{D26D521E-CED8-4CA5-92B5-F473E74D452B}"/>
                  </a:ext>
                </a:extLst>
              </p:cNvPr>
              <p:cNvCxnSpPr/>
              <p:nvPr/>
            </p:nvCxnSpPr>
            <p:spPr>
              <a:xfrm>
                <a:off x="676274" y="2881312"/>
                <a:ext cx="75723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xão reta unidirecional 12">
                <a:extLst>
                  <a:ext uri="{FF2B5EF4-FFF2-40B4-BE49-F238E27FC236}">
                    <a16:creationId xmlns:a16="http://schemas.microsoft.com/office/drawing/2014/main" id="{9B38D961-44C5-4702-8A1B-D3312F47B3A8}"/>
                  </a:ext>
                </a:extLst>
              </p:cNvPr>
              <p:cNvCxnSpPr/>
              <p:nvPr/>
            </p:nvCxnSpPr>
            <p:spPr>
              <a:xfrm>
                <a:off x="3424235" y="1395410"/>
                <a:ext cx="757237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xão reta unidirecional 13">
                <a:extLst>
                  <a:ext uri="{FF2B5EF4-FFF2-40B4-BE49-F238E27FC236}">
                    <a16:creationId xmlns:a16="http://schemas.microsoft.com/office/drawing/2014/main" id="{29CEB313-803C-4A12-86B1-11068655491A}"/>
                  </a:ext>
                </a:extLst>
              </p:cNvPr>
              <p:cNvCxnSpPr/>
              <p:nvPr/>
            </p:nvCxnSpPr>
            <p:spPr>
              <a:xfrm>
                <a:off x="3424235" y="2300285"/>
                <a:ext cx="757237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xão reta unidirecional 14">
                <a:extLst>
                  <a:ext uri="{FF2B5EF4-FFF2-40B4-BE49-F238E27FC236}">
                    <a16:creationId xmlns:a16="http://schemas.microsoft.com/office/drawing/2014/main" id="{BCCAE7D9-7EDC-4EDB-893B-1DED17857036}"/>
                  </a:ext>
                </a:extLst>
              </p:cNvPr>
              <p:cNvCxnSpPr/>
              <p:nvPr/>
            </p:nvCxnSpPr>
            <p:spPr>
              <a:xfrm>
                <a:off x="3424235" y="3290885"/>
                <a:ext cx="757237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xão reta unidirecional 16">
                <a:extLst>
                  <a:ext uri="{FF2B5EF4-FFF2-40B4-BE49-F238E27FC236}">
                    <a16:creationId xmlns:a16="http://schemas.microsoft.com/office/drawing/2014/main" id="{9D2FB17B-2B1F-4D4A-9FC3-8A9BFA713EC9}"/>
                  </a:ext>
                </a:extLst>
              </p:cNvPr>
              <p:cNvCxnSpPr>
                <a:stCxn id="4" idx="3"/>
                <a:endCxn id="7" idx="3"/>
              </p:cNvCxnSpPr>
              <p:nvPr/>
            </p:nvCxnSpPr>
            <p:spPr>
              <a:xfrm flipV="1">
                <a:off x="1919287" y="1381124"/>
                <a:ext cx="885825" cy="22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unidirecional 18">
                <a:extLst>
                  <a:ext uri="{FF2B5EF4-FFF2-40B4-BE49-F238E27FC236}">
                    <a16:creationId xmlns:a16="http://schemas.microsoft.com/office/drawing/2014/main" id="{177CC889-D20F-42E7-B3D0-94DDF8585487}"/>
                  </a:ext>
                </a:extLst>
              </p:cNvPr>
              <p:cNvCxnSpPr>
                <a:stCxn id="4" idx="3"/>
                <a:endCxn id="9" idx="3"/>
              </p:cNvCxnSpPr>
              <p:nvPr/>
            </p:nvCxnSpPr>
            <p:spPr>
              <a:xfrm>
                <a:off x="1919287" y="1604962"/>
                <a:ext cx="885824" cy="700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xão reta unidirecional 20">
                <a:extLst>
                  <a:ext uri="{FF2B5EF4-FFF2-40B4-BE49-F238E27FC236}">
                    <a16:creationId xmlns:a16="http://schemas.microsoft.com/office/drawing/2014/main" id="{E04FB36D-63BE-4038-94B6-3324CCB501AC}"/>
                  </a:ext>
                </a:extLst>
              </p:cNvPr>
              <p:cNvCxnSpPr>
                <a:stCxn id="4" idx="3"/>
                <a:endCxn id="8" idx="3"/>
              </p:cNvCxnSpPr>
              <p:nvPr/>
            </p:nvCxnSpPr>
            <p:spPr>
              <a:xfrm>
                <a:off x="1919287" y="1604962"/>
                <a:ext cx="885823" cy="16668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exão reta unidirecional 22">
                <a:extLst>
                  <a:ext uri="{FF2B5EF4-FFF2-40B4-BE49-F238E27FC236}">
                    <a16:creationId xmlns:a16="http://schemas.microsoft.com/office/drawing/2014/main" id="{D5225B3C-ACB4-4197-B5B9-C7270D9ACE3F}"/>
                  </a:ext>
                </a:extLst>
              </p:cNvPr>
              <p:cNvCxnSpPr>
                <a:stCxn id="5" idx="3"/>
                <a:endCxn id="9" idx="3"/>
              </p:cNvCxnSpPr>
              <p:nvPr/>
            </p:nvCxnSpPr>
            <p:spPr>
              <a:xfrm flipV="1">
                <a:off x="1919286" y="2305049"/>
                <a:ext cx="885825" cy="5524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xão reta unidirecional 24">
                <a:extLst>
                  <a:ext uri="{FF2B5EF4-FFF2-40B4-BE49-F238E27FC236}">
                    <a16:creationId xmlns:a16="http://schemas.microsoft.com/office/drawing/2014/main" id="{7353FD30-4D00-4153-9F58-474506B74D33}"/>
                  </a:ext>
                </a:extLst>
              </p:cNvPr>
              <p:cNvCxnSpPr>
                <a:stCxn id="5" idx="3"/>
                <a:endCxn id="7" idx="3"/>
              </p:cNvCxnSpPr>
              <p:nvPr/>
            </p:nvCxnSpPr>
            <p:spPr>
              <a:xfrm flipV="1">
                <a:off x="1919286" y="1381124"/>
                <a:ext cx="885826" cy="14763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unidirecional 26">
                <a:extLst>
                  <a:ext uri="{FF2B5EF4-FFF2-40B4-BE49-F238E27FC236}">
                    <a16:creationId xmlns:a16="http://schemas.microsoft.com/office/drawing/2014/main" id="{C58C5F85-1B9E-4BC3-A619-A35C77D65DFA}"/>
                  </a:ext>
                </a:extLst>
              </p:cNvPr>
              <p:cNvCxnSpPr>
                <a:stCxn id="5" idx="3"/>
                <a:endCxn id="8" idx="3"/>
              </p:cNvCxnSpPr>
              <p:nvPr/>
            </p:nvCxnSpPr>
            <p:spPr>
              <a:xfrm>
                <a:off x="1919286" y="2857498"/>
                <a:ext cx="885824" cy="414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3718C730-6817-4A6F-9379-14D3F4C8EB82}"/>
                  </a:ext>
                </a:extLst>
              </p:cNvPr>
              <p:cNvSpPr txBox="1"/>
              <p:nvPr/>
            </p:nvSpPr>
            <p:spPr>
              <a:xfrm>
                <a:off x="3233736" y="617575"/>
                <a:ext cx="947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output</a:t>
                </a:r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D054E559-8C50-40C0-B57C-C1DE97EBDAC5}"/>
                  </a:ext>
                </a:extLst>
              </p:cNvPr>
              <p:cNvSpPr txBox="1"/>
              <p:nvPr/>
            </p:nvSpPr>
            <p:spPr>
              <a:xfrm>
                <a:off x="581024" y="617575"/>
                <a:ext cx="947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input</a:t>
                </a: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D6E8562E-E85E-42B7-95D2-25C50CF8FA3B}"/>
                  </a:ext>
                </a:extLst>
              </p:cNvPr>
              <p:cNvSpPr txBox="1"/>
              <p:nvPr/>
            </p:nvSpPr>
            <p:spPr>
              <a:xfrm>
                <a:off x="809624" y="3991805"/>
                <a:ext cx="28670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(a) Rede </a:t>
                </a:r>
                <a:r>
                  <a:rPr lang="pt-PT" i="1" dirty="0"/>
                  <a:t>FeedForward de uma só camada </a:t>
                </a:r>
                <a:endParaRPr lang="pt-PT" dirty="0"/>
              </a:p>
            </p:txBody>
          </p:sp>
        </p:grp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CA160F6-4B78-4497-81EE-01D7007ACA5A}"/>
                </a:ext>
              </a:extLst>
            </p:cNvPr>
            <p:cNvSpPr/>
            <p:nvPr/>
          </p:nvSpPr>
          <p:spPr>
            <a:xfrm>
              <a:off x="4879187" y="1410261"/>
              <a:ext cx="378619" cy="3553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886278B8-C9B4-4F4B-86E6-C0B4AFBF3EF4}"/>
                </a:ext>
              </a:extLst>
            </p:cNvPr>
            <p:cNvSpPr/>
            <p:nvPr/>
          </p:nvSpPr>
          <p:spPr>
            <a:xfrm>
              <a:off x="4879186" y="2633660"/>
              <a:ext cx="378619" cy="3847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44" name="Conexão reta unidirecional 43">
              <a:extLst>
                <a:ext uri="{FF2B5EF4-FFF2-40B4-BE49-F238E27FC236}">
                  <a16:creationId xmlns:a16="http://schemas.microsoft.com/office/drawing/2014/main" id="{9D517E6B-57C3-4A1B-8AD7-974BCBFF1E0D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4545806" y="1587924"/>
              <a:ext cx="33338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xão reta unidirecional 44">
              <a:extLst>
                <a:ext uri="{FF2B5EF4-FFF2-40B4-BE49-F238E27FC236}">
                  <a16:creationId xmlns:a16="http://schemas.microsoft.com/office/drawing/2014/main" id="{BE370CBA-08C6-4046-AB44-13CBC2FB0DB0}"/>
                </a:ext>
              </a:extLst>
            </p:cNvPr>
            <p:cNvCxnSpPr>
              <a:cxnSpLocks/>
            </p:cNvCxnSpPr>
            <p:nvPr/>
          </p:nvCxnSpPr>
          <p:spPr>
            <a:xfrm>
              <a:off x="4545806" y="2853297"/>
              <a:ext cx="37861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Hexágono 42">
              <a:extLst>
                <a:ext uri="{FF2B5EF4-FFF2-40B4-BE49-F238E27FC236}">
                  <a16:creationId xmlns:a16="http://schemas.microsoft.com/office/drawing/2014/main" id="{AE49E35A-C2DA-4BEE-B308-986009F50179}"/>
                </a:ext>
              </a:extLst>
            </p:cNvPr>
            <p:cNvSpPr/>
            <p:nvPr/>
          </p:nvSpPr>
          <p:spPr>
            <a:xfrm>
              <a:off x="7608284" y="1407417"/>
              <a:ext cx="457200" cy="369332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47" name="Conexão reta unidirecional 46">
              <a:extLst>
                <a:ext uri="{FF2B5EF4-FFF2-40B4-BE49-F238E27FC236}">
                  <a16:creationId xmlns:a16="http://schemas.microsoft.com/office/drawing/2014/main" id="{24571D46-BFDF-41D2-B0E3-BD9F0453D189}"/>
                </a:ext>
              </a:extLst>
            </p:cNvPr>
            <p:cNvCxnSpPr>
              <a:cxnSpLocks/>
            </p:cNvCxnSpPr>
            <p:nvPr/>
          </p:nvCxnSpPr>
          <p:spPr>
            <a:xfrm>
              <a:off x="8027019" y="1580869"/>
              <a:ext cx="44070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BE249437-C918-4D4B-8C22-9CBF5119B3F2}"/>
                </a:ext>
              </a:extLst>
            </p:cNvPr>
            <p:cNvSpPr txBox="1"/>
            <p:nvPr/>
          </p:nvSpPr>
          <p:spPr>
            <a:xfrm>
              <a:off x="7458076" y="614635"/>
              <a:ext cx="947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output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01C6B5CC-B9B4-4EE0-9619-C52813285394}"/>
                </a:ext>
              </a:extLst>
            </p:cNvPr>
            <p:cNvSpPr txBox="1"/>
            <p:nvPr/>
          </p:nvSpPr>
          <p:spPr>
            <a:xfrm>
              <a:off x="4405318" y="615453"/>
              <a:ext cx="947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input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3ABFE2E5-C960-4062-A23E-7B0153010F94}"/>
                </a:ext>
              </a:extLst>
            </p:cNvPr>
            <p:cNvSpPr txBox="1"/>
            <p:nvPr/>
          </p:nvSpPr>
          <p:spPr>
            <a:xfrm>
              <a:off x="4962336" y="4002160"/>
              <a:ext cx="28670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(b) Rede </a:t>
              </a:r>
              <a:r>
                <a:rPr lang="pt-PT" i="1" dirty="0"/>
                <a:t>FeedForward multi camada, com 2 camadas intermédias</a:t>
              </a:r>
              <a:endParaRPr lang="pt-PT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9750C0A-24D4-462D-B932-6982B9498878}"/>
                </a:ext>
              </a:extLst>
            </p:cNvPr>
            <p:cNvSpPr/>
            <p:nvPr/>
          </p:nvSpPr>
          <p:spPr>
            <a:xfrm>
              <a:off x="5753100" y="933731"/>
              <a:ext cx="457200" cy="43310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2BB4505-03C6-4D15-A723-3C2CC9A554C6}"/>
                </a:ext>
              </a:extLst>
            </p:cNvPr>
            <p:cNvSpPr/>
            <p:nvPr/>
          </p:nvSpPr>
          <p:spPr>
            <a:xfrm>
              <a:off x="5753100" y="1627250"/>
              <a:ext cx="457200" cy="43310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C77034D-C3D1-4EDF-BD03-3DDCD5878550}"/>
                </a:ext>
              </a:extLst>
            </p:cNvPr>
            <p:cNvSpPr/>
            <p:nvPr/>
          </p:nvSpPr>
          <p:spPr>
            <a:xfrm>
              <a:off x="5738995" y="2340909"/>
              <a:ext cx="457200" cy="43310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BAB5B65-32C2-45DE-B12B-251D180029F8}"/>
                </a:ext>
              </a:extLst>
            </p:cNvPr>
            <p:cNvSpPr/>
            <p:nvPr/>
          </p:nvSpPr>
          <p:spPr>
            <a:xfrm>
              <a:off x="5760249" y="3018409"/>
              <a:ext cx="457200" cy="43310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77" name="Conexão reta unidirecional 76">
              <a:extLst>
                <a:ext uri="{FF2B5EF4-FFF2-40B4-BE49-F238E27FC236}">
                  <a16:creationId xmlns:a16="http://schemas.microsoft.com/office/drawing/2014/main" id="{5C9D96BC-1547-4B14-A2D2-B8E50728E05B}"/>
                </a:ext>
              </a:extLst>
            </p:cNvPr>
            <p:cNvCxnSpPr>
              <a:cxnSpLocks/>
              <a:stCxn id="39" idx="3"/>
              <a:endCxn id="72" idx="2"/>
            </p:cNvCxnSpPr>
            <p:nvPr/>
          </p:nvCxnSpPr>
          <p:spPr>
            <a:xfrm flipV="1">
              <a:off x="5257806" y="1150283"/>
              <a:ext cx="495294" cy="437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xão reta unidirecional 78">
              <a:extLst>
                <a:ext uri="{FF2B5EF4-FFF2-40B4-BE49-F238E27FC236}">
                  <a16:creationId xmlns:a16="http://schemas.microsoft.com/office/drawing/2014/main" id="{933FD848-A46D-420E-949B-D6E0C8BD8BC9}"/>
                </a:ext>
              </a:extLst>
            </p:cNvPr>
            <p:cNvCxnSpPr>
              <a:cxnSpLocks/>
              <a:stCxn id="39" idx="3"/>
              <a:endCxn id="73" idx="2"/>
            </p:cNvCxnSpPr>
            <p:nvPr/>
          </p:nvCxnSpPr>
          <p:spPr>
            <a:xfrm>
              <a:off x="5257806" y="1587924"/>
              <a:ext cx="495294" cy="255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xão reta unidirecional 80">
              <a:extLst>
                <a:ext uri="{FF2B5EF4-FFF2-40B4-BE49-F238E27FC236}">
                  <a16:creationId xmlns:a16="http://schemas.microsoft.com/office/drawing/2014/main" id="{3FE5B00F-D94E-4C9A-9E60-48C75B18CF07}"/>
                </a:ext>
              </a:extLst>
            </p:cNvPr>
            <p:cNvCxnSpPr>
              <a:cxnSpLocks/>
              <a:stCxn id="39" idx="3"/>
              <a:endCxn id="74" idx="2"/>
            </p:cNvCxnSpPr>
            <p:nvPr/>
          </p:nvCxnSpPr>
          <p:spPr>
            <a:xfrm>
              <a:off x="5257806" y="1587924"/>
              <a:ext cx="481189" cy="969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xão reta unidirecional 84">
              <a:extLst>
                <a:ext uri="{FF2B5EF4-FFF2-40B4-BE49-F238E27FC236}">
                  <a16:creationId xmlns:a16="http://schemas.microsoft.com/office/drawing/2014/main" id="{EAF3977E-CDA9-4E37-87DA-6065CEA6B9F3}"/>
                </a:ext>
              </a:extLst>
            </p:cNvPr>
            <p:cNvCxnSpPr>
              <a:cxnSpLocks/>
              <a:stCxn id="39" idx="3"/>
              <a:endCxn id="75" idx="2"/>
            </p:cNvCxnSpPr>
            <p:nvPr/>
          </p:nvCxnSpPr>
          <p:spPr>
            <a:xfrm>
              <a:off x="5257806" y="1587924"/>
              <a:ext cx="502443" cy="1647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xão reta unidirecional 87">
              <a:extLst>
                <a:ext uri="{FF2B5EF4-FFF2-40B4-BE49-F238E27FC236}">
                  <a16:creationId xmlns:a16="http://schemas.microsoft.com/office/drawing/2014/main" id="{221549FE-44B6-45C1-B4D5-392E2D6FA9ED}"/>
                </a:ext>
              </a:extLst>
            </p:cNvPr>
            <p:cNvCxnSpPr>
              <a:cxnSpLocks/>
              <a:stCxn id="40" idx="3"/>
              <a:endCxn id="75" idx="2"/>
            </p:cNvCxnSpPr>
            <p:nvPr/>
          </p:nvCxnSpPr>
          <p:spPr>
            <a:xfrm>
              <a:off x="5257805" y="2826035"/>
              <a:ext cx="502444" cy="408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xão reta unidirecional 89">
              <a:extLst>
                <a:ext uri="{FF2B5EF4-FFF2-40B4-BE49-F238E27FC236}">
                  <a16:creationId xmlns:a16="http://schemas.microsoft.com/office/drawing/2014/main" id="{868816D4-62C3-4CEB-A27D-5D4BC74F6581}"/>
                </a:ext>
              </a:extLst>
            </p:cNvPr>
            <p:cNvCxnSpPr>
              <a:cxnSpLocks/>
              <a:stCxn id="40" idx="3"/>
              <a:endCxn id="74" idx="2"/>
            </p:cNvCxnSpPr>
            <p:nvPr/>
          </p:nvCxnSpPr>
          <p:spPr>
            <a:xfrm flipV="1">
              <a:off x="5257805" y="2557461"/>
              <a:ext cx="481190" cy="268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xão reta unidirecional 91">
              <a:extLst>
                <a:ext uri="{FF2B5EF4-FFF2-40B4-BE49-F238E27FC236}">
                  <a16:creationId xmlns:a16="http://schemas.microsoft.com/office/drawing/2014/main" id="{002314FC-EA23-4952-9FCD-3F8AF5D3A4F7}"/>
                </a:ext>
              </a:extLst>
            </p:cNvPr>
            <p:cNvCxnSpPr>
              <a:cxnSpLocks/>
              <a:stCxn id="40" idx="3"/>
              <a:endCxn id="73" idx="2"/>
            </p:cNvCxnSpPr>
            <p:nvPr/>
          </p:nvCxnSpPr>
          <p:spPr>
            <a:xfrm flipV="1">
              <a:off x="5257805" y="1843802"/>
              <a:ext cx="495295" cy="982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xão reta unidirecional 93">
              <a:extLst>
                <a:ext uri="{FF2B5EF4-FFF2-40B4-BE49-F238E27FC236}">
                  <a16:creationId xmlns:a16="http://schemas.microsoft.com/office/drawing/2014/main" id="{ED9F0B4F-7010-4BF2-B00F-57385FD71B2C}"/>
                </a:ext>
              </a:extLst>
            </p:cNvPr>
            <p:cNvCxnSpPr>
              <a:cxnSpLocks/>
              <a:stCxn id="40" idx="3"/>
              <a:endCxn id="72" idx="2"/>
            </p:cNvCxnSpPr>
            <p:nvPr/>
          </p:nvCxnSpPr>
          <p:spPr>
            <a:xfrm flipV="1">
              <a:off x="5257805" y="1150283"/>
              <a:ext cx="495295" cy="1675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FDE2A19-2FA8-4254-A3F2-8FEFB513DEBA}"/>
                </a:ext>
              </a:extLst>
            </p:cNvPr>
            <p:cNvSpPr/>
            <p:nvPr/>
          </p:nvSpPr>
          <p:spPr>
            <a:xfrm>
              <a:off x="6645897" y="1211192"/>
              <a:ext cx="457200" cy="43310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1BA0B46-47CE-4327-A634-C09DC459C7A3}"/>
                </a:ext>
              </a:extLst>
            </p:cNvPr>
            <p:cNvSpPr/>
            <p:nvPr/>
          </p:nvSpPr>
          <p:spPr>
            <a:xfrm>
              <a:off x="6648630" y="1920493"/>
              <a:ext cx="457200" cy="43310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B4C29D5-5979-432D-A111-E4E0E8B923AC}"/>
                </a:ext>
              </a:extLst>
            </p:cNvPr>
            <p:cNvSpPr/>
            <p:nvPr/>
          </p:nvSpPr>
          <p:spPr>
            <a:xfrm>
              <a:off x="6639016" y="2623494"/>
              <a:ext cx="457200" cy="43310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124" name="Conexão reta unidirecional 123">
              <a:extLst>
                <a:ext uri="{FF2B5EF4-FFF2-40B4-BE49-F238E27FC236}">
                  <a16:creationId xmlns:a16="http://schemas.microsoft.com/office/drawing/2014/main" id="{9CEFA383-9A2A-4BF1-BC0C-B828B27AEE4C}"/>
                </a:ext>
              </a:extLst>
            </p:cNvPr>
            <p:cNvCxnSpPr>
              <a:stCxn id="72" idx="6"/>
              <a:endCxn id="95" idx="1"/>
            </p:cNvCxnSpPr>
            <p:nvPr/>
          </p:nvCxnSpPr>
          <p:spPr>
            <a:xfrm>
              <a:off x="6210300" y="1150283"/>
              <a:ext cx="502552" cy="124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xão reta unidirecional 125">
              <a:extLst>
                <a:ext uri="{FF2B5EF4-FFF2-40B4-BE49-F238E27FC236}">
                  <a16:creationId xmlns:a16="http://schemas.microsoft.com/office/drawing/2014/main" id="{1AED7A16-829A-46BB-804A-641F8C0A617A}"/>
                </a:ext>
              </a:extLst>
            </p:cNvPr>
            <p:cNvCxnSpPr>
              <a:stCxn id="72" idx="6"/>
              <a:endCxn id="96" idx="0"/>
            </p:cNvCxnSpPr>
            <p:nvPr/>
          </p:nvCxnSpPr>
          <p:spPr>
            <a:xfrm>
              <a:off x="6210300" y="1150283"/>
              <a:ext cx="666930" cy="770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xão reta unidirecional 127">
              <a:extLst>
                <a:ext uri="{FF2B5EF4-FFF2-40B4-BE49-F238E27FC236}">
                  <a16:creationId xmlns:a16="http://schemas.microsoft.com/office/drawing/2014/main" id="{1DA833B3-42E7-4941-8677-AF19226F768A}"/>
                </a:ext>
              </a:extLst>
            </p:cNvPr>
            <p:cNvCxnSpPr>
              <a:stCxn id="72" idx="6"/>
              <a:endCxn id="98" idx="1"/>
            </p:cNvCxnSpPr>
            <p:nvPr/>
          </p:nvCxnSpPr>
          <p:spPr>
            <a:xfrm>
              <a:off x="6210300" y="1150283"/>
              <a:ext cx="495671" cy="1536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xão reta unidirecional 129">
              <a:extLst>
                <a:ext uri="{FF2B5EF4-FFF2-40B4-BE49-F238E27FC236}">
                  <a16:creationId xmlns:a16="http://schemas.microsoft.com/office/drawing/2014/main" id="{E7C4930D-C28E-4D97-B229-0824CD78E0F2}"/>
                </a:ext>
              </a:extLst>
            </p:cNvPr>
            <p:cNvCxnSpPr>
              <a:stCxn id="73" idx="6"/>
              <a:endCxn id="95" idx="2"/>
            </p:cNvCxnSpPr>
            <p:nvPr/>
          </p:nvCxnSpPr>
          <p:spPr>
            <a:xfrm flipV="1">
              <a:off x="6210300" y="1427744"/>
              <a:ext cx="435597" cy="416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xão reta unidirecional 131">
              <a:extLst>
                <a:ext uri="{FF2B5EF4-FFF2-40B4-BE49-F238E27FC236}">
                  <a16:creationId xmlns:a16="http://schemas.microsoft.com/office/drawing/2014/main" id="{66EE69E0-7199-4FD2-8B62-3B5BACEABD36}"/>
                </a:ext>
              </a:extLst>
            </p:cNvPr>
            <p:cNvCxnSpPr>
              <a:stCxn id="73" idx="6"/>
              <a:endCxn id="96" idx="1"/>
            </p:cNvCxnSpPr>
            <p:nvPr/>
          </p:nvCxnSpPr>
          <p:spPr>
            <a:xfrm>
              <a:off x="6210300" y="1843802"/>
              <a:ext cx="505285" cy="140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xão reta unidirecional 133">
              <a:extLst>
                <a:ext uri="{FF2B5EF4-FFF2-40B4-BE49-F238E27FC236}">
                  <a16:creationId xmlns:a16="http://schemas.microsoft.com/office/drawing/2014/main" id="{CB2E3742-C299-4C25-B64A-FB2C6FA55489}"/>
                </a:ext>
              </a:extLst>
            </p:cNvPr>
            <p:cNvCxnSpPr>
              <a:stCxn id="73" idx="6"/>
              <a:endCxn id="98" idx="1"/>
            </p:cNvCxnSpPr>
            <p:nvPr/>
          </p:nvCxnSpPr>
          <p:spPr>
            <a:xfrm>
              <a:off x="6210300" y="1843802"/>
              <a:ext cx="495671" cy="843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xão reta unidirecional 135">
              <a:extLst>
                <a:ext uri="{FF2B5EF4-FFF2-40B4-BE49-F238E27FC236}">
                  <a16:creationId xmlns:a16="http://schemas.microsoft.com/office/drawing/2014/main" id="{D54DE008-E49A-4923-9272-9E11E6207C19}"/>
                </a:ext>
              </a:extLst>
            </p:cNvPr>
            <p:cNvCxnSpPr>
              <a:stCxn id="74" idx="6"/>
              <a:endCxn id="95" idx="2"/>
            </p:cNvCxnSpPr>
            <p:nvPr/>
          </p:nvCxnSpPr>
          <p:spPr>
            <a:xfrm flipV="1">
              <a:off x="6196195" y="1427744"/>
              <a:ext cx="449702" cy="1129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xão reta unidirecional 137">
              <a:extLst>
                <a:ext uri="{FF2B5EF4-FFF2-40B4-BE49-F238E27FC236}">
                  <a16:creationId xmlns:a16="http://schemas.microsoft.com/office/drawing/2014/main" id="{743DF30B-B9F3-4B3D-BA09-A22462D641F1}"/>
                </a:ext>
              </a:extLst>
            </p:cNvPr>
            <p:cNvCxnSpPr>
              <a:stCxn id="74" idx="6"/>
              <a:endCxn id="96" idx="2"/>
            </p:cNvCxnSpPr>
            <p:nvPr/>
          </p:nvCxnSpPr>
          <p:spPr>
            <a:xfrm flipV="1">
              <a:off x="6196195" y="2137045"/>
              <a:ext cx="452435" cy="420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xão reta unidirecional 139">
              <a:extLst>
                <a:ext uri="{FF2B5EF4-FFF2-40B4-BE49-F238E27FC236}">
                  <a16:creationId xmlns:a16="http://schemas.microsoft.com/office/drawing/2014/main" id="{AAA600E2-EDCE-470A-AF46-557408FB5337}"/>
                </a:ext>
              </a:extLst>
            </p:cNvPr>
            <p:cNvCxnSpPr>
              <a:stCxn id="74" idx="6"/>
              <a:endCxn id="98" idx="1"/>
            </p:cNvCxnSpPr>
            <p:nvPr/>
          </p:nvCxnSpPr>
          <p:spPr>
            <a:xfrm>
              <a:off x="6196195" y="2557461"/>
              <a:ext cx="509776" cy="129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xão reta unidirecional 141">
              <a:extLst>
                <a:ext uri="{FF2B5EF4-FFF2-40B4-BE49-F238E27FC236}">
                  <a16:creationId xmlns:a16="http://schemas.microsoft.com/office/drawing/2014/main" id="{E3EBA849-2EF4-4617-B263-072C6124F070}"/>
                </a:ext>
              </a:extLst>
            </p:cNvPr>
            <p:cNvCxnSpPr>
              <a:stCxn id="75" idx="6"/>
              <a:endCxn id="98" idx="2"/>
            </p:cNvCxnSpPr>
            <p:nvPr/>
          </p:nvCxnSpPr>
          <p:spPr>
            <a:xfrm flipV="1">
              <a:off x="6217449" y="2840046"/>
              <a:ext cx="421567" cy="394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xão reta unidirecional 143">
              <a:extLst>
                <a:ext uri="{FF2B5EF4-FFF2-40B4-BE49-F238E27FC236}">
                  <a16:creationId xmlns:a16="http://schemas.microsoft.com/office/drawing/2014/main" id="{84ACB764-6354-4F40-A6EB-AA2311126D04}"/>
                </a:ext>
              </a:extLst>
            </p:cNvPr>
            <p:cNvCxnSpPr>
              <a:stCxn id="75" idx="6"/>
              <a:endCxn id="95" idx="3"/>
            </p:cNvCxnSpPr>
            <p:nvPr/>
          </p:nvCxnSpPr>
          <p:spPr>
            <a:xfrm flipV="1">
              <a:off x="6217449" y="1580869"/>
              <a:ext cx="495403" cy="1654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xão reta unidirecional 145">
              <a:extLst>
                <a:ext uri="{FF2B5EF4-FFF2-40B4-BE49-F238E27FC236}">
                  <a16:creationId xmlns:a16="http://schemas.microsoft.com/office/drawing/2014/main" id="{FC5933F3-359A-46E8-AFD9-8811C7AB4DFA}"/>
                </a:ext>
              </a:extLst>
            </p:cNvPr>
            <p:cNvCxnSpPr>
              <a:stCxn id="75" idx="6"/>
              <a:endCxn id="96" idx="3"/>
            </p:cNvCxnSpPr>
            <p:nvPr/>
          </p:nvCxnSpPr>
          <p:spPr>
            <a:xfrm flipV="1">
              <a:off x="6217449" y="2290170"/>
              <a:ext cx="498136" cy="944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xão reta unidirecional 147">
              <a:extLst>
                <a:ext uri="{FF2B5EF4-FFF2-40B4-BE49-F238E27FC236}">
                  <a16:creationId xmlns:a16="http://schemas.microsoft.com/office/drawing/2014/main" id="{7E093A03-DC2D-47DB-A969-3C1FDB3C3850}"/>
                </a:ext>
              </a:extLst>
            </p:cNvPr>
            <p:cNvCxnSpPr>
              <a:cxnSpLocks/>
              <a:stCxn id="95" idx="6"/>
              <a:endCxn id="43" idx="3"/>
            </p:cNvCxnSpPr>
            <p:nvPr/>
          </p:nvCxnSpPr>
          <p:spPr>
            <a:xfrm>
              <a:off x="7103097" y="1427744"/>
              <a:ext cx="505187" cy="164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Hexágono 149">
              <a:extLst>
                <a:ext uri="{FF2B5EF4-FFF2-40B4-BE49-F238E27FC236}">
                  <a16:creationId xmlns:a16="http://schemas.microsoft.com/office/drawing/2014/main" id="{07B599F8-2222-4597-8453-6CAEA4483144}"/>
                </a:ext>
              </a:extLst>
            </p:cNvPr>
            <p:cNvSpPr/>
            <p:nvPr/>
          </p:nvSpPr>
          <p:spPr>
            <a:xfrm>
              <a:off x="7629440" y="2188129"/>
              <a:ext cx="457200" cy="369332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151" name="Conexão reta unidirecional 150">
              <a:extLst>
                <a:ext uri="{FF2B5EF4-FFF2-40B4-BE49-F238E27FC236}">
                  <a16:creationId xmlns:a16="http://schemas.microsoft.com/office/drawing/2014/main" id="{FF32FB7E-14B5-4E7A-94BB-4633AAC8B129}"/>
                </a:ext>
              </a:extLst>
            </p:cNvPr>
            <p:cNvCxnSpPr>
              <a:cxnSpLocks/>
            </p:cNvCxnSpPr>
            <p:nvPr/>
          </p:nvCxnSpPr>
          <p:spPr>
            <a:xfrm>
              <a:off x="8048175" y="2361581"/>
              <a:ext cx="44070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xão reta unidirecional 153">
              <a:extLst>
                <a:ext uri="{FF2B5EF4-FFF2-40B4-BE49-F238E27FC236}">
                  <a16:creationId xmlns:a16="http://schemas.microsoft.com/office/drawing/2014/main" id="{6613904B-853F-45F7-B19F-C401CBA15884}"/>
                </a:ext>
              </a:extLst>
            </p:cNvPr>
            <p:cNvCxnSpPr>
              <a:stCxn id="95" idx="6"/>
              <a:endCxn id="150" idx="4"/>
            </p:cNvCxnSpPr>
            <p:nvPr/>
          </p:nvCxnSpPr>
          <p:spPr>
            <a:xfrm>
              <a:off x="7103097" y="1427744"/>
              <a:ext cx="618676" cy="760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xão reta unidirecional 155">
              <a:extLst>
                <a:ext uri="{FF2B5EF4-FFF2-40B4-BE49-F238E27FC236}">
                  <a16:creationId xmlns:a16="http://schemas.microsoft.com/office/drawing/2014/main" id="{F3260F14-AF27-4139-B6FA-631D97FDE323}"/>
                </a:ext>
              </a:extLst>
            </p:cNvPr>
            <p:cNvCxnSpPr>
              <a:stCxn id="96" idx="6"/>
              <a:endCxn id="43" idx="2"/>
            </p:cNvCxnSpPr>
            <p:nvPr/>
          </p:nvCxnSpPr>
          <p:spPr>
            <a:xfrm flipV="1">
              <a:off x="7105830" y="1776749"/>
              <a:ext cx="594787" cy="360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xão reta unidirecional 157">
              <a:extLst>
                <a:ext uri="{FF2B5EF4-FFF2-40B4-BE49-F238E27FC236}">
                  <a16:creationId xmlns:a16="http://schemas.microsoft.com/office/drawing/2014/main" id="{5A64C48A-7E12-4250-B7E8-E417BFEC589A}"/>
                </a:ext>
              </a:extLst>
            </p:cNvPr>
            <p:cNvCxnSpPr>
              <a:stCxn id="96" idx="6"/>
              <a:endCxn id="150" idx="3"/>
            </p:cNvCxnSpPr>
            <p:nvPr/>
          </p:nvCxnSpPr>
          <p:spPr>
            <a:xfrm>
              <a:off x="7105830" y="2137045"/>
              <a:ext cx="523610" cy="23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xão reta unidirecional 159">
              <a:extLst>
                <a:ext uri="{FF2B5EF4-FFF2-40B4-BE49-F238E27FC236}">
                  <a16:creationId xmlns:a16="http://schemas.microsoft.com/office/drawing/2014/main" id="{0A7EF70E-6349-4A36-9B3A-81DE20A671C6}"/>
                </a:ext>
              </a:extLst>
            </p:cNvPr>
            <p:cNvCxnSpPr>
              <a:stCxn id="98" idx="6"/>
              <a:endCxn id="150" idx="2"/>
            </p:cNvCxnSpPr>
            <p:nvPr/>
          </p:nvCxnSpPr>
          <p:spPr>
            <a:xfrm flipV="1">
              <a:off x="7096216" y="2557461"/>
              <a:ext cx="625557" cy="282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xão reta unidirecional 161">
              <a:extLst>
                <a:ext uri="{FF2B5EF4-FFF2-40B4-BE49-F238E27FC236}">
                  <a16:creationId xmlns:a16="http://schemas.microsoft.com/office/drawing/2014/main" id="{9F00DB23-77B4-425E-BA40-A89D9E1545A0}"/>
                </a:ext>
              </a:extLst>
            </p:cNvPr>
            <p:cNvCxnSpPr>
              <a:stCxn id="98" idx="7"/>
              <a:endCxn id="43" idx="2"/>
            </p:cNvCxnSpPr>
            <p:nvPr/>
          </p:nvCxnSpPr>
          <p:spPr>
            <a:xfrm flipV="1">
              <a:off x="7029261" y="1776749"/>
              <a:ext cx="671356" cy="910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tângulo 162">
              <a:extLst>
                <a:ext uri="{FF2B5EF4-FFF2-40B4-BE49-F238E27FC236}">
                  <a16:creationId xmlns:a16="http://schemas.microsoft.com/office/drawing/2014/main" id="{4F82C773-CE3A-4CF1-990E-D48FEC3EA340}"/>
                </a:ext>
              </a:extLst>
            </p:cNvPr>
            <p:cNvSpPr/>
            <p:nvPr/>
          </p:nvSpPr>
          <p:spPr>
            <a:xfrm>
              <a:off x="8950673" y="1383968"/>
              <a:ext cx="378619" cy="3553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A602C42D-AA7C-4300-A2B2-DDCE44266585}"/>
                </a:ext>
              </a:extLst>
            </p:cNvPr>
            <p:cNvSpPr/>
            <p:nvPr/>
          </p:nvSpPr>
          <p:spPr>
            <a:xfrm>
              <a:off x="8950672" y="2607367"/>
              <a:ext cx="378619" cy="3847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165" name="Conexão reta unidirecional 164">
              <a:extLst>
                <a:ext uri="{FF2B5EF4-FFF2-40B4-BE49-F238E27FC236}">
                  <a16:creationId xmlns:a16="http://schemas.microsoft.com/office/drawing/2014/main" id="{7FA6B7A7-DF8B-4D84-B611-F819224C6130}"/>
                </a:ext>
              </a:extLst>
            </p:cNvPr>
            <p:cNvCxnSpPr>
              <a:cxnSpLocks/>
              <a:endCxn id="163" idx="1"/>
            </p:cNvCxnSpPr>
            <p:nvPr/>
          </p:nvCxnSpPr>
          <p:spPr>
            <a:xfrm>
              <a:off x="8617292" y="1527350"/>
              <a:ext cx="333381" cy="342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ta unidirecional 165">
              <a:extLst>
                <a:ext uri="{FF2B5EF4-FFF2-40B4-BE49-F238E27FC236}">
                  <a16:creationId xmlns:a16="http://schemas.microsoft.com/office/drawing/2014/main" id="{C9EAAB5D-76EE-4D44-AEF3-85599A3500F8}"/>
                </a:ext>
              </a:extLst>
            </p:cNvPr>
            <p:cNvCxnSpPr>
              <a:cxnSpLocks/>
            </p:cNvCxnSpPr>
            <p:nvPr/>
          </p:nvCxnSpPr>
          <p:spPr>
            <a:xfrm>
              <a:off x="8617292" y="2827004"/>
              <a:ext cx="37861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aixaDeTexto 169">
              <a:extLst>
                <a:ext uri="{FF2B5EF4-FFF2-40B4-BE49-F238E27FC236}">
                  <a16:creationId xmlns:a16="http://schemas.microsoft.com/office/drawing/2014/main" id="{66331C12-D74A-4BD6-B5F3-808F868CDB3F}"/>
                </a:ext>
              </a:extLst>
            </p:cNvPr>
            <p:cNvSpPr txBox="1"/>
            <p:nvPr/>
          </p:nvSpPr>
          <p:spPr>
            <a:xfrm>
              <a:off x="8666113" y="578718"/>
              <a:ext cx="947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input</a:t>
              </a:r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55557347-9315-4A61-A49C-426EC816A1AF}"/>
                </a:ext>
              </a:extLst>
            </p:cNvPr>
            <p:cNvSpPr txBox="1"/>
            <p:nvPr/>
          </p:nvSpPr>
          <p:spPr>
            <a:xfrm>
              <a:off x="9033822" y="3975867"/>
              <a:ext cx="2867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(c) Rede R</a:t>
              </a:r>
              <a:r>
                <a:rPr lang="pt-PT" i="1" dirty="0"/>
                <a:t>ecorrente</a:t>
              </a:r>
              <a:endParaRPr lang="pt-PT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D0E7B207-67C5-4EF5-93A8-922D7DC67273}"/>
                </a:ext>
              </a:extLst>
            </p:cNvPr>
            <p:cNvSpPr/>
            <p:nvPr/>
          </p:nvSpPr>
          <p:spPr>
            <a:xfrm>
              <a:off x="10100821" y="907438"/>
              <a:ext cx="457200" cy="43310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A809CF0-61CC-4136-9AFA-E96A597EAB90}"/>
                </a:ext>
              </a:extLst>
            </p:cNvPr>
            <p:cNvSpPr/>
            <p:nvPr/>
          </p:nvSpPr>
          <p:spPr>
            <a:xfrm>
              <a:off x="10115119" y="2067138"/>
              <a:ext cx="457200" cy="43310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F32315D-47A2-4878-8F19-65C39E98A239}"/>
                </a:ext>
              </a:extLst>
            </p:cNvPr>
            <p:cNvSpPr/>
            <p:nvPr/>
          </p:nvSpPr>
          <p:spPr>
            <a:xfrm>
              <a:off x="10107970" y="2992116"/>
              <a:ext cx="457200" cy="43310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176" name="Conexão reta unidirecional 175">
              <a:extLst>
                <a:ext uri="{FF2B5EF4-FFF2-40B4-BE49-F238E27FC236}">
                  <a16:creationId xmlns:a16="http://schemas.microsoft.com/office/drawing/2014/main" id="{8B4D1493-D6A5-4A14-9B9C-7BC9B2B689C8}"/>
                </a:ext>
              </a:extLst>
            </p:cNvPr>
            <p:cNvCxnSpPr>
              <a:cxnSpLocks/>
              <a:stCxn id="163" idx="3"/>
              <a:endCxn id="172" idx="2"/>
            </p:cNvCxnSpPr>
            <p:nvPr/>
          </p:nvCxnSpPr>
          <p:spPr>
            <a:xfrm flipV="1">
              <a:off x="9329292" y="1123990"/>
              <a:ext cx="771529" cy="437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ta unidirecional 176">
              <a:extLst>
                <a:ext uri="{FF2B5EF4-FFF2-40B4-BE49-F238E27FC236}">
                  <a16:creationId xmlns:a16="http://schemas.microsoft.com/office/drawing/2014/main" id="{11990343-6BE7-455A-888B-36B3B90FC697}"/>
                </a:ext>
              </a:extLst>
            </p:cNvPr>
            <p:cNvCxnSpPr>
              <a:cxnSpLocks/>
              <a:stCxn id="163" idx="3"/>
              <a:endCxn id="173" idx="2"/>
            </p:cNvCxnSpPr>
            <p:nvPr/>
          </p:nvCxnSpPr>
          <p:spPr>
            <a:xfrm>
              <a:off x="9329292" y="1561631"/>
              <a:ext cx="785827" cy="722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xão reta unidirecional 178">
              <a:extLst>
                <a:ext uri="{FF2B5EF4-FFF2-40B4-BE49-F238E27FC236}">
                  <a16:creationId xmlns:a16="http://schemas.microsoft.com/office/drawing/2014/main" id="{2A6813E8-2293-4CB4-B23E-85DE4EBA0B1E}"/>
                </a:ext>
              </a:extLst>
            </p:cNvPr>
            <p:cNvCxnSpPr>
              <a:cxnSpLocks/>
              <a:stCxn id="163" idx="3"/>
              <a:endCxn id="175" idx="2"/>
            </p:cNvCxnSpPr>
            <p:nvPr/>
          </p:nvCxnSpPr>
          <p:spPr>
            <a:xfrm>
              <a:off x="9329292" y="1561631"/>
              <a:ext cx="778678" cy="1647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xão reta unidirecional 179">
              <a:extLst>
                <a:ext uri="{FF2B5EF4-FFF2-40B4-BE49-F238E27FC236}">
                  <a16:creationId xmlns:a16="http://schemas.microsoft.com/office/drawing/2014/main" id="{2D76EBBB-0CD5-4BA9-A777-30C89D3070F6}"/>
                </a:ext>
              </a:extLst>
            </p:cNvPr>
            <p:cNvCxnSpPr>
              <a:cxnSpLocks/>
              <a:stCxn id="164" idx="3"/>
              <a:endCxn id="175" idx="2"/>
            </p:cNvCxnSpPr>
            <p:nvPr/>
          </p:nvCxnSpPr>
          <p:spPr>
            <a:xfrm>
              <a:off x="9329291" y="2799742"/>
              <a:ext cx="778679" cy="408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xão reta unidirecional 181">
              <a:extLst>
                <a:ext uri="{FF2B5EF4-FFF2-40B4-BE49-F238E27FC236}">
                  <a16:creationId xmlns:a16="http://schemas.microsoft.com/office/drawing/2014/main" id="{D8C12B2B-E327-41CF-80E4-9E488F12140C}"/>
                </a:ext>
              </a:extLst>
            </p:cNvPr>
            <p:cNvCxnSpPr>
              <a:cxnSpLocks/>
              <a:stCxn id="164" idx="3"/>
              <a:endCxn id="173" idx="2"/>
            </p:cNvCxnSpPr>
            <p:nvPr/>
          </p:nvCxnSpPr>
          <p:spPr>
            <a:xfrm flipV="1">
              <a:off x="9329291" y="2283690"/>
              <a:ext cx="785828" cy="516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xão reta unidirecional 182">
              <a:extLst>
                <a:ext uri="{FF2B5EF4-FFF2-40B4-BE49-F238E27FC236}">
                  <a16:creationId xmlns:a16="http://schemas.microsoft.com/office/drawing/2014/main" id="{069C6918-3525-4D37-BFAD-B771A1C182F6}"/>
                </a:ext>
              </a:extLst>
            </p:cNvPr>
            <p:cNvCxnSpPr>
              <a:cxnSpLocks/>
              <a:stCxn id="164" idx="3"/>
              <a:endCxn id="172" idx="2"/>
            </p:cNvCxnSpPr>
            <p:nvPr/>
          </p:nvCxnSpPr>
          <p:spPr>
            <a:xfrm flipV="1">
              <a:off x="9329291" y="1123990"/>
              <a:ext cx="771530" cy="1675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5A85EEE-5642-49C4-9D32-63F68DB190C5}"/>
                </a:ext>
              </a:extLst>
            </p:cNvPr>
            <p:cNvSpPr/>
            <p:nvPr/>
          </p:nvSpPr>
          <p:spPr>
            <a:xfrm>
              <a:off x="11176868" y="1213011"/>
              <a:ext cx="457200" cy="43310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E9111114-709E-4D54-8AD6-A8C99EC77B12}"/>
                </a:ext>
              </a:extLst>
            </p:cNvPr>
            <p:cNvSpPr/>
            <p:nvPr/>
          </p:nvSpPr>
          <p:spPr>
            <a:xfrm>
              <a:off x="11167702" y="2683318"/>
              <a:ext cx="457200" cy="43310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187" name="Conexão reta unidirecional 186">
              <a:extLst>
                <a:ext uri="{FF2B5EF4-FFF2-40B4-BE49-F238E27FC236}">
                  <a16:creationId xmlns:a16="http://schemas.microsoft.com/office/drawing/2014/main" id="{07F02B41-F709-43EF-A6DA-2E59B751E888}"/>
                </a:ext>
              </a:extLst>
            </p:cNvPr>
            <p:cNvCxnSpPr>
              <a:stCxn id="172" idx="6"/>
              <a:endCxn id="184" idx="1"/>
            </p:cNvCxnSpPr>
            <p:nvPr/>
          </p:nvCxnSpPr>
          <p:spPr>
            <a:xfrm>
              <a:off x="10558021" y="1123990"/>
              <a:ext cx="685802" cy="152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xão reta unidirecional 188">
              <a:extLst>
                <a:ext uri="{FF2B5EF4-FFF2-40B4-BE49-F238E27FC236}">
                  <a16:creationId xmlns:a16="http://schemas.microsoft.com/office/drawing/2014/main" id="{C694A038-86D4-4478-B735-615776A079A0}"/>
                </a:ext>
              </a:extLst>
            </p:cNvPr>
            <p:cNvCxnSpPr>
              <a:stCxn id="172" idx="6"/>
              <a:endCxn id="186" idx="1"/>
            </p:cNvCxnSpPr>
            <p:nvPr/>
          </p:nvCxnSpPr>
          <p:spPr>
            <a:xfrm>
              <a:off x="10558021" y="1123990"/>
              <a:ext cx="676636" cy="162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xão reta unidirecional 189">
              <a:extLst>
                <a:ext uri="{FF2B5EF4-FFF2-40B4-BE49-F238E27FC236}">
                  <a16:creationId xmlns:a16="http://schemas.microsoft.com/office/drawing/2014/main" id="{2191D781-F974-4F5C-8328-093CEF831D01}"/>
                </a:ext>
              </a:extLst>
            </p:cNvPr>
            <p:cNvCxnSpPr>
              <a:stCxn id="173" idx="6"/>
              <a:endCxn id="184" idx="2"/>
            </p:cNvCxnSpPr>
            <p:nvPr/>
          </p:nvCxnSpPr>
          <p:spPr>
            <a:xfrm flipV="1">
              <a:off x="10572319" y="1429563"/>
              <a:ext cx="604549" cy="854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xão reta unidirecional 191">
              <a:extLst>
                <a:ext uri="{FF2B5EF4-FFF2-40B4-BE49-F238E27FC236}">
                  <a16:creationId xmlns:a16="http://schemas.microsoft.com/office/drawing/2014/main" id="{5EBE7882-BC0C-4AB7-B160-9E1EAF6ECE56}"/>
                </a:ext>
              </a:extLst>
            </p:cNvPr>
            <p:cNvCxnSpPr>
              <a:stCxn id="173" idx="6"/>
              <a:endCxn id="186" idx="1"/>
            </p:cNvCxnSpPr>
            <p:nvPr/>
          </p:nvCxnSpPr>
          <p:spPr>
            <a:xfrm>
              <a:off x="10572319" y="2283690"/>
              <a:ext cx="662338" cy="463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xão reta unidirecional 195">
              <a:extLst>
                <a:ext uri="{FF2B5EF4-FFF2-40B4-BE49-F238E27FC236}">
                  <a16:creationId xmlns:a16="http://schemas.microsoft.com/office/drawing/2014/main" id="{6F52871A-7182-4205-A4EE-BE1C4D3C76C8}"/>
                </a:ext>
              </a:extLst>
            </p:cNvPr>
            <p:cNvCxnSpPr>
              <a:cxnSpLocks/>
              <a:stCxn id="175" idx="7"/>
              <a:endCxn id="186" idx="2"/>
            </p:cNvCxnSpPr>
            <p:nvPr/>
          </p:nvCxnSpPr>
          <p:spPr>
            <a:xfrm flipV="1">
              <a:off x="10498215" y="2899870"/>
              <a:ext cx="669487" cy="155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xão reta unidirecional 246">
              <a:extLst>
                <a:ext uri="{FF2B5EF4-FFF2-40B4-BE49-F238E27FC236}">
                  <a16:creationId xmlns:a16="http://schemas.microsoft.com/office/drawing/2014/main" id="{1BAD5B0B-C063-4B24-B092-17EC58F9CFF9}"/>
                </a:ext>
              </a:extLst>
            </p:cNvPr>
            <p:cNvCxnSpPr>
              <a:stCxn id="175" idx="7"/>
              <a:endCxn id="184" idx="3"/>
            </p:cNvCxnSpPr>
            <p:nvPr/>
          </p:nvCxnSpPr>
          <p:spPr>
            <a:xfrm flipV="1">
              <a:off x="10498215" y="1582688"/>
              <a:ext cx="745608" cy="147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xão reta unidirecional 249">
              <a:extLst>
                <a:ext uri="{FF2B5EF4-FFF2-40B4-BE49-F238E27FC236}">
                  <a16:creationId xmlns:a16="http://schemas.microsoft.com/office/drawing/2014/main" id="{96A91663-BAC4-4E1C-89EC-CC9CC2B6D283}"/>
                </a:ext>
              </a:extLst>
            </p:cNvPr>
            <p:cNvCxnSpPr>
              <a:cxnSpLocks/>
              <a:stCxn id="173" idx="1"/>
              <a:endCxn id="172" idx="3"/>
            </p:cNvCxnSpPr>
            <p:nvPr/>
          </p:nvCxnSpPr>
          <p:spPr>
            <a:xfrm flipH="1" flipV="1">
              <a:off x="10167776" y="1277115"/>
              <a:ext cx="14298" cy="853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xão reta unidirecional 252">
              <a:extLst>
                <a:ext uri="{FF2B5EF4-FFF2-40B4-BE49-F238E27FC236}">
                  <a16:creationId xmlns:a16="http://schemas.microsoft.com/office/drawing/2014/main" id="{20FDB1E6-DB75-4690-A2D2-9D753CC2A3E3}"/>
                </a:ext>
              </a:extLst>
            </p:cNvPr>
            <p:cNvCxnSpPr>
              <a:stCxn id="172" idx="4"/>
              <a:endCxn id="173" idx="0"/>
            </p:cNvCxnSpPr>
            <p:nvPr/>
          </p:nvCxnSpPr>
          <p:spPr>
            <a:xfrm>
              <a:off x="10329421" y="1340541"/>
              <a:ext cx="14298" cy="726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xão reta unidirecional 254">
              <a:extLst>
                <a:ext uri="{FF2B5EF4-FFF2-40B4-BE49-F238E27FC236}">
                  <a16:creationId xmlns:a16="http://schemas.microsoft.com/office/drawing/2014/main" id="{1399C71E-6FAA-418F-9D3C-1F42345C5001}"/>
                </a:ext>
              </a:extLst>
            </p:cNvPr>
            <p:cNvCxnSpPr>
              <a:stCxn id="184" idx="0"/>
              <a:endCxn id="172" idx="7"/>
            </p:cNvCxnSpPr>
            <p:nvPr/>
          </p:nvCxnSpPr>
          <p:spPr>
            <a:xfrm flipH="1" flipV="1">
              <a:off x="10491066" y="970864"/>
              <a:ext cx="914402" cy="242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xão: Ângulo Reto 256">
              <a:extLst>
                <a:ext uri="{FF2B5EF4-FFF2-40B4-BE49-F238E27FC236}">
                  <a16:creationId xmlns:a16="http://schemas.microsoft.com/office/drawing/2014/main" id="{A89D98BA-1048-492C-916E-D14F6855BBC7}"/>
                </a:ext>
              </a:extLst>
            </p:cNvPr>
            <p:cNvCxnSpPr>
              <a:stCxn id="175" idx="6"/>
              <a:endCxn id="175" idx="5"/>
            </p:cNvCxnSpPr>
            <p:nvPr/>
          </p:nvCxnSpPr>
          <p:spPr>
            <a:xfrm flipH="1">
              <a:off x="10498215" y="3208668"/>
              <a:ext cx="66955" cy="153125"/>
            </a:xfrm>
            <a:prstGeom prst="bentConnector4">
              <a:avLst>
                <a:gd name="adj1" fmla="val -341423"/>
                <a:gd name="adj2" fmla="val 29071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Hexágono 257">
              <a:extLst>
                <a:ext uri="{FF2B5EF4-FFF2-40B4-BE49-F238E27FC236}">
                  <a16:creationId xmlns:a16="http://schemas.microsoft.com/office/drawing/2014/main" id="{44B95E1E-2D74-47DB-BD59-96F1F1C99B6C}"/>
                </a:ext>
              </a:extLst>
            </p:cNvPr>
            <p:cNvSpPr/>
            <p:nvPr/>
          </p:nvSpPr>
          <p:spPr>
            <a:xfrm>
              <a:off x="11157838" y="1189380"/>
              <a:ext cx="553049" cy="478354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259" name="Conexão reta unidirecional 258">
              <a:extLst>
                <a:ext uri="{FF2B5EF4-FFF2-40B4-BE49-F238E27FC236}">
                  <a16:creationId xmlns:a16="http://schemas.microsoft.com/office/drawing/2014/main" id="{64F2157C-6B2D-4E88-98DB-B301F7D5D2F6}"/>
                </a:ext>
              </a:extLst>
            </p:cNvPr>
            <p:cNvCxnSpPr>
              <a:cxnSpLocks/>
            </p:cNvCxnSpPr>
            <p:nvPr/>
          </p:nvCxnSpPr>
          <p:spPr>
            <a:xfrm>
              <a:off x="11658903" y="1427743"/>
              <a:ext cx="40927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Hexágono 261">
              <a:extLst>
                <a:ext uri="{FF2B5EF4-FFF2-40B4-BE49-F238E27FC236}">
                  <a16:creationId xmlns:a16="http://schemas.microsoft.com/office/drawing/2014/main" id="{DCDFC686-2DEC-439E-A1BA-98B91D69BE85}"/>
                </a:ext>
              </a:extLst>
            </p:cNvPr>
            <p:cNvSpPr/>
            <p:nvPr/>
          </p:nvSpPr>
          <p:spPr>
            <a:xfrm>
              <a:off x="11157838" y="2638067"/>
              <a:ext cx="553049" cy="478354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263" name="Conexão reta unidirecional 262">
              <a:extLst>
                <a:ext uri="{FF2B5EF4-FFF2-40B4-BE49-F238E27FC236}">
                  <a16:creationId xmlns:a16="http://schemas.microsoft.com/office/drawing/2014/main" id="{A5C4E19B-13AA-4328-A7F7-8EC76FB33301}"/>
                </a:ext>
              </a:extLst>
            </p:cNvPr>
            <p:cNvCxnSpPr>
              <a:cxnSpLocks/>
            </p:cNvCxnSpPr>
            <p:nvPr/>
          </p:nvCxnSpPr>
          <p:spPr>
            <a:xfrm>
              <a:off x="11658903" y="2876430"/>
              <a:ext cx="40927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CaixaDeTexto 263">
              <a:extLst>
                <a:ext uri="{FF2B5EF4-FFF2-40B4-BE49-F238E27FC236}">
                  <a16:creationId xmlns:a16="http://schemas.microsoft.com/office/drawing/2014/main" id="{87A6A301-66B1-4ED5-B54D-46E3E61C46F1}"/>
                </a:ext>
              </a:extLst>
            </p:cNvPr>
            <p:cNvSpPr txBox="1"/>
            <p:nvPr/>
          </p:nvSpPr>
          <p:spPr>
            <a:xfrm>
              <a:off x="11114038" y="568344"/>
              <a:ext cx="947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355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39</Words>
  <Application>Microsoft Office PowerPoint</Application>
  <PresentationFormat>Ecrã Panorâmico</PresentationFormat>
  <Paragraphs>13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Dias Miranda</dc:creator>
  <cp:lastModifiedBy>Miguel Dias Miranda</cp:lastModifiedBy>
  <cp:revision>5</cp:revision>
  <dcterms:created xsi:type="dcterms:W3CDTF">2018-03-10T23:50:42Z</dcterms:created>
  <dcterms:modified xsi:type="dcterms:W3CDTF">2018-03-11T00:33:10Z</dcterms:modified>
</cp:coreProperties>
</file>