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66" d="100"/>
          <a:sy n="66" d="100"/>
        </p:scale>
        <p:origin x="-482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ECC91-A8A2-4631-A86C-00B724295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70DB36-73C3-4CDA-82FF-162DEACCD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1FCFF4-23D5-459D-963B-533E16D2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916EA9-DB05-4EEB-A3E1-1AEE3355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88D165D-7DEA-4FE1-976C-1666650C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96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5A9A0-7941-4AC5-A8B4-6CF9C4B4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0688BA9-8769-409C-BCE6-E0FB1A075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C99CBA-0DEE-4AD9-9423-655D9880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778D37-EA3F-4EB9-A85A-7E190A73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868EAD-5CC2-42D7-BDF4-4BFE1B9D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55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6BAC9F-4279-4863-89F7-127C73010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BEF875-9F93-4E3B-81F9-E68255E03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0FE386-9BB1-4C54-89CF-EF5653C7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2EC0F9-4FEF-4B1F-9E15-9DE7961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9623B7-8ABB-44BA-8159-69FC5FC2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7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18F21-9C93-4C5F-9B60-738CEE32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0B1FE0-4A33-4DEE-AC9C-6803A57C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947263-2368-4BF3-B514-9AE0B37E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2BB4E1-62BF-440F-88AB-07E8F422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45193A-DEDA-4FB0-B284-B842D66E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733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1CAF0-FD7A-4F98-80EB-0D8C6DD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42F1C7A-D5DB-42A4-B82F-34448F79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F4C932-0665-49FE-BAE3-4CE0C902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569C928-7449-4BBF-81B0-21FC22DF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A44E7F-3B54-4B81-9247-1E03475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97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38EC0-78AE-40D7-B635-F0438B5C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4886D63-203A-4D26-B3F8-64EF4B733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500900-DA30-4C25-8E89-5160032CD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C6BFACD-B797-4DDE-979F-B8FE1CC7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665273-2081-4F33-AB8A-DAA44DB4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96FC83C-B81B-476C-88A4-B1D9BEE5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568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4F44-E65D-4ACE-A244-0C23331F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59DFE4E-C40E-4C9C-8083-1A055618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1247E7A-05C3-45C7-BCAD-EA748C2E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18A3EA6-3BA6-4AE9-9E5F-AE74AA2EF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8930FB8-B3EA-41F6-9750-9150EEA84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B846691-8B75-4F3A-A548-2F9234C7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0877CBE-9C78-418E-BEDA-0F7D323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8D1ACB8-113F-4A62-B1EA-9B9B0AF5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50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69769-1210-4726-B142-7DF1F1F2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73B4BEC-8383-4544-B624-7BBA2FC1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C7C3320-371E-4190-9A41-C3621D9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51A879-8A58-463D-B45E-BB49716C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DE53D0-0581-49A7-8544-2962399F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E089847-693D-4EFB-8895-EBBFC262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B2F1F41-AEB5-49CC-9D18-5D4C0E20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415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C361-1175-4CEB-8D85-4CBDD3EF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157287-EC2D-4233-B0DB-3B6DFBF8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2BFEC8-E078-4B24-AAA5-291D7CB5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04AD05-4BAE-4D1F-9CF8-EEFC2021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700904F-00FB-4A7A-9176-AC1C2943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A97D1E5-D0E4-412C-BA7D-AE26B2EB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0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6EF79-3ED7-4A78-BD2E-44EE4F83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D90C5160-0F93-4192-9D69-A9D998BE8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8D5B1DA-67CD-4E8E-91FB-3AD781C2C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CDFA8-C1BD-4FAE-9C40-7963DEB6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C726CBB-15EA-43B3-B14C-C4CD5E5F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82A90F-93F1-43E3-8961-9CCCE7BF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23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8C22AD-B77E-466A-96B0-D262DD2D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6E1383-471E-47E7-A310-3764F44B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03B76F-3A5E-40C8-A6FB-006DDC8CB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5330-B51E-40E6-8DA6-BA9B5E1073E8}" type="datetimeFigureOut">
              <a:rPr lang="pt-PT" smtClean="0"/>
              <a:t>08/04/2018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382589-022A-45AF-B630-0F92A2158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6919CB-46BF-48A6-BFC5-2987EC4EF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56591-31F5-4C97-A23D-22560145B1B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3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9656D82-33B4-4A51-BE37-1661805FB042}"/>
              </a:ext>
            </a:extLst>
          </p:cNvPr>
          <p:cNvGrpSpPr/>
          <p:nvPr/>
        </p:nvGrpSpPr>
        <p:grpSpPr>
          <a:xfrm>
            <a:off x="1182028" y="353746"/>
            <a:ext cx="9222059" cy="4798117"/>
            <a:chOff x="1182028" y="353746"/>
            <a:chExt cx="9222059" cy="4798117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269C0F5A-4556-4093-BCA8-4C289F2B1575}"/>
                </a:ext>
              </a:extLst>
            </p:cNvPr>
            <p:cNvGrpSpPr/>
            <p:nvPr/>
          </p:nvGrpSpPr>
          <p:grpSpPr>
            <a:xfrm>
              <a:off x="3120394" y="353746"/>
              <a:ext cx="7283693" cy="4798117"/>
              <a:chOff x="3970377" y="719705"/>
              <a:chExt cx="6114721" cy="4506106"/>
            </a:xfrm>
          </p:grpSpPr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022C16E4-6549-449C-A4C7-25408633C2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4" t="5056" r="5396" b="-1286"/>
              <a:stretch/>
            </p:blipFill>
            <p:spPr>
              <a:xfrm>
                <a:off x="7003011" y="719705"/>
                <a:ext cx="3082087" cy="2189112"/>
              </a:xfrm>
              <a:prstGeom prst="rect">
                <a:avLst/>
              </a:prstGeom>
            </p:spPr>
          </p:pic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C1EBFC0D-A36D-45A4-BDDF-BA2FB66F4E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411" t="2786" r="3230" b="2378"/>
              <a:stretch/>
            </p:blipFill>
            <p:spPr>
              <a:xfrm>
                <a:off x="3970377" y="719705"/>
                <a:ext cx="3029718" cy="2142300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234C517C-5527-481E-8C6E-93D2B52DB6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152" r="5471"/>
              <a:stretch/>
            </p:blipFill>
            <p:spPr>
              <a:xfrm>
                <a:off x="3970377" y="3031684"/>
                <a:ext cx="3082088" cy="2194127"/>
              </a:xfrm>
              <a:prstGeom prst="rect">
                <a:avLst/>
              </a:prstGeom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30CAAEC2-468D-4276-A72C-0506C71A96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06" t="5391" r="5472" b="697"/>
              <a:stretch/>
            </p:blipFill>
            <p:spPr>
              <a:xfrm>
                <a:off x="7055380" y="3060935"/>
                <a:ext cx="3029718" cy="2164876"/>
              </a:xfrm>
              <a:prstGeom prst="rect">
                <a:avLst/>
              </a:prstGeom>
            </p:spPr>
          </p:pic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3D945C-9416-4A3B-81F4-C3C83BB1F662}"/>
                </a:ext>
              </a:extLst>
            </p:cNvPr>
            <p:cNvSpPr txBox="1"/>
            <p:nvPr/>
          </p:nvSpPr>
          <p:spPr>
            <a:xfrm>
              <a:off x="1182028" y="517812"/>
              <a:ext cx="203507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FF0000"/>
                  </a:solidFill>
                </a:rPr>
                <a:t>Teste 1 </a:t>
              </a:r>
            </a:p>
            <a:p>
              <a:r>
                <a:rPr lang="pt-PT" sz="1600" dirty="0"/>
                <a:t>   -</a:t>
              </a:r>
              <a:r>
                <a:rPr lang="en-US" sz="1600" dirty="0"/>
                <a:t> Batch size =  500</a:t>
              </a:r>
            </a:p>
            <a:p>
              <a:r>
                <a:rPr lang="en-US" sz="1600" dirty="0"/>
                <a:t>   - Epochs = 15</a:t>
              </a:r>
            </a:p>
            <a:p>
              <a:r>
                <a:rPr lang="en-US" sz="1600" dirty="0"/>
                <a:t>   - </a:t>
              </a:r>
              <a:r>
                <a:rPr lang="en-US" sz="1400" i="1" dirty="0" err="1"/>
                <a:t>Tangente</a:t>
              </a:r>
              <a:r>
                <a:rPr lang="en-US" sz="1400" i="1" dirty="0"/>
                <a:t> </a:t>
              </a:r>
              <a:r>
                <a:rPr lang="en-US" sz="1400" i="1" dirty="0" err="1"/>
                <a:t>hiperbólica</a:t>
              </a:r>
              <a:r>
                <a:rPr lang="en-US" sz="1600" dirty="0"/>
                <a:t> </a:t>
              </a:r>
              <a:r>
                <a:rPr lang="en-US" sz="1400" dirty="0"/>
                <a:t>camadas intermédias</a:t>
              </a:r>
              <a:endParaRPr lang="en-US" sz="1600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245C3EF-5270-442A-A766-57F47C124B33}"/>
                </a:ext>
              </a:extLst>
            </p:cNvPr>
            <p:cNvSpPr txBox="1"/>
            <p:nvPr/>
          </p:nvSpPr>
          <p:spPr>
            <a:xfrm>
              <a:off x="1182028" y="3085080"/>
              <a:ext cx="20350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FF0000"/>
                  </a:solidFill>
                </a:rPr>
                <a:t>Teste 2 </a:t>
              </a:r>
            </a:p>
            <a:p>
              <a:r>
                <a:rPr lang="pt-PT" sz="1600" dirty="0"/>
                <a:t>   -</a:t>
              </a:r>
              <a:r>
                <a:rPr lang="en-US" sz="1600" dirty="0"/>
                <a:t> Batch size =  100</a:t>
              </a:r>
            </a:p>
            <a:p>
              <a:r>
                <a:rPr lang="en-US" sz="1600" dirty="0"/>
                <a:t>   - Epochs = 15</a:t>
              </a:r>
            </a:p>
            <a:p>
              <a:r>
                <a:rPr lang="en-US" sz="1600" dirty="0"/>
                <a:t>   - </a:t>
              </a:r>
              <a:r>
                <a:rPr lang="en-US" sz="1400" i="1" dirty="0" err="1"/>
                <a:t>Tangente</a:t>
              </a:r>
              <a:r>
                <a:rPr lang="en-US" sz="1400" i="1" dirty="0"/>
                <a:t> </a:t>
              </a:r>
              <a:r>
                <a:rPr lang="en-US" sz="1400" i="1" dirty="0" err="1"/>
                <a:t>hiperbólica</a:t>
              </a:r>
              <a:r>
                <a:rPr lang="en-US" sz="1600" dirty="0"/>
                <a:t> </a:t>
              </a:r>
              <a:r>
                <a:rPr lang="en-US" sz="1400" dirty="0"/>
                <a:t>camadas intermédias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251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E95E6B-61B3-415F-81BB-08ED68AB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90625"/>
            <a:ext cx="5791200" cy="4476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EA1E49-FF87-4C52-A300-5C3754CC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83" y="1228725"/>
            <a:ext cx="5676900" cy="44005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766572-598E-42DE-9095-B51E57C54226}"/>
              </a:ext>
            </a:extLst>
          </p:cNvPr>
          <p:cNvSpPr txBox="1"/>
          <p:nvPr/>
        </p:nvSpPr>
        <p:spPr>
          <a:xfrm>
            <a:off x="697584" y="556181"/>
            <a:ext cx="21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Teste 3</a:t>
            </a:r>
          </a:p>
        </p:txBody>
      </p:sp>
    </p:spTree>
    <p:extLst>
      <p:ext uri="{BB962C8B-B14F-4D97-AF65-F5344CB8AC3E}">
        <p14:creationId xmlns:p14="http://schemas.microsoft.com/office/powerpoint/2010/main" val="13974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7CA1959-047E-4FD9-9C70-E23E9E4996E1}"/>
              </a:ext>
            </a:extLst>
          </p:cNvPr>
          <p:cNvGrpSpPr/>
          <p:nvPr/>
        </p:nvGrpSpPr>
        <p:grpSpPr>
          <a:xfrm>
            <a:off x="1455876" y="1242331"/>
            <a:ext cx="9280248" cy="2352923"/>
            <a:chOff x="1123839" y="2798939"/>
            <a:chExt cx="9280248" cy="3062225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93CF615-DDDA-4116-A62F-2DC6A3E89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35" t="3611" r="6805" b="300"/>
            <a:stretch/>
          </p:blipFill>
          <p:spPr>
            <a:xfrm>
              <a:off x="3116921" y="2798939"/>
              <a:ext cx="3606801" cy="306222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B751E25-F346-4189-866E-DDCB3B807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5" r="3763" b="567"/>
            <a:stretch/>
          </p:blipFill>
          <p:spPr>
            <a:xfrm>
              <a:off x="6797287" y="2815549"/>
              <a:ext cx="3606800" cy="3045615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1584C69-77FE-44F0-ADF3-14CDB7842263}"/>
                </a:ext>
              </a:extLst>
            </p:cNvPr>
            <p:cNvSpPr txBox="1"/>
            <p:nvPr/>
          </p:nvSpPr>
          <p:spPr>
            <a:xfrm>
              <a:off x="1123839" y="3085190"/>
              <a:ext cx="2101499" cy="168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FF0000"/>
                  </a:solidFill>
                </a:rPr>
                <a:t>Teste 6 </a:t>
              </a:r>
            </a:p>
            <a:p>
              <a:r>
                <a:rPr lang="pt-PT" sz="1600" dirty="0"/>
                <a:t>   -</a:t>
              </a:r>
              <a:r>
                <a:rPr lang="en-US" sz="1600" dirty="0"/>
                <a:t> Batch size =  150</a:t>
              </a:r>
            </a:p>
            <a:p>
              <a:r>
                <a:rPr lang="en-US" sz="1600" dirty="0"/>
                <a:t>   - Epochs = 25</a:t>
              </a:r>
            </a:p>
            <a:p>
              <a:r>
                <a:rPr lang="en-US" sz="1600" dirty="0"/>
                <a:t>   - </a:t>
              </a:r>
              <a:r>
                <a:rPr lang="en-US" sz="1400" dirty="0"/>
                <a:t>ReLU</a:t>
              </a:r>
              <a:r>
                <a:rPr lang="en-US" sz="1600" dirty="0"/>
                <a:t> </a:t>
              </a:r>
              <a:r>
                <a:rPr lang="en-US" sz="1400" dirty="0"/>
                <a:t>camadas intermédias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69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F900030-DE20-48E9-BECE-74D2EEB628AA}"/>
              </a:ext>
            </a:extLst>
          </p:cNvPr>
          <p:cNvGrpSpPr/>
          <p:nvPr/>
        </p:nvGrpSpPr>
        <p:grpSpPr>
          <a:xfrm>
            <a:off x="1610787" y="613422"/>
            <a:ext cx="9328763" cy="5323749"/>
            <a:chOff x="1610787" y="613422"/>
            <a:chExt cx="9328763" cy="5323749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A29C9C4-2DFD-4E91-AA84-952E695AA509}"/>
                </a:ext>
              </a:extLst>
            </p:cNvPr>
            <p:cNvGrpSpPr/>
            <p:nvPr/>
          </p:nvGrpSpPr>
          <p:grpSpPr>
            <a:xfrm>
              <a:off x="3597298" y="613422"/>
              <a:ext cx="7302355" cy="2628577"/>
              <a:chOff x="701965" y="1163780"/>
              <a:chExt cx="11055014" cy="4474536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5571E2D0-F56A-4B81-B810-FE645B208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88" t="7744" r="8613" b="-743"/>
              <a:stretch/>
            </p:blipFill>
            <p:spPr>
              <a:xfrm>
                <a:off x="6309617" y="1413017"/>
                <a:ext cx="5447362" cy="4225299"/>
              </a:xfrm>
              <a:prstGeom prst="rect">
                <a:avLst/>
              </a:prstGeom>
            </p:spPr>
          </p:pic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02F59427-AA92-4445-9CE2-A6642B6280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60" t="2954" r="8280" b="2217"/>
              <a:stretch/>
            </p:blipFill>
            <p:spPr>
              <a:xfrm>
                <a:off x="701965" y="1163780"/>
                <a:ext cx="5447362" cy="4362703"/>
              </a:xfrm>
              <a:prstGeom prst="rect">
                <a:avLst/>
              </a:prstGeom>
            </p:spPr>
          </p:pic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90FC498-D652-405B-8A09-7966C771D9DB}"/>
                </a:ext>
              </a:extLst>
            </p:cNvPr>
            <p:cNvSpPr txBox="1"/>
            <p:nvPr/>
          </p:nvSpPr>
          <p:spPr>
            <a:xfrm>
              <a:off x="1610787" y="860996"/>
              <a:ext cx="190499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FF0000"/>
                  </a:solidFill>
                </a:rPr>
                <a:t>Teste 1 </a:t>
              </a:r>
            </a:p>
            <a:p>
              <a:r>
                <a:rPr lang="pt-PT" sz="1600" dirty="0"/>
                <a:t>   -</a:t>
              </a:r>
              <a:r>
                <a:rPr lang="en-US" sz="1600" dirty="0"/>
                <a:t> Batch size =  500</a:t>
              </a:r>
            </a:p>
            <a:p>
              <a:r>
                <a:rPr lang="en-US" sz="1600" dirty="0"/>
                <a:t>   - Epochs = 20</a:t>
              </a:r>
            </a:p>
            <a:p>
              <a:r>
                <a:rPr lang="en-US" sz="1600" dirty="0"/>
                <a:t>   - </a:t>
              </a:r>
              <a:r>
                <a:rPr lang="en-US" sz="1400" dirty="0" err="1"/>
                <a:t>LeakyReLU</a:t>
              </a:r>
              <a:r>
                <a:rPr lang="en-US" sz="1600" dirty="0"/>
                <a:t> </a:t>
              </a:r>
              <a:r>
                <a:rPr lang="en-US" sz="1400" dirty="0"/>
                <a:t>camadas intermédias</a:t>
              </a:r>
              <a:endParaRPr lang="en-US" sz="16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87DB3CA-1EBD-41F7-A455-E854B383AA30}"/>
                </a:ext>
              </a:extLst>
            </p:cNvPr>
            <p:cNvSpPr txBox="1"/>
            <p:nvPr/>
          </p:nvSpPr>
          <p:spPr>
            <a:xfrm>
              <a:off x="1610787" y="3499694"/>
              <a:ext cx="1904998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FF0000"/>
                  </a:solidFill>
                </a:rPr>
                <a:t>Teste 2 </a:t>
              </a:r>
            </a:p>
            <a:p>
              <a:r>
                <a:rPr lang="pt-PT" sz="1600" dirty="0"/>
                <a:t>   -</a:t>
              </a:r>
              <a:r>
                <a:rPr lang="en-US" sz="1600" dirty="0"/>
                <a:t> Batch size =  200</a:t>
              </a:r>
            </a:p>
            <a:p>
              <a:r>
                <a:rPr lang="en-US" sz="1600" dirty="0"/>
                <a:t>   - Epochs = 12</a:t>
              </a:r>
            </a:p>
            <a:p>
              <a:r>
                <a:rPr lang="en-US" sz="1600" dirty="0"/>
                <a:t>   - </a:t>
              </a:r>
              <a:r>
                <a:rPr lang="en-US" sz="1400" dirty="0" err="1"/>
                <a:t>LeakyReLU</a:t>
              </a:r>
              <a:r>
                <a:rPr lang="en-US" sz="1600" dirty="0"/>
                <a:t> </a:t>
              </a:r>
              <a:r>
                <a:rPr lang="en-US" sz="1400" dirty="0" err="1"/>
                <a:t>camadas</a:t>
              </a:r>
              <a:r>
                <a:rPr lang="en-US" sz="1400" dirty="0"/>
                <a:t> </a:t>
              </a:r>
              <a:r>
                <a:rPr lang="en-US" sz="1400" dirty="0" err="1"/>
                <a:t>intermédias</a:t>
              </a:r>
              <a:endParaRPr lang="en-US" sz="1400" dirty="0"/>
            </a:p>
            <a:p>
              <a:r>
                <a:rPr lang="en-US" sz="1400" dirty="0"/>
                <a:t>    - </a:t>
              </a:r>
              <a:r>
                <a:rPr lang="en-US" sz="1400" dirty="0" err="1"/>
                <a:t>Criação</a:t>
              </a:r>
              <a:r>
                <a:rPr lang="en-US" sz="1400" dirty="0"/>
                <a:t> </a:t>
              </a:r>
              <a:r>
                <a:rPr lang="en-US" sz="1400" i="1" dirty="0"/>
                <a:t>Dropout layers</a:t>
              </a:r>
              <a:endParaRPr lang="en-US" sz="1600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ADCFC9D2-9B5A-41F3-BCBA-E913EE827319}"/>
                </a:ext>
              </a:extLst>
            </p:cNvPr>
            <p:cNvGrpSpPr/>
            <p:nvPr/>
          </p:nvGrpSpPr>
          <p:grpSpPr>
            <a:xfrm>
              <a:off x="3597298" y="3241999"/>
              <a:ext cx="7342252" cy="2695172"/>
              <a:chOff x="621093" y="1312558"/>
              <a:chExt cx="12380663" cy="4755516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12B5431A-90C2-4693-9959-437286F742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-184" t="5155" r="6990" b="960"/>
              <a:stretch/>
            </p:blipFill>
            <p:spPr>
              <a:xfrm>
                <a:off x="621093" y="1312558"/>
                <a:ext cx="6067426" cy="4581859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9F9F2301-CCE0-4822-8C55-BA6141B085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46" t="6524" r="7524" b="-1332"/>
              <a:stretch/>
            </p:blipFill>
            <p:spPr>
              <a:xfrm>
                <a:off x="6825968" y="1312558"/>
                <a:ext cx="6175788" cy="47555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4163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90FC498-D652-405B-8A09-7966C771D9DB}"/>
              </a:ext>
            </a:extLst>
          </p:cNvPr>
          <p:cNvSpPr txBox="1"/>
          <p:nvPr/>
        </p:nvSpPr>
        <p:spPr>
          <a:xfrm>
            <a:off x="1176865" y="811628"/>
            <a:ext cx="2396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Teste 2 </a:t>
            </a:r>
          </a:p>
          <a:p>
            <a:r>
              <a:rPr lang="pt-PT" dirty="0"/>
              <a:t>   -</a:t>
            </a:r>
            <a:r>
              <a:rPr lang="en-US" dirty="0"/>
              <a:t> Batch size =  500</a:t>
            </a:r>
          </a:p>
          <a:p>
            <a:r>
              <a:rPr lang="en-US" dirty="0"/>
              <a:t>   - Epochs = 20</a:t>
            </a:r>
          </a:p>
          <a:p>
            <a:r>
              <a:rPr lang="en-US" dirty="0"/>
              <a:t>   - </a:t>
            </a:r>
            <a:r>
              <a:rPr lang="en-US" sz="1600" dirty="0" err="1"/>
              <a:t>LeakyReLU</a:t>
            </a:r>
            <a:r>
              <a:rPr lang="en-US" dirty="0"/>
              <a:t> </a:t>
            </a:r>
            <a:r>
              <a:rPr lang="en-US" sz="1600" dirty="0"/>
              <a:t>camadas intermédias</a:t>
            </a:r>
            <a:endParaRPr lang="en-U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B642941-C483-488F-8CCF-57CE01152810}"/>
              </a:ext>
            </a:extLst>
          </p:cNvPr>
          <p:cNvGrpSpPr/>
          <p:nvPr/>
        </p:nvGrpSpPr>
        <p:grpSpPr>
          <a:xfrm>
            <a:off x="3810529" y="693095"/>
            <a:ext cx="6569605" cy="2803639"/>
            <a:chOff x="703262" y="811628"/>
            <a:chExt cx="11686117" cy="450532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207AF67E-2F3F-4D15-8D50-CB466D38F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262" y="811628"/>
              <a:ext cx="6010275" cy="4505325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6E0720F-0BA0-4F6A-88CC-BF94C4BC0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1954" y="811628"/>
              <a:ext cx="6067425" cy="449580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6CCE979-D3F9-4DC3-8438-3075F62A2774}"/>
              </a:ext>
            </a:extLst>
          </p:cNvPr>
          <p:cNvGrpSpPr/>
          <p:nvPr/>
        </p:nvGrpSpPr>
        <p:grpSpPr>
          <a:xfrm>
            <a:off x="987201" y="3560472"/>
            <a:ext cx="9146853" cy="2721502"/>
            <a:chOff x="987201" y="3560472"/>
            <a:chExt cx="9146853" cy="272150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716E675-9886-48D8-90C5-A660D46DA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" t="6509" r="9012" b="1415"/>
            <a:stretch/>
          </p:blipFill>
          <p:spPr>
            <a:xfrm>
              <a:off x="6732922" y="3560472"/>
              <a:ext cx="3401132" cy="267917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AD6841B-B35E-4C85-B6D5-10F05BEF7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0" t="6509" r="9503"/>
            <a:stretch/>
          </p:blipFill>
          <p:spPr>
            <a:xfrm>
              <a:off x="3383268" y="3602795"/>
              <a:ext cx="3349654" cy="2679179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017DD73-2224-4E3D-AEB6-88B976394167}"/>
                </a:ext>
              </a:extLst>
            </p:cNvPr>
            <p:cNvSpPr txBox="1"/>
            <p:nvPr/>
          </p:nvSpPr>
          <p:spPr>
            <a:xfrm>
              <a:off x="987201" y="3681349"/>
              <a:ext cx="239606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rgbClr val="FF0000"/>
                  </a:solidFill>
                </a:rPr>
                <a:t>Teste 7</a:t>
              </a:r>
            </a:p>
            <a:p>
              <a:r>
                <a:rPr lang="pt-PT" dirty="0"/>
                <a:t>   -</a:t>
              </a:r>
              <a:r>
                <a:rPr lang="en-US" dirty="0"/>
                <a:t> Batch size =  350</a:t>
              </a:r>
            </a:p>
            <a:p>
              <a:r>
                <a:rPr lang="en-US" dirty="0"/>
                <a:t>   - Epochs = 60</a:t>
              </a:r>
            </a:p>
            <a:p>
              <a:r>
                <a:rPr lang="en-US" dirty="0"/>
                <a:t>   - </a:t>
              </a:r>
              <a:r>
                <a:rPr lang="en-US" sz="1600" dirty="0" err="1"/>
                <a:t>LeakyReLU</a:t>
              </a:r>
              <a:r>
                <a:rPr lang="en-US" dirty="0"/>
                <a:t> </a:t>
              </a:r>
              <a:r>
                <a:rPr lang="en-US" sz="1600" dirty="0"/>
                <a:t>camadas intermédias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4322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135</Words>
  <Application>Microsoft Office PowerPoint</Application>
  <PresentationFormat>Ecrã Panorâmico</PresentationFormat>
  <Paragraphs>30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Miranda</dc:creator>
  <cp:lastModifiedBy>Miguel Miranda</cp:lastModifiedBy>
  <cp:revision>23</cp:revision>
  <dcterms:created xsi:type="dcterms:W3CDTF">2018-04-05T22:35:44Z</dcterms:created>
  <dcterms:modified xsi:type="dcterms:W3CDTF">2018-04-08T15:33:22Z</dcterms:modified>
</cp:coreProperties>
</file>