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de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8E9A-F386-4643-82A3-4C639DF750C1}" type="datetimeFigureOut">
              <a:rPr lang="pt-PT" smtClean="0"/>
              <a:t>18/03/17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AD22-904D-6240-A4B6-C355C855C97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204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8E9A-F386-4643-82A3-4C639DF750C1}" type="datetimeFigureOut">
              <a:rPr lang="pt-PT" smtClean="0"/>
              <a:t>18/03/17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AD22-904D-6240-A4B6-C355C855C97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658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8E9A-F386-4643-82A3-4C639DF750C1}" type="datetimeFigureOut">
              <a:rPr lang="pt-PT" smtClean="0"/>
              <a:t>18/03/17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AD22-904D-6240-A4B6-C355C855C97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248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8E9A-F386-4643-82A3-4C639DF750C1}" type="datetimeFigureOut">
              <a:rPr lang="pt-PT" smtClean="0"/>
              <a:t>18/03/17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AD22-904D-6240-A4B6-C355C855C97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8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8E9A-F386-4643-82A3-4C639DF750C1}" type="datetimeFigureOut">
              <a:rPr lang="pt-PT" smtClean="0"/>
              <a:t>18/03/17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AD22-904D-6240-A4B6-C355C855C97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363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8E9A-F386-4643-82A3-4C639DF750C1}" type="datetimeFigureOut">
              <a:rPr lang="pt-PT" smtClean="0"/>
              <a:t>18/03/17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AD22-904D-6240-A4B6-C355C855C97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093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8E9A-F386-4643-82A3-4C639DF750C1}" type="datetimeFigureOut">
              <a:rPr lang="pt-PT" smtClean="0"/>
              <a:t>18/03/17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AD22-904D-6240-A4B6-C355C855C97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487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8E9A-F386-4643-82A3-4C639DF750C1}" type="datetimeFigureOut">
              <a:rPr lang="pt-PT" smtClean="0"/>
              <a:t>18/03/17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AD22-904D-6240-A4B6-C355C855C97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382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8E9A-F386-4643-82A3-4C639DF750C1}" type="datetimeFigureOut">
              <a:rPr lang="pt-PT" smtClean="0"/>
              <a:t>18/03/17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AD22-904D-6240-A4B6-C355C855C97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476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8E9A-F386-4643-82A3-4C639DF750C1}" type="datetimeFigureOut">
              <a:rPr lang="pt-PT" smtClean="0"/>
              <a:t>18/03/17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AD22-904D-6240-A4B6-C355C855C97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368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8E9A-F386-4643-82A3-4C639DF750C1}" type="datetimeFigureOut">
              <a:rPr lang="pt-PT" smtClean="0"/>
              <a:t>18/03/17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AD22-904D-6240-A4B6-C355C855C97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28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08E9A-F386-4643-82A3-4C639DF750C1}" type="datetimeFigureOut">
              <a:rPr lang="pt-PT" smtClean="0"/>
              <a:t>18/03/17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2AD22-904D-6240-A4B6-C355C855C97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756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/>
          <p:cNvGrpSpPr/>
          <p:nvPr/>
        </p:nvGrpSpPr>
        <p:grpSpPr>
          <a:xfrm>
            <a:off x="3707608" y="766763"/>
            <a:ext cx="5176836" cy="3943349"/>
            <a:chOff x="3707608" y="766763"/>
            <a:chExt cx="5176836" cy="3943349"/>
          </a:xfrm>
        </p:grpSpPr>
        <p:sp>
          <p:nvSpPr>
            <p:cNvPr id="4" name="Retângulo 3"/>
            <p:cNvSpPr/>
            <p:nvPr/>
          </p:nvSpPr>
          <p:spPr>
            <a:xfrm>
              <a:off x="6936582" y="2381250"/>
              <a:ext cx="1947862" cy="714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000" b="1" smtClean="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rPr>
                <a:t>Cuidado prestado</a:t>
              </a:r>
              <a:endParaRPr lang="pt-PT" sz="2000" b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5238750" y="766763"/>
              <a:ext cx="1947862" cy="714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000" b="1" dirty="0" smtClean="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rPr>
                <a:t>Ato médico</a:t>
              </a:r>
              <a:endParaRPr lang="pt-PT" sz="20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3707608" y="2381250"/>
              <a:ext cx="1947862" cy="714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000" b="1" dirty="0" smtClean="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rPr>
                <a:t>Utente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6936582" y="3995737"/>
              <a:ext cx="1947862" cy="714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000" b="1" dirty="0" smtClean="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rPr>
                <a:t>Instituição</a:t>
              </a:r>
              <a:endParaRPr lang="pt-PT" sz="20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cxnSp>
          <p:nvCxnSpPr>
            <p:cNvPr id="9" name="Conexão Reta Unidirecional 8"/>
            <p:cNvCxnSpPr>
              <a:endCxn id="6" idx="0"/>
            </p:cNvCxnSpPr>
            <p:nvPr/>
          </p:nvCxnSpPr>
          <p:spPr>
            <a:xfrm flipH="1">
              <a:off x="4681539" y="1481138"/>
              <a:ext cx="973931" cy="90011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ta Unidirecional 9"/>
            <p:cNvCxnSpPr>
              <a:endCxn id="4" idx="0"/>
            </p:cNvCxnSpPr>
            <p:nvPr/>
          </p:nvCxnSpPr>
          <p:spPr>
            <a:xfrm>
              <a:off x="6786563" y="1481138"/>
              <a:ext cx="1123950" cy="90011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Unidirecional 12"/>
            <p:cNvCxnSpPr>
              <a:stCxn id="4" idx="2"/>
              <a:endCxn id="7" idx="0"/>
            </p:cNvCxnSpPr>
            <p:nvPr/>
          </p:nvCxnSpPr>
          <p:spPr>
            <a:xfrm>
              <a:off x="7910513" y="3095625"/>
              <a:ext cx="0" cy="90011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70050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</Words>
  <Application>Microsoft Macintosh PowerPoint</Application>
  <PresentationFormat>Ecrã Panorâmico</PresentationFormat>
  <Paragraphs>4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Rui Filipe Castro Leite</dc:creator>
  <cp:lastModifiedBy>Rui Filipe Castro Leite</cp:lastModifiedBy>
  <cp:revision>2</cp:revision>
  <dcterms:created xsi:type="dcterms:W3CDTF">2017-03-18T20:18:10Z</dcterms:created>
  <dcterms:modified xsi:type="dcterms:W3CDTF">2017-03-18T20:57:07Z</dcterms:modified>
</cp:coreProperties>
</file>