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 varScale="1">
        <p:scale>
          <a:sx n="85" d="100"/>
          <a:sy n="85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Thanks for </a:t>
            </a:r>
            <a:r>
              <a:rPr lang="en-GB" sz="2000" dirty="0" err="1" smtClean="0">
                <a:latin typeface="Brush King" panose="02000600000000000000" pitchFamily="50" charset="0"/>
              </a:rPr>
              <a:t>playin</a:t>
            </a:r>
            <a:r>
              <a:rPr lang="en-GB" sz="2000" dirty="0" err="1" smtClean="0">
                <a:latin typeface="Brush King" panose="02000600000000000000" pitchFamily="50" charset="0"/>
              </a:rPr>
              <a:t>G</a:t>
            </a:r>
            <a:endParaRPr lang="en-GB" sz="200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</a:t>
            </a:r>
            <a:r>
              <a:rPr lang="en-GB" sz="1050" dirty="0" smtClean="0">
                <a:latin typeface="Brush King" panose="02000600000000000000" pitchFamily="50" charset="0"/>
              </a:rPr>
              <a:t>to you by the BDM </a:t>
            </a:r>
            <a:r>
              <a:rPr lang="en-GB" sz="1050" dirty="0" smtClean="0">
                <a:latin typeface="Brush King" panose="02000600000000000000" pitchFamily="50" charset="0"/>
              </a:rPr>
              <a:t>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54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King</vt:lpstr>
      <vt:lpstr>Calibri</vt:lpstr>
      <vt:lpstr>Calibri Light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Taylor, Mike A</cp:lastModifiedBy>
  <cp:revision>16</cp:revision>
  <dcterms:created xsi:type="dcterms:W3CDTF">2020-02-11T14:37:45Z</dcterms:created>
  <dcterms:modified xsi:type="dcterms:W3CDTF">2020-02-12T18:31:08Z</dcterms:modified>
</cp:coreProperties>
</file>