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4032-DB74-4B24-9D6C-0DB73E286C2C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C749-0C7C-41A0-A350-DD69ADBF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8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by 2 the correct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8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by 2 the correct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6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3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7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63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4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3EC8-63D0-49CB-ABB2-40C0A298F0AD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21977" y="502920"/>
            <a:ext cx="14953129" cy="620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02920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7" r="31311"/>
          <a:stretch/>
        </p:blipFill>
        <p:spPr>
          <a:xfrm>
            <a:off x="4516426" y="2506210"/>
            <a:ext cx="3391377" cy="317976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54997" y="2361368"/>
            <a:ext cx="2564384" cy="2559185"/>
            <a:chOff x="2661557" y="2059328"/>
            <a:chExt cx="2164713" cy="2190453"/>
          </a:xfrm>
        </p:grpSpPr>
        <p:sp>
          <p:nvSpPr>
            <p:cNvPr id="12" name="Oval 11"/>
            <p:cNvSpPr/>
            <p:nvPr/>
          </p:nvSpPr>
          <p:spPr>
            <a:xfrm>
              <a:off x="2661557" y="2059328"/>
              <a:ext cx="2160000" cy="21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59200" y="2088356"/>
              <a:ext cx="0" cy="828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633107" y="2848319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630386" y="2494534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0800000">
              <a:off x="3627387" y="3421781"/>
              <a:ext cx="254907" cy="828000"/>
              <a:chOff x="3782786" y="2240756"/>
              <a:chExt cx="254907" cy="828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5400000">
              <a:off x="4284816" y="2763477"/>
              <a:ext cx="254907" cy="828000"/>
              <a:chOff x="3782786" y="2240756"/>
              <a:chExt cx="254907" cy="8280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6200000">
              <a:off x="2962531" y="2760756"/>
              <a:ext cx="254907" cy="828000"/>
              <a:chOff x="3782786" y="2240756"/>
              <a:chExt cx="254907" cy="8280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Subtitle 2"/>
          <p:cNvSpPr txBox="1">
            <a:spLocks/>
          </p:cNvSpPr>
          <p:nvPr/>
        </p:nvSpPr>
        <p:spPr>
          <a:xfrm>
            <a:off x="1523999" y="48580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2000" dirty="0">
                <a:latin typeface="Brush King" panose="02000600000000000000" pitchFamily="50" charset="0"/>
              </a:rPr>
              <a:t>Press ‘c’ to start</a:t>
            </a:r>
          </a:p>
          <a:p>
            <a:endParaRPr lang="en-GB" sz="140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26749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0918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248" b="3475"/>
          <a:stretch/>
        </p:blipFill>
        <p:spPr>
          <a:xfrm>
            <a:off x="0" y="0"/>
            <a:ext cx="8915400" cy="42106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61929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4418" r="4753"/>
          <a:stretch/>
        </p:blipFill>
        <p:spPr>
          <a:xfrm>
            <a:off x="0" y="0"/>
            <a:ext cx="9215718" cy="42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" y="502920"/>
            <a:ext cx="12124944" cy="560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749016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1523999" y="726141"/>
            <a:ext cx="9144000" cy="509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2000" dirty="0">
                <a:latin typeface="Brush King" panose="02000600000000000000" pitchFamily="50" charset="0"/>
              </a:rPr>
              <a:t>Thanks for </a:t>
            </a:r>
            <a:r>
              <a:rPr lang="en-GB" sz="2000" dirty="0" err="1">
                <a:latin typeface="Brush King" panose="02000600000000000000" pitchFamily="50" charset="0"/>
              </a:rPr>
              <a:t>playinG</a:t>
            </a:r>
            <a:endParaRPr lang="en-GB" sz="200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You can close the game using the top right x button</a:t>
            </a: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272990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61929" cy="446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61928" cy="4464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2" r="45809"/>
          <a:stretch/>
        </p:blipFill>
        <p:spPr>
          <a:xfrm>
            <a:off x="224118" y="2595283"/>
            <a:ext cx="1470212" cy="1614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6" t="-588" r="31765" b="588"/>
          <a:stretch/>
        </p:blipFill>
        <p:spPr>
          <a:xfrm>
            <a:off x="7449671" y="2595283"/>
            <a:ext cx="1470212" cy="16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589"/>
          <a:stretch/>
        </p:blipFill>
        <p:spPr>
          <a:xfrm>
            <a:off x="1" y="-1"/>
            <a:ext cx="9161928" cy="424492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0044EA-41FE-455F-B887-BB0FC519B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39" y="4244920"/>
            <a:ext cx="9187468" cy="4267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571CC-B43C-4017-A803-B53282226DDF}"/>
              </a:ext>
            </a:extLst>
          </p:cNvPr>
          <p:cNvSpPr/>
          <p:nvPr/>
        </p:nvSpPr>
        <p:spPr>
          <a:xfrm>
            <a:off x="636275" y="7960617"/>
            <a:ext cx="3657600" cy="499872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1"/>
              </a:gs>
            </a:gsLst>
            <a:lin ang="21594000" scaled="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79191-D89B-45BC-8472-F69C54866178}"/>
              </a:ext>
            </a:extLst>
          </p:cNvPr>
          <p:cNvSpPr txBox="1"/>
          <p:nvPr/>
        </p:nvSpPr>
        <p:spPr>
          <a:xfrm>
            <a:off x="32771" y="8025887"/>
            <a:ext cx="6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F024A-3BD9-4521-865C-C06796BC7D84}"/>
              </a:ext>
            </a:extLst>
          </p:cNvPr>
          <p:cNvSpPr txBox="1"/>
          <p:nvPr/>
        </p:nvSpPr>
        <p:spPr>
          <a:xfrm>
            <a:off x="4303418" y="8013695"/>
            <a:ext cx="6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EB974-C75A-458C-83E4-E5EBF8CD1552}"/>
              </a:ext>
            </a:extLst>
          </p:cNvPr>
          <p:cNvSpPr/>
          <p:nvPr/>
        </p:nvSpPr>
        <p:spPr>
          <a:xfrm>
            <a:off x="4885187" y="4257112"/>
            <a:ext cx="4264550" cy="4215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5FCA4-30C2-46CC-8BCA-39B79D0A1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4" y="1432894"/>
            <a:ext cx="9187468" cy="4267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16A98-1B39-4683-AA25-CE72202FCBBE}"/>
              </a:ext>
            </a:extLst>
          </p:cNvPr>
          <p:cNvSpPr txBox="1"/>
          <p:nvPr/>
        </p:nvSpPr>
        <p:spPr>
          <a:xfrm>
            <a:off x="966834" y="5213861"/>
            <a:ext cx="1451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Skill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B8443-E9AE-4E18-8A00-7E91B743966D}"/>
              </a:ext>
            </a:extLst>
          </p:cNvPr>
          <p:cNvSpPr txBox="1"/>
          <p:nvPr/>
        </p:nvSpPr>
        <p:spPr>
          <a:xfrm>
            <a:off x="4205092" y="5201669"/>
            <a:ext cx="1451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Luck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51EBF-DD36-4C80-AC4B-C248AF2B5543}"/>
              </a:ext>
            </a:extLst>
          </p:cNvPr>
          <p:cNvSpPr/>
          <p:nvPr/>
        </p:nvSpPr>
        <p:spPr>
          <a:xfrm>
            <a:off x="5770090" y="1445086"/>
            <a:ext cx="4264550" cy="4215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E4A63-C5C4-4487-8D0D-C2D205B066C0}"/>
              </a:ext>
            </a:extLst>
          </p:cNvPr>
          <p:cNvSpPr/>
          <p:nvPr/>
        </p:nvSpPr>
        <p:spPr>
          <a:xfrm>
            <a:off x="6656439" y="637130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48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23053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9648"/>
            <a:ext cx="12192000" cy="59546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  <a:p>
            <a:pPr algn="ctr"/>
            <a:endParaRPr lang="en-GB" sz="8000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8586"/>
          <a:stretch/>
        </p:blipFill>
        <p:spPr>
          <a:xfrm>
            <a:off x="6606988" y="5084762"/>
            <a:ext cx="5585012" cy="959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8586" r="53980"/>
          <a:stretch/>
        </p:blipFill>
        <p:spPr>
          <a:xfrm>
            <a:off x="0" y="5084762"/>
            <a:ext cx="6893859" cy="95950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524000" y="4240306"/>
            <a:ext cx="9144000" cy="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124344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26" t="12792" r="27564" b="31823"/>
          <a:stretch/>
        </p:blipFill>
        <p:spPr>
          <a:xfrm>
            <a:off x="656491" y="609600"/>
            <a:ext cx="10316309" cy="569741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6491" y="609600"/>
            <a:ext cx="10316309" cy="59546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600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  <a:p>
            <a:pPr algn="ctr"/>
            <a:endParaRPr lang="en-GB" sz="6600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48586"/>
          <a:stretch/>
        </p:blipFill>
        <p:spPr>
          <a:xfrm>
            <a:off x="7802880" y="6067188"/>
            <a:ext cx="3169920" cy="497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48586" r="53980"/>
          <a:stretch/>
        </p:blipFill>
        <p:spPr>
          <a:xfrm>
            <a:off x="656492" y="6067188"/>
            <a:ext cx="7705188" cy="497032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180491" y="5308898"/>
            <a:ext cx="7737232" cy="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332673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29687EB-EB02-4CF5-A82B-DE96513BAF6C}"/>
              </a:ext>
            </a:extLst>
          </p:cNvPr>
          <p:cNvSpPr/>
          <p:nvPr/>
        </p:nvSpPr>
        <p:spPr>
          <a:xfrm>
            <a:off x="867508" y="855785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10pts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30AA88-3749-4492-B91C-86313B25B880}"/>
              </a:ext>
            </a:extLst>
          </p:cNvPr>
          <p:cNvSpPr/>
          <p:nvPr/>
        </p:nvSpPr>
        <p:spPr>
          <a:xfrm>
            <a:off x="3927231" y="855784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9pts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6CFC7C-AE77-4A80-976C-22D89AC9E9C2}"/>
              </a:ext>
            </a:extLst>
          </p:cNvPr>
          <p:cNvSpPr/>
          <p:nvPr/>
        </p:nvSpPr>
        <p:spPr>
          <a:xfrm>
            <a:off x="7104185" y="855784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8pts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372179-706D-459E-BD58-5EEB3BC1F1F3}"/>
              </a:ext>
            </a:extLst>
          </p:cNvPr>
          <p:cNvSpPr/>
          <p:nvPr/>
        </p:nvSpPr>
        <p:spPr>
          <a:xfrm>
            <a:off x="867508" y="2672861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7pts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E0194C-61BF-4436-9B58-E9E7AE682395}"/>
              </a:ext>
            </a:extLst>
          </p:cNvPr>
          <p:cNvSpPr/>
          <p:nvPr/>
        </p:nvSpPr>
        <p:spPr>
          <a:xfrm>
            <a:off x="3927231" y="2672861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6pts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0CFAE3-54D8-421E-BA06-275843068166}"/>
              </a:ext>
            </a:extLst>
          </p:cNvPr>
          <p:cNvSpPr/>
          <p:nvPr/>
        </p:nvSpPr>
        <p:spPr>
          <a:xfrm>
            <a:off x="7104185" y="2672860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5pts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D11E34-0A4A-4A1B-A827-BAC2CD77ABEB}"/>
              </a:ext>
            </a:extLst>
          </p:cNvPr>
          <p:cNvSpPr/>
          <p:nvPr/>
        </p:nvSpPr>
        <p:spPr>
          <a:xfrm>
            <a:off x="867508" y="4489937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4pts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A5E897-2F08-4827-96A5-264B0F59C36E}"/>
              </a:ext>
            </a:extLst>
          </p:cNvPr>
          <p:cNvSpPr/>
          <p:nvPr/>
        </p:nvSpPr>
        <p:spPr>
          <a:xfrm>
            <a:off x="4044462" y="4489936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3pts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E455CA-07C9-4480-A1E1-627D56F67508}"/>
              </a:ext>
            </a:extLst>
          </p:cNvPr>
          <p:cNvSpPr/>
          <p:nvPr/>
        </p:nvSpPr>
        <p:spPr>
          <a:xfrm>
            <a:off x="7303478" y="4489936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2pts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B7AD05-B88A-4DB0-BEF7-C70AE66ECDA2}"/>
              </a:ext>
            </a:extLst>
          </p:cNvPr>
          <p:cNvSpPr/>
          <p:nvPr/>
        </p:nvSpPr>
        <p:spPr>
          <a:xfrm>
            <a:off x="9519139" y="1764322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1pts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56EA87-93CE-46B2-BE7A-2FABC1112748}"/>
              </a:ext>
            </a:extLst>
          </p:cNvPr>
          <p:cNvSpPr/>
          <p:nvPr/>
        </p:nvSpPr>
        <p:spPr>
          <a:xfrm>
            <a:off x="9859108" y="3534507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0pts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524BF9-FB3E-4792-AB25-3FB84605A059}"/>
              </a:ext>
            </a:extLst>
          </p:cNvPr>
          <p:cNvSpPr/>
          <p:nvPr/>
        </p:nvSpPr>
        <p:spPr>
          <a:xfrm>
            <a:off x="1781908" y="5849814"/>
            <a:ext cx="9202615" cy="170392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3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91</Words>
  <Application>Microsoft Office PowerPoint</Application>
  <PresentationFormat>Widescreen</PresentationFormat>
  <Paragraphs>52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Brush King</vt:lpstr>
      <vt:lpstr>Calibri</vt:lpstr>
      <vt:lpstr>Calibri Light</vt:lpstr>
      <vt:lpstr>Comic Sans MS</vt:lpstr>
      <vt:lpstr>Office Theme</vt:lpstr>
      <vt:lpstr>Whack a mole</vt:lpstr>
      <vt:lpstr>PowerPoint Presentation</vt:lpstr>
      <vt:lpstr>Whack a mole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Whack a mole</dc:title>
  <dc:creator>Taylor, Mike A</dc:creator>
  <cp:lastModifiedBy>Mike</cp:lastModifiedBy>
  <cp:revision>28</cp:revision>
  <dcterms:created xsi:type="dcterms:W3CDTF">2020-02-11T14:37:45Z</dcterms:created>
  <dcterms:modified xsi:type="dcterms:W3CDTF">2021-06-03T11:32:18Z</dcterms:modified>
</cp:coreProperties>
</file>