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553" autoAdjust="0"/>
  </p:normalViewPr>
  <p:slideViewPr>
    <p:cSldViewPr snapToGrid="0">
      <p:cViewPr>
        <p:scale>
          <a:sx n="75" d="100"/>
          <a:sy n="75" d="100"/>
        </p:scale>
        <p:origin x="1882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24032-DB74-4B24-9D6C-0DB73E286C2C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7C749-0C7C-41A0-A350-DD69ADBF1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681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8 by 2 the correct size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7C749-0C7C-41A0-A350-DD69ADBF1AD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782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8 by 2 the correct size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7C749-0C7C-41A0-A350-DD69ADBF1AD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066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7C749-0C7C-41A0-A350-DD69ADBF1AD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132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71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34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17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63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79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64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4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86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09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94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831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A3EC8-63D0-49CB-ABB2-40C0A298F0AD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47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021977" y="502920"/>
            <a:ext cx="14953129" cy="6208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502920"/>
            <a:ext cx="9144000" cy="1715272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5"/>
                </a:solidFill>
                <a:latin typeface="Brush King" panose="02000600000000000000" pitchFamily="50" charset="0"/>
              </a:rPr>
              <a:t>Whack a mole</a:t>
            </a:r>
            <a:endParaRPr lang="en-GB" dirty="0">
              <a:solidFill>
                <a:schemeClr val="accent5"/>
              </a:solidFill>
              <a:latin typeface="Brush King" panose="02000600000000000000" pitchFamily="5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57" r="31311"/>
          <a:stretch/>
        </p:blipFill>
        <p:spPr>
          <a:xfrm>
            <a:off x="4516426" y="2506210"/>
            <a:ext cx="3391377" cy="317976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854997" y="2361368"/>
            <a:ext cx="2564384" cy="2559185"/>
            <a:chOff x="2661557" y="2059328"/>
            <a:chExt cx="2164713" cy="2190453"/>
          </a:xfrm>
        </p:grpSpPr>
        <p:sp>
          <p:nvSpPr>
            <p:cNvPr id="12" name="Oval 11"/>
            <p:cNvSpPr/>
            <p:nvPr/>
          </p:nvSpPr>
          <p:spPr>
            <a:xfrm>
              <a:off x="2661557" y="2059328"/>
              <a:ext cx="2160000" cy="21600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59200" y="2088356"/>
              <a:ext cx="0" cy="828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3633107" y="2848319"/>
              <a:ext cx="25218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3630386" y="2494534"/>
              <a:ext cx="25218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 rot="10800000">
              <a:off x="3627387" y="3421781"/>
              <a:ext cx="254907" cy="828000"/>
              <a:chOff x="3782786" y="2240756"/>
              <a:chExt cx="254907" cy="828000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3911600" y="2240756"/>
                <a:ext cx="0" cy="8280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3785507" y="3000719"/>
                <a:ext cx="25218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3782786" y="2646934"/>
                <a:ext cx="25218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 rot="5400000">
              <a:off x="4284816" y="2763477"/>
              <a:ext cx="254907" cy="828000"/>
              <a:chOff x="3782786" y="2240756"/>
              <a:chExt cx="254907" cy="828000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3911600" y="2240756"/>
                <a:ext cx="0" cy="8280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 flipV="1">
                <a:off x="3785507" y="3000719"/>
                <a:ext cx="25218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 flipV="1">
                <a:off x="3782786" y="2646934"/>
                <a:ext cx="25218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 rot="16200000">
              <a:off x="2962531" y="2760756"/>
              <a:ext cx="254907" cy="828000"/>
              <a:chOff x="3782786" y="2240756"/>
              <a:chExt cx="254907" cy="828000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3911600" y="2240756"/>
                <a:ext cx="0" cy="8280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 flipV="1">
                <a:off x="3785507" y="3000719"/>
                <a:ext cx="25218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 flipV="1">
                <a:off x="3782786" y="2646934"/>
                <a:ext cx="25218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Subtitle 2"/>
          <p:cNvSpPr txBox="1">
            <a:spLocks/>
          </p:cNvSpPr>
          <p:nvPr/>
        </p:nvSpPr>
        <p:spPr>
          <a:xfrm>
            <a:off x="1523999" y="485809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 dirty="0" smtClean="0">
              <a:latin typeface="Brush King" panose="02000600000000000000" pitchFamily="50" charset="0"/>
            </a:endParaRPr>
          </a:p>
          <a:p>
            <a:r>
              <a:rPr lang="en-GB" sz="2000" dirty="0" smtClean="0">
                <a:latin typeface="Brush King" panose="02000600000000000000" pitchFamily="50" charset="0"/>
              </a:rPr>
              <a:t>Press ‘c’ to start</a:t>
            </a:r>
          </a:p>
          <a:p>
            <a:endParaRPr lang="en-GB" sz="1400" dirty="0">
              <a:latin typeface="Brush King" panose="02000600000000000000" pitchFamily="50" charset="0"/>
            </a:endParaRPr>
          </a:p>
          <a:p>
            <a:endParaRPr lang="en-GB" sz="1050" dirty="0" smtClean="0">
              <a:latin typeface="Brush King" panose="02000600000000000000" pitchFamily="50" charset="0"/>
            </a:endParaRPr>
          </a:p>
          <a:p>
            <a:r>
              <a:rPr lang="en-GB" sz="1050" dirty="0" smtClean="0">
                <a:latin typeface="Brush King" panose="02000600000000000000" pitchFamily="50" charset="0"/>
              </a:rPr>
              <a:t>brought to you by the BDM lab</a:t>
            </a:r>
            <a:endParaRPr lang="en-GB" sz="1050" dirty="0">
              <a:latin typeface="Brush King" panose="02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99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910918" cy="421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4248" b="3475"/>
          <a:stretch/>
        </p:blipFill>
        <p:spPr>
          <a:xfrm>
            <a:off x="0" y="0"/>
            <a:ext cx="8915400" cy="421067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9161929" cy="421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/>
          <a:srcRect l="4418" r="4753"/>
          <a:stretch/>
        </p:blipFill>
        <p:spPr>
          <a:xfrm>
            <a:off x="0" y="0"/>
            <a:ext cx="9215718" cy="421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82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176" y="502920"/>
            <a:ext cx="12124944" cy="5602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749016"/>
            <a:ext cx="9144000" cy="1715272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5"/>
                </a:solidFill>
                <a:latin typeface="Brush King" panose="02000600000000000000" pitchFamily="50" charset="0"/>
              </a:rPr>
              <a:t>Whack a mole</a:t>
            </a:r>
            <a:endParaRPr lang="en-GB" dirty="0">
              <a:solidFill>
                <a:schemeClr val="accent5"/>
              </a:solidFill>
              <a:latin typeface="Brush King" panose="02000600000000000000" pitchFamily="50" charset="0"/>
            </a:endParaRPr>
          </a:p>
        </p:txBody>
      </p:sp>
      <p:sp>
        <p:nvSpPr>
          <p:cNvPr id="29" name="Subtitle 2"/>
          <p:cNvSpPr txBox="1">
            <a:spLocks/>
          </p:cNvSpPr>
          <p:nvPr/>
        </p:nvSpPr>
        <p:spPr>
          <a:xfrm>
            <a:off x="1523999" y="726141"/>
            <a:ext cx="9144000" cy="5091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 dirty="0" smtClean="0">
              <a:latin typeface="Brush King" panose="02000600000000000000" pitchFamily="50" charset="0"/>
            </a:endParaRPr>
          </a:p>
          <a:p>
            <a:r>
              <a:rPr lang="en-GB" sz="2000" dirty="0" smtClean="0">
                <a:latin typeface="Brush King" panose="02000600000000000000" pitchFamily="50" charset="0"/>
              </a:rPr>
              <a:t>Thanks for </a:t>
            </a:r>
            <a:r>
              <a:rPr lang="en-GB" sz="2000" dirty="0" err="1" smtClean="0">
                <a:latin typeface="Brush King" panose="02000600000000000000" pitchFamily="50" charset="0"/>
              </a:rPr>
              <a:t>playinG</a:t>
            </a:r>
            <a:endParaRPr lang="en-GB" sz="2000" dirty="0" smtClean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endParaRPr lang="en-GB" sz="1050" dirty="0" smtClean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endParaRPr lang="en-GB" sz="1050" dirty="0" smtClean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endParaRPr lang="en-GB" sz="1050" dirty="0" smtClean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endParaRPr lang="en-GB" sz="1050" dirty="0" smtClean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endParaRPr lang="en-GB" sz="1050" dirty="0" smtClean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r>
              <a:rPr lang="en-GB" sz="1050" dirty="0" smtClean="0">
                <a:latin typeface="Brush King" panose="02000600000000000000" pitchFamily="50" charset="0"/>
              </a:rPr>
              <a:t>You can close the game using the top right x button</a:t>
            </a:r>
          </a:p>
          <a:p>
            <a:endParaRPr lang="en-GB" sz="1050" dirty="0">
              <a:latin typeface="Brush King" panose="02000600000000000000" pitchFamily="50" charset="0"/>
            </a:endParaRPr>
          </a:p>
          <a:p>
            <a:endParaRPr lang="en-GB" sz="1050" dirty="0" smtClean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r>
              <a:rPr lang="en-GB" sz="1050" dirty="0" smtClean="0">
                <a:latin typeface="Brush King" panose="02000600000000000000" pitchFamily="50" charset="0"/>
              </a:rPr>
              <a:t>brought to you by the BDM lab</a:t>
            </a:r>
            <a:endParaRPr lang="en-GB" sz="1050" dirty="0">
              <a:latin typeface="Brush King" panose="02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902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61929" cy="4464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9161928" cy="44644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32" r="45809"/>
          <a:stretch/>
        </p:blipFill>
        <p:spPr>
          <a:xfrm>
            <a:off x="224118" y="2595283"/>
            <a:ext cx="1470212" cy="16147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76" t="-588" r="31765" b="588"/>
          <a:stretch/>
        </p:blipFill>
        <p:spPr>
          <a:xfrm>
            <a:off x="7449671" y="2595283"/>
            <a:ext cx="1470212" cy="16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7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r="589"/>
          <a:stretch/>
        </p:blipFill>
        <p:spPr>
          <a:xfrm>
            <a:off x="1" y="-1"/>
            <a:ext cx="9161928" cy="4244921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37541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3732"/>
            <a:ext cx="12192000" cy="523053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89648"/>
            <a:ext cx="12192000" cy="595462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000" dirty="0" smtClean="0">
                <a:solidFill>
                  <a:schemeClr val="accent5"/>
                </a:solidFill>
                <a:latin typeface="Brush King" panose="02000600000000000000" pitchFamily="50" charset="0"/>
              </a:rPr>
              <a:t>Whack a mole</a:t>
            </a:r>
          </a:p>
          <a:p>
            <a:pPr algn="ctr"/>
            <a:endParaRPr lang="en-GB" sz="8000" dirty="0">
              <a:solidFill>
                <a:schemeClr val="accent5"/>
              </a:solidFill>
              <a:latin typeface="Brush King" panose="02000600000000000000" pitchFamily="5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48586"/>
          <a:stretch/>
        </p:blipFill>
        <p:spPr>
          <a:xfrm>
            <a:off x="6606988" y="5084762"/>
            <a:ext cx="5585012" cy="9595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48586" r="53980"/>
          <a:stretch/>
        </p:blipFill>
        <p:spPr>
          <a:xfrm>
            <a:off x="0" y="5084762"/>
            <a:ext cx="6893859" cy="959506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524000" y="4240306"/>
            <a:ext cx="9144000" cy="60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 dirty="0" smtClean="0">
              <a:latin typeface="Brush King" panose="02000600000000000000" pitchFamily="50" charset="0"/>
            </a:endParaRPr>
          </a:p>
          <a:p>
            <a:r>
              <a:rPr lang="en-GB" sz="1050" dirty="0" smtClean="0">
                <a:latin typeface="Brush King" panose="02000600000000000000" pitchFamily="50" charset="0"/>
              </a:rPr>
              <a:t>brought </a:t>
            </a:r>
            <a:r>
              <a:rPr lang="en-GB" sz="1050" dirty="0" smtClean="0">
                <a:latin typeface="Brush King" panose="02000600000000000000" pitchFamily="50" charset="0"/>
              </a:rPr>
              <a:t>to you by the BDM lab</a:t>
            </a:r>
            <a:endParaRPr lang="en-GB" sz="1050" dirty="0">
              <a:latin typeface="Brush King" panose="02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445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026" t="12792" r="27564" b="31823"/>
          <a:stretch/>
        </p:blipFill>
        <p:spPr>
          <a:xfrm>
            <a:off x="656491" y="609600"/>
            <a:ext cx="10316309" cy="569741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56491" y="609600"/>
            <a:ext cx="10316309" cy="595461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6600" dirty="0" smtClean="0">
                <a:solidFill>
                  <a:schemeClr val="accent5"/>
                </a:solidFill>
                <a:latin typeface="Brush King" panose="02000600000000000000" pitchFamily="50" charset="0"/>
              </a:rPr>
              <a:t>Whack a mole</a:t>
            </a:r>
          </a:p>
          <a:p>
            <a:pPr algn="ctr"/>
            <a:endParaRPr lang="en-GB" sz="6600" dirty="0">
              <a:solidFill>
                <a:schemeClr val="accent5"/>
              </a:solidFill>
              <a:latin typeface="Brush King" panose="02000600000000000000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48586"/>
          <a:stretch/>
        </p:blipFill>
        <p:spPr>
          <a:xfrm>
            <a:off x="7802880" y="6067188"/>
            <a:ext cx="3169920" cy="4970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48586" r="53980"/>
          <a:stretch/>
        </p:blipFill>
        <p:spPr>
          <a:xfrm>
            <a:off x="656492" y="6067188"/>
            <a:ext cx="7705188" cy="497032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2180491" y="5308898"/>
            <a:ext cx="7737232" cy="60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 dirty="0" smtClean="0">
              <a:latin typeface="Brush King" panose="02000600000000000000" pitchFamily="50" charset="0"/>
            </a:endParaRPr>
          </a:p>
          <a:p>
            <a:r>
              <a:rPr lang="en-GB" sz="1050" dirty="0" smtClean="0">
                <a:latin typeface="Brush King" panose="02000600000000000000" pitchFamily="50" charset="0"/>
              </a:rPr>
              <a:t>brought </a:t>
            </a:r>
            <a:r>
              <a:rPr lang="en-GB" sz="1050" dirty="0" smtClean="0">
                <a:latin typeface="Brush King" panose="02000600000000000000" pitchFamily="50" charset="0"/>
              </a:rPr>
              <a:t>to you by the BDM lab</a:t>
            </a:r>
            <a:endParaRPr lang="en-GB" sz="1050" dirty="0">
              <a:latin typeface="Brush King" panose="02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736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75</Words>
  <Application>Microsoft Office PowerPoint</Application>
  <PresentationFormat>Widescreen</PresentationFormat>
  <Paragraphs>36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Brush King</vt:lpstr>
      <vt:lpstr>Calibri</vt:lpstr>
      <vt:lpstr>Calibri Light</vt:lpstr>
      <vt:lpstr>Office Theme</vt:lpstr>
      <vt:lpstr>Whack a mole</vt:lpstr>
      <vt:lpstr>PowerPoint Presentation</vt:lpstr>
      <vt:lpstr>Whack a mole</vt:lpstr>
      <vt:lpstr>PowerPoint Presentation</vt:lpstr>
      <vt:lpstr>PowerPoint Presentation</vt:lpstr>
      <vt:lpstr>PowerPoint Presentation</vt:lpstr>
      <vt:lpstr>PowerPoint Presentation</vt:lpstr>
    </vt:vector>
  </TitlesOfParts>
  <Company>Deloitte LLP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Whack a mole</dc:title>
  <dc:creator>Taylor, Mike A</dc:creator>
  <cp:lastModifiedBy>Taylor, Mike A</cp:lastModifiedBy>
  <cp:revision>19</cp:revision>
  <dcterms:created xsi:type="dcterms:W3CDTF">2020-02-11T14:37:45Z</dcterms:created>
  <dcterms:modified xsi:type="dcterms:W3CDTF">2020-02-16T17:10:22Z</dcterms:modified>
</cp:coreProperties>
</file>