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553" autoAdjust="0"/>
  </p:normalViewPr>
  <p:slideViewPr>
    <p:cSldViewPr snapToGrid="0">
      <p:cViewPr varScale="1">
        <p:scale>
          <a:sx n="63" d="100"/>
          <a:sy n="63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24032-DB74-4B24-9D6C-0DB73E286C2C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7C749-0C7C-41A0-A350-DD69ADBF1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68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8 by 2 the correct size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7C749-0C7C-41A0-A350-DD69ADBF1AD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78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71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4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17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63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79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64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86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09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9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83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A3EC8-63D0-49CB-ABB2-40C0A298F0AD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47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" y="502920"/>
            <a:ext cx="12124944" cy="6208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502920"/>
            <a:ext cx="9144000" cy="1715272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5"/>
                </a:solidFill>
                <a:latin typeface="Brush King" panose="02000600000000000000" pitchFamily="50" charset="0"/>
              </a:rPr>
              <a:t>Whack a mole</a:t>
            </a:r>
            <a:endParaRPr lang="en-GB" dirty="0">
              <a:solidFill>
                <a:schemeClr val="accent5"/>
              </a:solidFill>
              <a:latin typeface="Brush King" panose="02000600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57" r="31311"/>
          <a:stretch/>
        </p:blipFill>
        <p:spPr>
          <a:xfrm>
            <a:off x="4516426" y="2506210"/>
            <a:ext cx="3391377" cy="317976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54997" y="2361368"/>
            <a:ext cx="2564384" cy="2559185"/>
            <a:chOff x="2661557" y="2059328"/>
            <a:chExt cx="2164713" cy="2190453"/>
          </a:xfrm>
        </p:grpSpPr>
        <p:sp>
          <p:nvSpPr>
            <p:cNvPr id="12" name="Oval 11"/>
            <p:cNvSpPr/>
            <p:nvPr/>
          </p:nvSpPr>
          <p:spPr>
            <a:xfrm>
              <a:off x="2661557" y="2059328"/>
              <a:ext cx="2160000" cy="216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59200" y="2088356"/>
              <a:ext cx="0" cy="828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3633107" y="2848319"/>
              <a:ext cx="2521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3630386" y="2494534"/>
              <a:ext cx="2521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 rot="10800000">
              <a:off x="3627387" y="3421781"/>
              <a:ext cx="254907" cy="828000"/>
              <a:chOff x="3782786" y="2240756"/>
              <a:chExt cx="254907" cy="82800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3911600" y="2240756"/>
                <a:ext cx="0" cy="828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3785507" y="3000719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3782786" y="2646934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rot="5400000">
              <a:off x="4284816" y="2763477"/>
              <a:ext cx="254907" cy="828000"/>
              <a:chOff x="3782786" y="2240756"/>
              <a:chExt cx="254907" cy="82800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3911600" y="2240756"/>
                <a:ext cx="0" cy="828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3785507" y="3000719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3782786" y="2646934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 rot="16200000">
              <a:off x="2962531" y="2760756"/>
              <a:ext cx="254907" cy="828000"/>
              <a:chOff x="3782786" y="2240756"/>
              <a:chExt cx="254907" cy="8280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3911600" y="2240756"/>
                <a:ext cx="0" cy="828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3785507" y="3000719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3782786" y="2646934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Subtitle 2"/>
          <p:cNvSpPr txBox="1">
            <a:spLocks/>
          </p:cNvSpPr>
          <p:nvPr/>
        </p:nvSpPr>
        <p:spPr>
          <a:xfrm>
            <a:off x="1523999" y="485809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 smtClean="0">
              <a:latin typeface="Brush King" panose="02000600000000000000" pitchFamily="50" charset="0"/>
            </a:endParaRPr>
          </a:p>
          <a:p>
            <a:r>
              <a:rPr lang="en-GB" sz="2000" dirty="0" smtClean="0">
                <a:latin typeface="Brush King" panose="02000600000000000000" pitchFamily="50" charset="0"/>
              </a:rPr>
              <a:t>Press ‘c’ to start</a:t>
            </a:r>
          </a:p>
          <a:p>
            <a:endParaRPr lang="en-GB" sz="1400" dirty="0">
              <a:latin typeface="Brush King" panose="02000600000000000000" pitchFamily="50" charset="0"/>
            </a:endParaRPr>
          </a:p>
          <a:p>
            <a:endParaRPr lang="en-GB" sz="1050" dirty="0" smtClean="0">
              <a:latin typeface="Brush King" panose="02000600000000000000" pitchFamily="50" charset="0"/>
            </a:endParaRPr>
          </a:p>
          <a:p>
            <a:r>
              <a:rPr lang="en-GB" sz="1050" dirty="0" smtClean="0">
                <a:latin typeface="Brush King" panose="02000600000000000000" pitchFamily="50" charset="0"/>
              </a:rPr>
              <a:t>brought to you by the BDM lab</a:t>
            </a:r>
            <a:endParaRPr lang="en-GB" sz="1050" dirty="0">
              <a:latin typeface="Brush King" panose="02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9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248" b="3475"/>
          <a:stretch/>
        </p:blipFill>
        <p:spPr>
          <a:xfrm>
            <a:off x="0" y="0"/>
            <a:ext cx="8915400" cy="421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8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23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Brush King</vt:lpstr>
      <vt:lpstr>Calibri</vt:lpstr>
      <vt:lpstr>Calibri Light</vt:lpstr>
      <vt:lpstr>Office Theme</vt:lpstr>
      <vt:lpstr>Whack a mole</vt:lpstr>
      <vt:lpstr>PowerPoint Presentation</vt:lpstr>
    </vt:vector>
  </TitlesOfParts>
  <Company>Deloitte LLP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Whack a mole</dc:title>
  <dc:creator>Taylor, Mike A</dc:creator>
  <cp:lastModifiedBy>Taylor, Mike A</cp:lastModifiedBy>
  <cp:revision>9</cp:revision>
  <dcterms:created xsi:type="dcterms:W3CDTF">2020-02-11T14:37:45Z</dcterms:created>
  <dcterms:modified xsi:type="dcterms:W3CDTF">2020-02-11T17:59:57Z</dcterms:modified>
</cp:coreProperties>
</file>