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8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0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2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8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5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7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A6DD-4D73-431F-903B-8BFCBCB8D3D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D308-FC48-4D21-AFF1-B810A63D7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4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01168" y="996696"/>
            <a:ext cx="12357284" cy="4076670"/>
            <a:chOff x="-201168" y="996696"/>
            <a:chExt cx="12357284" cy="4076670"/>
          </a:xfrm>
        </p:grpSpPr>
        <p:sp>
          <p:nvSpPr>
            <p:cNvPr id="4" name="Can 3"/>
            <p:cNvSpPr/>
            <p:nvPr/>
          </p:nvSpPr>
          <p:spPr>
            <a:xfrm>
              <a:off x="-201168" y="996696"/>
              <a:ext cx="3621600" cy="4050792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-201168" y="4076670"/>
              <a:ext cx="3621600" cy="9966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033272" y="414223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997964" y="414223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an 9"/>
            <p:cNvSpPr/>
            <p:nvPr/>
          </p:nvSpPr>
          <p:spPr>
            <a:xfrm>
              <a:off x="4089838" y="996696"/>
              <a:ext cx="3602044" cy="4050792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089838" y="4076670"/>
              <a:ext cx="3602044" cy="9966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896" y="414223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6228588" y="414223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Can 13"/>
            <p:cNvSpPr/>
            <p:nvPr/>
          </p:nvSpPr>
          <p:spPr>
            <a:xfrm>
              <a:off x="8535854" y="996696"/>
              <a:ext cx="3620262" cy="4050792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8535854" y="4076670"/>
              <a:ext cx="3620262" cy="9966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815840" y="391363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5780532" y="391363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4780026" y="450799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5744718" y="450799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6710934" y="386791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6583680" y="450799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7157466" y="4315968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4328160" y="419709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9718548" y="405079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10683240" y="405079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9270492" y="382219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10235184" y="382219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9234678" y="441655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10199370" y="441655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11165586" y="377647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11038332" y="441655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11612118" y="4224528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8782812" y="410565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9558528" y="362102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10523220" y="362102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9110472" y="339242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10075164" y="339242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9074658" y="398678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10039350" y="398678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11005566" y="334670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10878312" y="398678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11452098" y="379476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8622792" y="3675888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9736836" y="323240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10701528" y="323240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9288780" y="300380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10253472" y="300380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9252966" y="359816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10217658" y="359816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11183874" y="295808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11056620" y="359816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11630406" y="340614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8801100" y="3287268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9558528" y="283464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10523220" y="283464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9110472" y="260604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10075164" y="260604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9074658" y="320040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10039350" y="320040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>
              <a:off x="11005566" y="256032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10878312" y="320040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/>
            <p:nvPr/>
          </p:nvSpPr>
          <p:spPr>
            <a:xfrm>
              <a:off x="11452098" y="300837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8622792" y="288950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9540240" y="236601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10504932" y="236601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9092184" y="213741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10056876" y="213741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9056370" y="273177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10021062" y="273177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10987278" y="209169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10860024" y="273177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11433810" y="253974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8604504" y="242087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/>
            <p:cNvSpPr/>
            <p:nvPr/>
          </p:nvSpPr>
          <p:spPr>
            <a:xfrm>
              <a:off x="9635490" y="161391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10600182" y="161391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9187434" y="138531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10152126" y="138531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9151620" y="197967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10116312" y="197967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>
              <a:off x="11082528" y="133959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>
              <a:off x="10955274" y="197967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11529060" y="178765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8699754" y="166878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9758934" y="200482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10723626" y="200482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>
              <a:off x="9310878" y="177622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10275570" y="177622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9275064" y="237058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239756" y="237058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11205972" y="173050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11078718" y="237058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11652504" y="2178558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8823198" y="205968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9635490" y="324612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0600182" y="324612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/>
            <p:cNvSpPr/>
            <p:nvPr/>
          </p:nvSpPr>
          <p:spPr>
            <a:xfrm>
              <a:off x="9187434" y="301752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10152126" y="301752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/>
            <p:cNvSpPr/>
            <p:nvPr/>
          </p:nvSpPr>
          <p:spPr>
            <a:xfrm>
              <a:off x="9151620" y="361188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/>
            <p:cNvSpPr/>
            <p:nvPr/>
          </p:nvSpPr>
          <p:spPr>
            <a:xfrm>
              <a:off x="10116312" y="361188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/>
            <p:cNvSpPr/>
            <p:nvPr/>
          </p:nvSpPr>
          <p:spPr>
            <a:xfrm>
              <a:off x="11082528" y="297180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/>
            <p:cNvSpPr/>
            <p:nvPr/>
          </p:nvSpPr>
          <p:spPr>
            <a:xfrm>
              <a:off x="10955274" y="361188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/>
            <p:cNvSpPr/>
            <p:nvPr/>
          </p:nvSpPr>
          <p:spPr>
            <a:xfrm>
              <a:off x="11529060" y="341985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Oval 124"/>
            <p:cNvSpPr/>
            <p:nvPr/>
          </p:nvSpPr>
          <p:spPr>
            <a:xfrm>
              <a:off x="8699754" y="330098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/>
          </p:nvSpPr>
          <p:spPr>
            <a:xfrm>
              <a:off x="9867900" y="385419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Oval 126"/>
            <p:cNvSpPr/>
            <p:nvPr/>
          </p:nvSpPr>
          <p:spPr>
            <a:xfrm>
              <a:off x="10832592" y="385419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Oval 127"/>
            <p:cNvSpPr/>
            <p:nvPr/>
          </p:nvSpPr>
          <p:spPr>
            <a:xfrm>
              <a:off x="9419844" y="362559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10384536" y="362559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/>
            <p:cNvSpPr/>
            <p:nvPr/>
          </p:nvSpPr>
          <p:spPr>
            <a:xfrm>
              <a:off x="9384030" y="421995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/>
            <p:cNvSpPr/>
            <p:nvPr/>
          </p:nvSpPr>
          <p:spPr>
            <a:xfrm>
              <a:off x="10348722" y="421995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Oval 131"/>
            <p:cNvSpPr/>
            <p:nvPr/>
          </p:nvSpPr>
          <p:spPr>
            <a:xfrm>
              <a:off x="11314938" y="357987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/>
            <p:cNvSpPr/>
            <p:nvPr/>
          </p:nvSpPr>
          <p:spPr>
            <a:xfrm>
              <a:off x="11187684" y="421995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/>
            <p:cNvSpPr/>
            <p:nvPr/>
          </p:nvSpPr>
          <p:spPr>
            <a:xfrm>
              <a:off x="11761470" y="4027932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/>
            <p:cNvSpPr/>
            <p:nvPr/>
          </p:nvSpPr>
          <p:spPr>
            <a:xfrm>
              <a:off x="8932164" y="390906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/>
            <p:cNvSpPr/>
            <p:nvPr/>
          </p:nvSpPr>
          <p:spPr>
            <a:xfrm>
              <a:off x="9766554" y="312039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731246" y="312039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/>
            <p:cNvSpPr/>
            <p:nvPr/>
          </p:nvSpPr>
          <p:spPr>
            <a:xfrm>
              <a:off x="9318498" y="289179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/>
            <p:cNvSpPr/>
            <p:nvPr/>
          </p:nvSpPr>
          <p:spPr>
            <a:xfrm>
              <a:off x="10283190" y="289179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/>
            <p:cNvSpPr/>
            <p:nvPr/>
          </p:nvSpPr>
          <p:spPr>
            <a:xfrm>
              <a:off x="9282684" y="348615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/>
            <p:cNvSpPr/>
            <p:nvPr/>
          </p:nvSpPr>
          <p:spPr>
            <a:xfrm>
              <a:off x="10247376" y="348615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/>
            <p:cNvSpPr/>
            <p:nvPr/>
          </p:nvSpPr>
          <p:spPr>
            <a:xfrm>
              <a:off x="11213592" y="284607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11086338" y="3486150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/>
            <p:cNvSpPr/>
            <p:nvPr/>
          </p:nvSpPr>
          <p:spPr>
            <a:xfrm>
              <a:off x="11660124" y="3294126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8830818" y="3175254"/>
              <a:ext cx="356616" cy="365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/>
            <p:cNvSpPr/>
            <p:nvPr/>
          </p:nvSpPr>
          <p:spPr>
            <a:xfrm>
              <a:off x="8535854" y="1011144"/>
              <a:ext cx="3620262" cy="9068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2949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-1397000" y="1999996"/>
            <a:ext cx="3621600" cy="405079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-1397000" y="5079970"/>
            <a:ext cx="3621600" cy="9966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-162560" y="514553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02132" y="514553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>
            <a:off x="8774500" y="1981708"/>
            <a:ext cx="3602044" cy="405079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774500" y="5061682"/>
            <a:ext cx="3602044" cy="9966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948558" y="512724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913250" y="5127244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>
            <a:off x="3748324" y="1999996"/>
            <a:ext cx="3620262" cy="405079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748324" y="5079970"/>
            <a:ext cx="3620262" cy="9966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9500502" y="4898644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0465194" y="489864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9464688" y="549300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0429380" y="5493004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1395596" y="485292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1268342" y="549300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842128" y="530098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9012822" y="5182108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931018" y="505409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895710" y="505409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4482962" y="482549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5447654" y="482549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47148" y="541985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5411840" y="541985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378056" y="477977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250802" y="541985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824588" y="5227828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3995282" y="510895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4770998" y="4624324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5735690" y="462432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4322942" y="439572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5287634" y="439572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4287128" y="499008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251820" y="499008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6218036" y="435000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6090782" y="499008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6664568" y="479806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3835262" y="4679188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4949306" y="423570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5913998" y="423570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4501250" y="400710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5465942" y="400710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4465436" y="460146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5430128" y="460146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6396344" y="396138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6269090" y="460146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6842876" y="440944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4013570" y="4290568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4770998" y="383794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5735690" y="383794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4322942" y="360934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5287634" y="360934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4287128" y="420370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5251820" y="420370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218036" y="356362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090782" y="420370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664568" y="401167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3835262" y="3892804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4752710" y="336931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5717402" y="336931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4304654" y="314071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5269346" y="314071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68840" y="373507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5233532" y="373507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6199748" y="309499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6072494" y="373507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6646280" y="354304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3816974" y="3424174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4847960" y="261721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5812652" y="261721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399904" y="238861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5364596" y="238861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4364090" y="298297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5328782" y="298297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6294998" y="234289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6167744" y="298297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6741530" y="279095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3912224" y="267208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4971404" y="300812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5936096" y="300812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4523348" y="277952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5488040" y="277952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4487534" y="337388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5452226" y="337388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/>
          <p:cNvSpPr/>
          <p:nvPr/>
        </p:nvSpPr>
        <p:spPr>
          <a:xfrm>
            <a:off x="6418442" y="2733802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/>
          <p:cNvSpPr/>
          <p:nvPr/>
        </p:nvSpPr>
        <p:spPr>
          <a:xfrm>
            <a:off x="6291188" y="337388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6864974" y="3181858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4035668" y="306298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4847960" y="424942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5812652" y="424942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/>
        </p:nvSpPr>
        <p:spPr>
          <a:xfrm>
            <a:off x="4399904" y="402082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5364596" y="402082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4364090" y="461518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5328782" y="461518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6294998" y="397510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6167744" y="461518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/>
        </p:nvSpPr>
        <p:spPr>
          <a:xfrm>
            <a:off x="6741530" y="442315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3912224" y="4304284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5080370" y="485749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6045062" y="485749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4632314" y="462889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5597006" y="4628896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/>
          <p:cNvSpPr/>
          <p:nvPr/>
        </p:nvSpPr>
        <p:spPr>
          <a:xfrm>
            <a:off x="4596500" y="522325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/>
          <p:cNvSpPr/>
          <p:nvPr/>
        </p:nvSpPr>
        <p:spPr>
          <a:xfrm>
            <a:off x="5561192" y="522325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/>
          <p:cNvSpPr/>
          <p:nvPr/>
        </p:nvSpPr>
        <p:spPr>
          <a:xfrm>
            <a:off x="6527408" y="458317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/>
          <p:cNvSpPr/>
          <p:nvPr/>
        </p:nvSpPr>
        <p:spPr>
          <a:xfrm>
            <a:off x="6400154" y="522325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/>
          <p:cNvSpPr/>
          <p:nvPr/>
        </p:nvSpPr>
        <p:spPr>
          <a:xfrm>
            <a:off x="6973940" y="5031232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/>
          <p:cNvSpPr/>
          <p:nvPr/>
        </p:nvSpPr>
        <p:spPr>
          <a:xfrm>
            <a:off x="4144634" y="491236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/>
          <p:cNvSpPr/>
          <p:nvPr/>
        </p:nvSpPr>
        <p:spPr>
          <a:xfrm>
            <a:off x="4979024" y="412369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5943716" y="412369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/>
          <p:cNvSpPr/>
          <p:nvPr/>
        </p:nvSpPr>
        <p:spPr>
          <a:xfrm>
            <a:off x="4530968" y="389509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5495660" y="389509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/>
          <p:cNvSpPr/>
          <p:nvPr/>
        </p:nvSpPr>
        <p:spPr>
          <a:xfrm>
            <a:off x="4495154" y="448945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5459846" y="4489450"/>
            <a:ext cx="356616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/>
          <p:cNvSpPr/>
          <p:nvPr/>
        </p:nvSpPr>
        <p:spPr>
          <a:xfrm>
            <a:off x="6426062" y="384937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/>
          <p:cNvSpPr/>
          <p:nvPr/>
        </p:nvSpPr>
        <p:spPr>
          <a:xfrm>
            <a:off x="6298808" y="4489450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/>
          <p:cNvSpPr/>
          <p:nvPr/>
        </p:nvSpPr>
        <p:spPr>
          <a:xfrm>
            <a:off x="6872594" y="4297426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/>
          <p:cNvSpPr/>
          <p:nvPr/>
        </p:nvSpPr>
        <p:spPr>
          <a:xfrm>
            <a:off x="4043288" y="4178554"/>
            <a:ext cx="356616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/>
          <p:cNvSpPr/>
          <p:nvPr/>
        </p:nvSpPr>
        <p:spPr>
          <a:xfrm>
            <a:off x="3748324" y="2014444"/>
            <a:ext cx="3620262" cy="906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293982" y="274307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mic Sans MS" panose="030F0702030302020204" pitchFamily="66" charset="0"/>
              </a:rPr>
              <a:t>Welcome!!!</a:t>
            </a:r>
            <a:endParaRPr lang="en-GB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Mike A</dc:creator>
  <cp:lastModifiedBy>Taylor, Mike A</cp:lastModifiedBy>
  <cp:revision>28</cp:revision>
  <dcterms:created xsi:type="dcterms:W3CDTF">2020-01-04T08:48:15Z</dcterms:created>
  <dcterms:modified xsi:type="dcterms:W3CDTF">2020-01-11T11:04:34Z</dcterms:modified>
</cp:coreProperties>
</file>