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37F5-CDEE-4605-9D7E-89FE2980E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E2E0C-D908-4105-A3E1-35310292D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EB1D-BFC8-422E-8F73-14C34C47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87E-3876-4532-A6D5-790645124A1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5F6F-7E4E-4137-AAF0-89EAFF48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3BFE9-2B2F-443C-8D17-AB83B9C0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71F6-AA11-47C5-B939-2948B98B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1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21AF-A21F-439D-8508-1D396126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DC416-4A27-4EED-8C69-82387F35A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2637D-2F12-410E-8209-C7961449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87E-3876-4532-A6D5-790645124A1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4344B-19D1-4698-BB0A-C04C2D66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713B-6DE0-490A-993C-0BEDA30C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71F6-AA11-47C5-B939-2948B98B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7BBFE-144A-417E-B9BF-8FFF7088E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D099F-F6EF-4414-A131-1C51F2FA5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EFE0-2A5D-4664-9C5D-F6F189E5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87E-3876-4532-A6D5-790645124A1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2F4D-7D3A-4406-937E-1E444B84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2392-F965-46B1-AD9F-CD6CFF62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71F6-AA11-47C5-B939-2948B98B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9F40-FE5A-4A6E-AD71-42A4F70E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839EE-74DA-4062-BC7D-B5633F263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DC071-40D3-4990-9579-7027A441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87E-3876-4532-A6D5-790645124A1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1668B-C9D8-4C43-821D-162E1072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7E721-5830-493E-B619-F3D4137C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71F6-AA11-47C5-B939-2948B98B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AC0D-6973-49EA-B8BD-E5E6F66A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B414D-BB8B-4683-96A5-8D3DBD28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601C3-F574-491F-A0FA-BAA1259D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87E-3876-4532-A6D5-790645124A1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3C51-1465-44E7-BD6A-7FC5EE67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DDAA-2535-46FC-900C-7FF50B79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71F6-AA11-47C5-B939-2948B98B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F60E-54D2-4895-A4C9-68FAA1B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5A0B-EB25-4B69-90DA-3F3192300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ED888-8AEF-4AB6-B591-27A7AFA73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C5BF-C62B-46FF-AABD-3D707D8B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87E-3876-4532-A6D5-790645124A1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E8F80-7E42-4243-90D5-CE708258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DE87C-9ED9-47C6-B3B5-AE7A02CD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71F6-AA11-47C5-B939-2948B98B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5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4A4D-27B0-4EA9-86A7-9D3BB9F0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4E292-FE12-4D58-AE10-256632FBC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92472-380D-449D-ADF5-A9B09FEDD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35CE4-F7EA-4D0B-B2BE-40A996B2E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29F6F-F69C-469F-A8A2-B14CAA00C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EAFB2-5BA8-4CE6-A596-520ED8DC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87E-3876-4532-A6D5-790645124A1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33DCB-66DB-4224-B279-F3D47D17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C22AE-ACE7-4180-8174-13902B17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71F6-AA11-47C5-B939-2948B98B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0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9672-A861-4817-9DF8-F407E984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2F715-1B56-4861-A27E-9FC8219F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87E-3876-4532-A6D5-790645124A1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64F31-AF4F-4CBA-BE5E-2947DADE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0E81C-3DCB-49E5-91ED-DB35AE6A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71F6-AA11-47C5-B939-2948B98B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2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6A4EA-68FE-4E7F-AB1E-706F91A9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87E-3876-4532-A6D5-790645124A1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EB3ED-3C54-404C-A496-0633500D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33869-5382-4D4F-BEE8-11990460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71F6-AA11-47C5-B939-2948B98B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5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0B60-C4FB-487A-85D4-69A3E698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92B2-3D70-4D00-A916-FA602D0E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6D65E-ACC5-4D7F-AA2D-7D46FFFC3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C6B69-B711-44DE-917C-0431B3AF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87E-3876-4532-A6D5-790645124A1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15CF7-0E05-43F0-8498-3C8E08FA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EFD45-0513-4090-A818-0EDD1E10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71F6-AA11-47C5-B939-2948B98B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726C-F0BF-4B83-ABB6-484CA6CE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A35CA-DC7A-407B-97E1-48351D7B9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5E505-C8D1-4D4F-9893-CB1AFE58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893FE-47DA-4A50-8D7B-465E3496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C87E-3876-4532-A6D5-790645124A1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F481E-9074-4A55-AD5D-3C44BA75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A3CF-88F1-47C7-901A-50CC3F85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471F6-AA11-47C5-B939-2948B98B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7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78">
              <a:schemeClr val="bg1"/>
            </a:gs>
            <a:gs pos="28000">
              <a:schemeClr val="accent1">
                <a:lumMod val="40000"/>
                <a:lumOff val="60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77000">
              <a:schemeClr val="accent2"/>
            </a:gs>
            <a:gs pos="100000">
              <a:schemeClr val="accent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3E5CE-CE8D-4AB3-A233-A4961606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46849-8A6D-4401-BB2D-C0F3B7B41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D6BF1-975C-4364-8877-422595B44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7C87E-3876-4532-A6D5-790645124A1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E847-D66E-4E65-A5CA-3628B2FFE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3F62A-EFF3-47F1-B889-6F2EA19B0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471F6-AA11-47C5-B939-2948B98B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236A-2857-45E6-A1F2-8FFC3FCA5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Investments Housing Market U.S.A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A4CD-D5F4-4E2D-A2D6-B2F64731D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Noel</a:t>
            </a:r>
          </a:p>
        </p:txBody>
      </p:sp>
    </p:spTree>
    <p:extLst>
      <p:ext uri="{BB962C8B-B14F-4D97-AF65-F5344CB8AC3E}">
        <p14:creationId xmlns:p14="http://schemas.microsoft.com/office/powerpoint/2010/main" val="395935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F63C-E9A0-4B76-B6CE-8CEFC9B9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C5D0-BEFB-4F18-8262-2DF5AA8C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for looking at my presentation!</a:t>
            </a:r>
          </a:p>
        </p:txBody>
      </p:sp>
    </p:spTree>
    <p:extLst>
      <p:ext uri="{BB962C8B-B14F-4D97-AF65-F5344CB8AC3E}">
        <p14:creationId xmlns:p14="http://schemas.microsoft.com/office/powerpoint/2010/main" val="356715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A223-017F-49C6-9361-3E462C71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defines a good investment?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D07A1-36F2-4E9E-A081-9BB8DC8A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Risk</a:t>
            </a:r>
          </a:p>
          <a:p>
            <a:r>
              <a:rPr lang="en-US" dirty="0"/>
              <a:t>High Return</a:t>
            </a:r>
          </a:p>
          <a:p>
            <a:r>
              <a:rPr lang="en-US" dirty="0"/>
              <a:t>The lower the risk and the higher the return the better the investment will be for a house flipper.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4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AD6D-43E0-40BD-88A3-E9AB18EF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BCA4-3D59-4743-A292-5C1D9447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use my predictions for house flippers, short term arbitrage deals, and any 1 year lease buildings.</a:t>
            </a:r>
          </a:p>
          <a:p>
            <a:r>
              <a:rPr lang="en-US" dirty="0"/>
              <a:t>My predictions work best for these cases because the housing market is risky and my model had a higher error rate than the predicted return. Meaning an investor has to buy for less than fair market value and create value to make money without risking too much.</a:t>
            </a:r>
          </a:p>
        </p:txBody>
      </p:sp>
    </p:spTree>
    <p:extLst>
      <p:ext uri="{BB962C8B-B14F-4D97-AF65-F5344CB8AC3E}">
        <p14:creationId xmlns:p14="http://schemas.microsoft.com/office/powerpoint/2010/main" val="12421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A62D-CBC4-4BA8-AF69-BB099F66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Investing and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12ACC-D1B8-4CDD-8E9D-C96FEA0B1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lowered the risk of the investments in certain </a:t>
            </a:r>
            <a:r>
              <a:rPr lang="en-US" dirty="0" err="1"/>
              <a:t>zipcodes</a:t>
            </a:r>
            <a:r>
              <a:rPr lang="en-US" dirty="0"/>
              <a:t> in  few ways</a:t>
            </a:r>
          </a:p>
          <a:p>
            <a:r>
              <a:rPr lang="en-US" dirty="0"/>
              <a:t>Filtered only the top 5 long term returns per state</a:t>
            </a:r>
          </a:p>
          <a:p>
            <a:r>
              <a:rPr lang="en-US" dirty="0"/>
              <a:t>Remove </a:t>
            </a:r>
            <a:r>
              <a:rPr lang="en-US" dirty="0" err="1"/>
              <a:t>zipcodes</a:t>
            </a:r>
            <a:r>
              <a:rPr lang="en-US" dirty="0"/>
              <a:t> with negative future predictions</a:t>
            </a:r>
          </a:p>
          <a:p>
            <a:r>
              <a:rPr lang="en-US" dirty="0"/>
              <a:t>Only </a:t>
            </a:r>
            <a:r>
              <a:rPr lang="en-US" dirty="0" err="1"/>
              <a:t>zipcodes</a:t>
            </a:r>
            <a:r>
              <a:rPr lang="en-US" dirty="0"/>
              <a:t> with less than a 15% model training error or less</a:t>
            </a:r>
          </a:p>
          <a:p>
            <a:r>
              <a:rPr lang="en-US" dirty="0"/>
              <a:t>Filter by top percentage return predictions in 1 </a:t>
            </a:r>
            <a:r>
              <a:rPr lang="en-US" dirty="0" err="1"/>
              <a:t>yearr</a:t>
            </a:r>
            <a:r>
              <a:rPr lang="en-US" dirty="0"/>
              <a:t>, 2 year, and 4 years</a:t>
            </a:r>
          </a:p>
        </p:txBody>
      </p:sp>
    </p:spTree>
    <p:extLst>
      <p:ext uri="{BB962C8B-B14F-4D97-AF65-F5344CB8AC3E}">
        <p14:creationId xmlns:p14="http://schemas.microsoft.com/office/powerpoint/2010/main" val="45803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15EF754-9C7C-4EC6-A975-7EF1D743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" name="Content Placeholder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1DDFE2-986F-49E6-9A05-9AE24626D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" y="3566315"/>
            <a:ext cx="12192001" cy="2978362"/>
          </a:xfr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A92259-41C1-424C-89FA-7DE378534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" y="357271"/>
            <a:ext cx="12192000" cy="297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1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B4D1-1F83-491D-AEF0-431E43F8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1 Year Investments are the 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37AB-7E45-462F-8BAC-519F394A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1 year investments were a better percentage return</a:t>
            </a:r>
          </a:p>
          <a:p>
            <a:r>
              <a:rPr lang="en-US" dirty="0"/>
              <a:t>The 2 and 4 year investments are not worth the same amount or less than ½ the return as the 1 year </a:t>
            </a:r>
          </a:p>
        </p:txBody>
      </p:sp>
    </p:spTree>
    <p:extLst>
      <p:ext uri="{BB962C8B-B14F-4D97-AF65-F5344CB8AC3E}">
        <p14:creationId xmlns:p14="http://schemas.microsoft.com/office/powerpoint/2010/main" val="17067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037F-A316-4320-9D24-CA695027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Rate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C0F60E-BDCA-4768-899E-FB1B42CD0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0" y="1487843"/>
            <a:ext cx="10515600" cy="25688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063BD7-4E92-4B1B-A8F3-E54ADC114D79}"/>
              </a:ext>
            </a:extLst>
          </p:cNvPr>
          <p:cNvSpPr txBox="1"/>
          <p:nvPr/>
        </p:nvSpPr>
        <p:spPr>
          <a:xfrm>
            <a:off x="2310581" y="4945626"/>
            <a:ext cx="79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Error is the percentage that the predictions were different from the actual price in the training model. 15% or less is a reasonable amount of error and risk. </a:t>
            </a:r>
          </a:p>
        </p:txBody>
      </p:sp>
    </p:spTree>
    <p:extLst>
      <p:ext uri="{BB962C8B-B14F-4D97-AF65-F5344CB8AC3E}">
        <p14:creationId xmlns:p14="http://schemas.microsoft.com/office/powerpoint/2010/main" val="336487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2E63-B993-44C7-99F7-BC872EC8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1C87-2799-42D1-9F82-171419ACC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would suggest buying homes that are undervalued and fix them so that the house is worth more than what is spent on fixing and buying it. </a:t>
            </a:r>
          </a:p>
          <a:p>
            <a:r>
              <a:rPr lang="en-US" dirty="0"/>
              <a:t>The market is not good enough to simply buy at market price and then wait for the market to go up. The risk would not be worth it.</a:t>
            </a:r>
          </a:p>
          <a:p>
            <a:r>
              <a:rPr lang="en-US" dirty="0"/>
              <a:t>I would make sure to buy and sell within 1 year because it is the most accurate prediction time period and the best return possible.</a:t>
            </a:r>
          </a:p>
        </p:txBody>
      </p:sp>
    </p:spTree>
    <p:extLst>
      <p:ext uri="{BB962C8B-B14F-4D97-AF65-F5344CB8AC3E}">
        <p14:creationId xmlns:p14="http://schemas.microsoft.com/office/powerpoint/2010/main" val="93552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5B2B-4FEB-4428-8954-BF9DFCC9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343F-52B3-4C79-88FF-55866EF5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future work would be running models on all the </a:t>
            </a:r>
            <a:r>
              <a:rPr lang="en-US" dirty="0" err="1"/>
              <a:t>zipcodes</a:t>
            </a:r>
            <a:r>
              <a:rPr lang="en-US" dirty="0"/>
              <a:t> and tuning the model parameters to make better models.</a:t>
            </a:r>
          </a:p>
          <a:p>
            <a:r>
              <a:rPr lang="en-US" dirty="0"/>
              <a:t>Also adding in economic factors like jobs, schools, business projects, taxes in that area, and how many people leave versus how many people move there.</a:t>
            </a:r>
          </a:p>
          <a:p>
            <a:r>
              <a:rPr lang="en-US" dirty="0"/>
              <a:t>Figure out which houses per </a:t>
            </a:r>
            <a:r>
              <a:rPr lang="en-US" dirty="0" err="1"/>
              <a:t>zipcode</a:t>
            </a:r>
            <a:r>
              <a:rPr lang="en-US" dirty="0"/>
              <a:t> go up in </a:t>
            </a:r>
            <a:r>
              <a:rPr lang="en-US"/>
              <a:t>value the most, </a:t>
            </a:r>
            <a:r>
              <a:rPr lang="en-US" dirty="0"/>
              <a:t>the nicest houses, the middling houses, or the </a:t>
            </a:r>
            <a:r>
              <a:rPr lang="en-US"/>
              <a:t>poor people houses.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1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419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Best Investments Housing Market U.S.A</vt:lpstr>
      <vt:lpstr>What defines a good investment?</vt:lpstr>
      <vt:lpstr>Business Model</vt:lpstr>
      <vt:lpstr>Investing and Risk</vt:lpstr>
      <vt:lpstr>PowerPoint Presentation</vt:lpstr>
      <vt:lpstr>The 1 Year Investments are the best</vt:lpstr>
      <vt:lpstr>Error Rate</vt:lpstr>
      <vt:lpstr>Suggestions</vt:lpstr>
      <vt:lpstr>Future Work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Investments Housing Market U.S.A</dc:title>
  <dc:creator>Michael Noel</dc:creator>
  <cp:lastModifiedBy>Michael Noel</cp:lastModifiedBy>
  <cp:revision>6</cp:revision>
  <dcterms:created xsi:type="dcterms:W3CDTF">2019-10-07T13:40:27Z</dcterms:created>
  <dcterms:modified xsi:type="dcterms:W3CDTF">2019-10-07T14:07:38Z</dcterms:modified>
</cp:coreProperties>
</file>