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4B1-7539-4911-8184-61684B9D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D84DD-68DA-48BC-8D04-4B99D240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02F8-EDD2-4B59-9426-5C8838A7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94C8-FACC-4536-B15F-9B7E3D5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3B05-0A3E-4D64-97F7-C5891004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F600-29BD-4009-97DE-DE85211B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4683-2D4A-47E6-A3A5-FB13A3C8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8BF4-D674-46EA-A19F-EA7E9451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37D-D712-4282-A294-BDC75736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746C-EF52-4F27-93D1-33D73FB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CC5AE-7659-4DF9-BD56-A50305168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799B5-CE3F-4A71-943D-D9FF1212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DA6B-9F1E-4DBD-AA04-3092F2AA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264E-B318-4181-AE1B-9BDD4F78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C57E-BA76-41A0-A1CB-759A8628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FDCD-AC71-4255-B805-4EE26CA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C831-8300-4B5D-9C17-E7BE2D84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277F-FBA3-4070-8B45-6903B9A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013B-A159-48C0-9B06-490FB231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2DC6-CBB5-4959-A219-24531F53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E4A-4376-4A2D-8986-B33764E5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ED4B-6F20-42EF-9306-5092167B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6078-0724-4474-B340-13BED9ED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0312-6F4E-4951-A2DF-471FDA7D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70DB-9A2F-4368-800D-4DF072A3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539-DCE7-438E-AB73-FB56787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C1BE-B63E-44DE-ACF5-3004B8430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93AC-CF4A-4464-8A6C-006CD7B1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CD15-283B-46B4-828E-1E9D1911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9FB7-93EB-42FC-9F3E-48B481E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7143-8B51-41BD-8089-E15BC929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5F89-7BD6-4F74-9588-D457A295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EE40-1311-4FB4-9515-0E3F3F4D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FA13A-C93D-4BDF-9272-8D8FEA86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4AC6A-A714-42C8-AB67-B651737C6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84D66-F356-47FB-81A8-2D4FA5E21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5E921-0F42-469C-844B-09D63A35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C15A2-9520-4784-914A-9487C781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D4D58-4D23-446F-8352-4ED4F7AB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C104-DA13-477B-9717-77AE5F7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5944D-E98C-4D5B-88D2-1D3961C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2DC81-1C60-4BED-9FE8-9B78685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C9A02-301B-45B9-BC9A-90FD126D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213CA-48BB-443B-9893-102DF19C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9DD78-0E8A-477F-A013-0F84C033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FDAF-A41E-4026-9AA1-3CECF777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BC7E-B192-4486-84B1-E151FF2E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EDC8-A783-4796-A531-12237732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A0C9-803A-4CDE-B596-13739B35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0FA9-8082-4179-AB13-F79BC58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DDD0-44B3-4689-BF9A-69AE1B22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D0DB-21C8-4C26-BA0D-7F992048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58E5-C254-4E16-AF16-754EB45D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8E67A-AA2C-4291-90D0-EECC3C00F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A0A7-4733-4478-B29F-A190A692E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0891-8C16-4324-A131-BCEAC0DA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BD98-DE3E-465D-B76C-D10DEBF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07D8-7869-4C47-B066-5C262AD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4">
              <a:lumMod val="60000"/>
              <a:lumOff val="40000"/>
            </a:schemeClr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0A13E-9AE5-438C-96F4-35C0150D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C20A-78AE-422B-9EAE-14CCC0F9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8E84-65B7-484A-A468-1B21F023C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A83-236E-43DD-B310-CC4B7C64EB7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3D0F-B0A2-4A96-A95B-1AD55E40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E837-4380-465E-BDF2-6C3FA9D4F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B715-3D56-49DF-BE9B-65F34B2C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C27F-9373-4AD1-8E27-9CF3CF79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858C4-27E9-48CC-8862-210DDC7B7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Noel</a:t>
            </a:r>
          </a:p>
          <a:p>
            <a:r>
              <a:rPr lang="en-US" dirty="0"/>
              <a:t>Flatiron School</a:t>
            </a:r>
          </a:p>
          <a:p>
            <a:r>
              <a:rPr lang="en-US" dirty="0"/>
              <a:t>11/12/2019</a:t>
            </a:r>
          </a:p>
        </p:txBody>
      </p:sp>
    </p:spTree>
    <p:extLst>
      <p:ext uri="{BB962C8B-B14F-4D97-AF65-F5344CB8AC3E}">
        <p14:creationId xmlns:p14="http://schemas.microsoft.com/office/powerpoint/2010/main" val="2653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BA01-45E9-439E-944D-671D114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22C0-9403-4A3B-8156-422BD6C6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Doing marketing to people who are your target audience is a key of marketing. This could save a business tens of thousands of dollars per year. I am finding how to sort people by whether or not they make more than $50,000 in income per year. This will save higher end businesses from wasting their marketing money on people who can not afford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8357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B759-A141-4FA4-8947-03ECB7B1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that I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930F-C845-4CD7-9F37-003AC83A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data from the 1996 census</a:t>
            </a:r>
          </a:p>
          <a:p>
            <a:r>
              <a:rPr lang="en-US" dirty="0"/>
              <a:t>This is public data</a:t>
            </a:r>
          </a:p>
        </p:txBody>
      </p:sp>
    </p:spTree>
    <p:extLst>
      <p:ext uri="{BB962C8B-B14F-4D97-AF65-F5344CB8AC3E}">
        <p14:creationId xmlns:p14="http://schemas.microsoft.com/office/powerpoint/2010/main" val="398658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2C2-B704-48E5-9FC4-66FD3ADD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got my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AB6E-9F3B-40BF-95D8-40D55412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get 87% accuracy by using a method called random forest.</a:t>
            </a:r>
          </a:p>
          <a:p>
            <a:r>
              <a:rPr lang="en-US" dirty="0"/>
              <a:t>Random forests make splits in a certain feature such as age in order to split the people into 2 categories as best as possible.</a:t>
            </a:r>
          </a:p>
          <a:p>
            <a:r>
              <a:rPr lang="en-US" dirty="0"/>
              <a:t>For example if everyone under 40 made less than $50,000 then the random forest would split on age 40 in order to know which people are making more than $50,000 per year.</a:t>
            </a:r>
          </a:p>
        </p:txBody>
      </p:sp>
    </p:spTree>
    <p:extLst>
      <p:ext uri="{BB962C8B-B14F-4D97-AF65-F5344CB8AC3E}">
        <p14:creationId xmlns:p14="http://schemas.microsoft.com/office/powerpoint/2010/main" val="15042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2EC9-D530-4C15-829A-D1A59CA8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relative importance of the top features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5DBB95-1BCB-4FEC-90CE-8667B34D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46508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84C7-2D0F-4874-A907-BC143212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Splits in a Decision Tree</a:t>
            </a:r>
            <a:br>
              <a:rPr lang="en-US" dirty="0"/>
            </a:br>
            <a:r>
              <a:rPr lang="en-US" dirty="0"/>
              <a:t>Blue &gt;$50,000</a:t>
            </a:r>
            <a:br>
              <a:rPr lang="en-US" dirty="0"/>
            </a:br>
            <a:r>
              <a:rPr lang="en-US" dirty="0"/>
              <a:t>Orange &lt; $50,000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1475D-01E5-4160-9461-207108F9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27" y="1825625"/>
            <a:ext cx="6143345" cy="4351338"/>
          </a:xfrm>
        </p:spPr>
      </p:pic>
    </p:spTree>
    <p:extLst>
      <p:ext uri="{BB962C8B-B14F-4D97-AF65-F5344CB8AC3E}">
        <p14:creationId xmlns:p14="http://schemas.microsoft.com/office/powerpoint/2010/main" val="216470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6510-8B65-468A-8746-AD86AF83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1972-8CAB-4BB5-9118-F20C0B48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collect data on customers on </a:t>
            </a:r>
            <a:r>
              <a:rPr lang="en-US" dirty="0" err="1"/>
              <a:t>age,education</a:t>
            </a:r>
            <a:r>
              <a:rPr lang="en-US" dirty="0"/>
              <a:t>, and whether they are married or not. These are easy to get and near the top most important features.</a:t>
            </a:r>
          </a:p>
          <a:p>
            <a:r>
              <a:rPr lang="en-US" dirty="0"/>
              <a:t>I would send marketing to housing areas with strong averages near the splits that have people who make more than $50,000.</a:t>
            </a:r>
          </a:p>
          <a:p>
            <a:r>
              <a:rPr lang="en-US" dirty="0"/>
              <a:t>I would only have stores in areas with lots of people who have high enough levels of the most important features. This way the business has a chance of staying in  business.</a:t>
            </a:r>
          </a:p>
        </p:txBody>
      </p:sp>
    </p:spTree>
    <p:extLst>
      <p:ext uri="{BB962C8B-B14F-4D97-AF65-F5344CB8AC3E}">
        <p14:creationId xmlns:p14="http://schemas.microsoft.com/office/powerpoint/2010/main" val="61463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330-B272-4ED6-85A8-06B7915D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C907-AD41-4FF1-BBD3-2AFBA09E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could try to run other type of models with other parameters to try and increase accuracy. </a:t>
            </a:r>
          </a:p>
          <a:p>
            <a:r>
              <a:rPr lang="en-US" dirty="0"/>
              <a:t>I could find data from the census that has more features such as location, has kids or not, and other important features.</a:t>
            </a:r>
          </a:p>
          <a:p>
            <a:r>
              <a:rPr lang="en-US" dirty="0"/>
              <a:t>Figure out which income bracket is the most important for making and keeping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1701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E0A-C0F7-4E8C-B5ED-925FDFBC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looking at my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FF3A-2BFC-4319-9A58-8850A38F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7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5 Machine Learning</vt:lpstr>
      <vt:lpstr>Business Case</vt:lpstr>
      <vt:lpstr>Data that I used</vt:lpstr>
      <vt:lpstr>How I got my results</vt:lpstr>
      <vt:lpstr>The relative importance of the top features</vt:lpstr>
      <vt:lpstr>Top Splits in a Decision Tree Blue &gt;$50,000 Orange &lt; $50,000</vt:lpstr>
      <vt:lpstr>Reccomendations</vt:lpstr>
      <vt:lpstr>Future Work</vt:lpstr>
      <vt:lpstr>Thanks for looking at my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Machine Learning</dc:title>
  <dc:creator>Michael Noel</dc:creator>
  <cp:lastModifiedBy>Michael Noel</cp:lastModifiedBy>
  <cp:revision>4</cp:revision>
  <dcterms:created xsi:type="dcterms:W3CDTF">2019-11-12T14:14:49Z</dcterms:created>
  <dcterms:modified xsi:type="dcterms:W3CDTF">2019-11-12T14:44:10Z</dcterms:modified>
</cp:coreProperties>
</file>