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6" r:id="rId3"/>
    <p:sldId id="257" r:id="rId5"/>
    <p:sldId id="318" r:id="rId6"/>
    <p:sldId id="301" r:id="rId7"/>
    <p:sldId id="321" r:id="rId8"/>
    <p:sldId id="278" r:id="rId9"/>
    <p:sldId id="302" r:id="rId10"/>
    <p:sldId id="362" r:id="rId11"/>
    <p:sldId id="293" r:id="rId12"/>
    <p:sldId id="360" r:id="rId13"/>
    <p:sldId id="355" r:id="rId14"/>
    <p:sldId id="358" r:id="rId15"/>
    <p:sldId id="322" r:id="rId16"/>
    <p:sldId id="306" r:id="rId17"/>
    <p:sldId id="390" r:id="rId18"/>
    <p:sldId id="309" r:id="rId19"/>
    <p:sldId id="320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Wangzhi gang" initials="Wg" lastIdx="1" clrIdx="0"/>
  <p:cmAuthor id="8" name="姜伟光" initials="姜" lastIdx="1" clrIdx="0"/>
  <p:cmAuthor id="2" name="作者" initials="A" lastIdx="1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8D9A"/>
    <a:srgbClr val="7CAFDE"/>
    <a:srgbClr val="3ABFC4"/>
    <a:srgbClr val="3F4F5E"/>
    <a:srgbClr val="425269"/>
    <a:srgbClr val="B6C6B6"/>
    <a:srgbClr val="D3995F"/>
    <a:srgbClr val="BD804A"/>
    <a:srgbClr val="7B91A1"/>
    <a:srgbClr val="8AAC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 varScale="1">
        <p:scale>
          <a:sx n="57" d="100"/>
          <a:sy n="57" d="100"/>
        </p:scale>
        <p:origin x="-90" y="-1554"/>
      </p:cViewPr>
      <p:guideLst>
        <p:guide orient="horz" pos="2114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115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25BB2-08EC-4F81-AE47-4D9F7C9134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54411-6D0A-49A7-81D8-9A845F50F6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D7357-4FAE-4949-9E96-59E63CE7B1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847850" y="2038350"/>
            <a:ext cx="7886700" cy="34671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847850" y="2038350"/>
            <a:ext cx="7886700" cy="34671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757478" y="6412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6" Type="http://schemas.openxmlformats.org/officeDocument/2006/relationships/notesSlide" Target="../notesSlides/notesSlide10.xml"/><Relationship Id="rId35" Type="http://schemas.openxmlformats.org/officeDocument/2006/relationships/slideLayout" Target="../slideLayouts/slideLayout7.xml"/><Relationship Id="rId34" Type="http://schemas.openxmlformats.org/officeDocument/2006/relationships/tags" Target="../tags/tag82.xml"/><Relationship Id="rId33" Type="http://schemas.openxmlformats.org/officeDocument/2006/relationships/tags" Target="../tags/tag81.xml"/><Relationship Id="rId32" Type="http://schemas.openxmlformats.org/officeDocument/2006/relationships/tags" Target="../tags/tag80.xml"/><Relationship Id="rId31" Type="http://schemas.openxmlformats.org/officeDocument/2006/relationships/tags" Target="../tags/tag79.xml"/><Relationship Id="rId30" Type="http://schemas.openxmlformats.org/officeDocument/2006/relationships/tags" Target="../tags/tag78.xml"/><Relationship Id="rId3" Type="http://schemas.openxmlformats.org/officeDocument/2006/relationships/tags" Target="../tags/tag51.xml"/><Relationship Id="rId29" Type="http://schemas.openxmlformats.org/officeDocument/2006/relationships/tags" Target="../tags/tag77.xml"/><Relationship Id="rId28" Type="http://schemas.openxmlformats.org/officeDocument/2006/relationships/tags" Target="../tags/tag76.xml"/><Relationship Id="rId27" Type="http://schemas.openxmlformats.org/officeDocument/2006/relationships/tags" Target="../tags/tag75.xml"/><Relationship Id="rId26" Type="http://schemas.openxmlformats.org/officeDocument/2006/relationships/tags" Target="../tags/tag74.xml"/><Relationship Id="rId25" Type="http://schemas.openxmlformats.org/officeDocument/2006/relationships/tags" Target="../tags/tag73.xml"/><Relationship Id="rId24" Type="http://schemas.openxmlformats.org/officeDocument/2006/relationships/tags" Target="../tags/tag72.xml"/><Relationship Id="rId23" Type="http://schemas.openxmlformats.org/officeDocument/2006/relationships/tags" Target="../tags/tag71.xml"/><Relationship Id="rId22" Type="http://schemas.openxmlformats.org/officeDocument/2006/relationships/tags" Target="../tags/tag70.xml"/><Relationship Id="rId21" Type="http://schemas.openxmlformats.org/officeDocument/2006/relationships/tags" Target="../tags/tag69.xml"/><Relationship Id="rId20" Type="http://schemas.openxmlformats.org/officeDocument/2006/relationships/tags" Target="../tags/tag68.xml"/><Relationship Id="rId2" Type="http://schemas.openxmlformats.org/officeDocument/2006/relationships/tags" Target="../tags/tag50.xml"/><Relationship Id="rId19" Type="http://schemas.openxmlformats.org/officeDocument/2006/relationships/tags" Target="../tags/tag67.xml"/><Relationship Id="rId18" Type="http://schemas.openxmlformats.org/officeDocument/2006/relationships/tags" Target="../tags/tag66.xml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4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1" Type="http://schemas.openxmlformats.org/officeDocument/2006/relationships/notesSlide" Target="../notesSlides/notesSlide11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9" Type="http://schemas.openxmlformats.org/officeDocument/2006/relationships/tags" Target="../tags/tag101.xml"/><Relationship Id="rId18" Type="http://schemas.openxmlformats.org/officeDocument/2006/relationships/tags" Target="../tags/tag100.xml"/><Relationship Id="rId17" Type="http://schemas.openxmlformats.org/officeDocument/2006/relationships/tags" Target="../tags/tag99.xml"/><Relationship Id="rId16" Type="http://schemas.openxmlformats.org/officeDocument/2006/relationships/tags" Target="../tags/tag98.xml"/><Relationship Id="rId15" Type="http://schemas.openxmlformats.org/officeDocument/2006/relationships/tags" Target="../tags/tag97.xml"/><Relationship Id="rId14" Type="http://schemas.openxmlformats.org/officeDocument/2006/relationships/tags" Target="../tags/tag96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tags" Target="../tags/tag8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tags" Target="../tags/tag10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15.xml"/><Relationship Id="rId14" Type="http://schemas.openxmlformats.org/officeDocument/2006/relationships/tags" Target="../tags/tag11.xml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9" Type="http://schemas.openxmlformats.org/officeDocument/2006/relationships/notesSlide" Target="../notesSlides/notesSlide8.xml"/><Relationship Id="rId38" Type="http://schemas.openxmlformats.org/officeDocument/2006/relationships/slideLayout" Target="../slideLayouts/slideLayout7.xml"/><Relationship Id="rId37" Type="http://schemas.openxmlformats.org/officeDocument/2006/relationships/tags" Target="../tags/tag48.xml"/><Relationship Id="rId36" Type="http://schemas.openxmlformats.org/officeDocument/2006/relationships/tags" Target="../tags/tag47.xml"/><Relationship Id="rId35" Type="http://schemas.openxmlformats.org/officeDocument/2006/relationships/tags" Target="../tags/tag46.xml"/><Relationship Id="rId34" Type="http://schemas.openxmlformats.org/officeDocument/2006/relationships/tags" Target="../tags/tag45.xml"/><Relationship Id="rId33" Type="http://schemas.openxmlformats.org/officeDocument/2006/relationships/tags" Target="../tags/tag44.xml"/><Relationship Id="rId32" Type="http://schemas.openxmlformats.org/officeDocument/2006/relationships/tags" Target="../tags/tag43.xml"/><Relationship Id="rId31" Type="http://schemas.openxmlformats.org/officeDocument/2006/relationships/tags" Target="../tags/tag42.xml"/><Relationship Id="rId30" Type="http://schemas.openxmlformats.org/officeDocument/2006/relationships/tags" Target="../tags/tag41.xml"/><Relationship Id="rId3" Type="http://schemas.openxmlformats.org/officeDocument/2006/relationships/tags" Target="../tags/tag14.xml"/><Relationship Id="rId29" Type="http://schemas.openxmlformats.org/officeDocument/2006/relationships/tags" Target="../tags/tag40.xml"/><Relationship Id="rId28" Type="http://schemas.openxmlformats.org/officeDocument/2006/relationships/tags" Target="../tags/tag39.xml"/><Relationship Id="rId27" Type="http://schemas.openxmlformats.org/officeDocument/2006/relationships/tags" Target="../tags/tag38.xml"/><Relationship Id="rId26" Type="http://schemas.openxmlformats.org/officeDocument/2006/relationships/tags" Target="../tags/tag37.xml"/><Relationship Id="rId25" Type="http://schemas.openxmlformats.org/officeDocument/2006/relationships/tags" Target="../tags/tag36.xml"/><Relationship Id="rId24" Type="http://schemas.openxmlformats.org/officeDocument/2006/relationships/tags" Target="../tags/tag35.xml"/><Relationship Id="rId23" Type="http://schemas.openxmlformats.org/officeDocument/2006/relationships/tags" Target="../tags/tag34.xml"/><Relationship Id="rId22" Type="http://schemas.openxmlformats.org/officeDocument/2006/relationships/tags" Target="../tags/tag33.xml"/><Relationship Id="rId21" Type="http://schemas.openxmlformats.org/officeDocument/2006/relationships/tags" Target="../tags/tag32.xml"/><Relationship Id="rId20" Type="http://schemas.openxmlformats.org/officeDocument/2006/relationships/tags" Target="../tags/tag31.xml"/><Relationship Id="rId2" Type="http://schemas.openxmlformats.org/officeDocument/2006/relationships/tags" Target="../tags/tag13.xml"/><Relationship Id="rId19" Type="http://schemas.openxmlformats.org/officeDocument/2006/relationships/tags" Target="../tags/tag30.xml"/><Relationship Id="rId18" Type="http://schemas.openxmlformats.org/officeDocument/2006/relationships/tags" Target="../tags/tag29.xml"/><Relationship Id="rId17" Type="http://schemas.openxmlformats.org/officeDocument/2006/relationships/tags" Target="../tags/tag28.xml"/><Relationship Id="rId16" Type="http://schemas.openxmlformats.org/officeDocument/2006/relationships/tags" Target="../tags/tag27.xml"/><Relationship Id="rId15" Type="http://schemas.openxmlformats.org/officeDocument/2006/relationships/tags" Target="../tags/tag26.xml"/><Relationship Id="rId14" Type="http://schemas.openxmlformats.org/officeDocument/2006/relationships/tags" Target="../tags/tag25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5400000" flipV="1">
            <a:off x="-1318234" y="-2279600"/>
            <a:ext cx="3083743" cy="7036509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rot="11174285" flipH="1">
            <a:off x="4550364" y="1789455"/>
            <a:ext cx="107568" cy="360143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531115" y="2022979"/>
            <a:ext cx="486556" cy="1193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4700621" y="1750227"/>
            <a:ext cx="317051" cy="272467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rot="11174285">
            <a:off x="4668647" y="1742425"/>
            <a:ext cx="50405" cy="5040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7715704" flipH="1">
            <a:off x="4970171" y="1290764"/>
            <a:ext cx="46728" cy="156449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040104" y="1238656"/>
            <a:ext cx="60177" cy="197392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4935490" y="1238655"/>
            <a:ext cx="164791" cy="439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 rot="7715704">
            <a:off x="4929353" y="1278184"/>
            <a:ext cx="21897" cy="2189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2440077" y="5500381"/>
            <a:ext cx="285664" cy="253535"/>
          </a:xfrm>
          <a:prstGeom prst="triangle">
            <a:avLst>
              <a:gd name="adj" fmla="val 0"/>
            </a:avLst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80675" y="3103435"/>
            <a:ext cx="910511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rgbClr val="3ABFC4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你真的懂测试吗？</a:t>
            </a:r>
            <a:endParaRPr lang="zh-CN" altLang="en-US" sz="4800" dirty="0" smtClean="0">
              <a:solidFill>
                <a:srgbClr val="3ABFC4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5400000" flipV="1">
            <a:off x="10448291" y="2108895"/>
            <a:ext cx="3077858" cy="7036509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179644" y="4256421"/>
            <a:ext cx="430717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778D9A"/>
                </a:solidFill>
                <a:latin typeface="Dotum" panose="020B0600000101010101" pitchFamily="34" charset="-127"/>
                <a:ea typeface="宋体" panose="02010600030101010101" pitchFamily="2" charset="-122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蓝明勇</a:t>
            </a:r>
            <a:endParaRPr lang="zh-CN" altLang="en-US" sz="3600" dirty="0" smtClean="0">
              <a:solidFill>
                <a:srgbClr val="778D9A"/>
              </a:solidFill>
              <a:latin typeface="Dotum" panose="020B0600000101010101" pitchFamily="34" charset="-127"/>
              <a:ea typeface="宋体" panose="02010600030101010101" pitchFamily="2" charset="-122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708629" y="741651"/>
            <a:ext cx="1442488" cy="501015"/>
            <a:chOff x="9708629" y="741651"/>
            <a:chExt cx="1442488" cy="501015"/>
          </a:xfrm>
        </p:grpSpPr>
        <p:sp>
          <p:nvSpPr>
            <p:cNvPr id="36" name="文本框 35"/>
            <p:cNvSpPr txBox="1"/>
            <p:nvPr/>
          </p:nvSpPr>
          <p:spPr>
            <a:xfrm>
              <a:off x="10081059" y="74165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LOGO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9708629" y="1006582"/>
              <a:ext cx="1442488" cy="78474"/>
            </a:xfrm>
            <a:custGeom>
              <a:avLst/>
              <a:gdLst>
                <a:gd name="connsiteX0" fmla="*/ 1456074 w 2912150"/>
                <a:gd name="connsiteY0" fmla="*/ 0 h 158426"/>
                <a:gd name="connsiteX1" fmla="*/ 2701813 w 2912150"/>
                <a:gd name="connsiteY1" fmla="*/ 108804 h 158426"/>
                <a:gd name="connsiteX2" fmla="*/ 2912150 w 2912150"/>
                <a:gd name="connsiteY2" fmla="*/ 158426 h 158426"/>
                <a:gd name="connsiteX3" fmla="*/ 2677460 w 2912150"/>
                <a:gd name="connsiteY3" fmla="*/ 135577 h 158426"/>
                <a:gd name="connsiteX4" fmla="*/ 1456073 w 2912150"/>
                <a:gd name="connsiteY4" fmla="*/ 86458 h 158426"/>
                <a:gd name="connsiteX5" fmla="*/ 234686 w 2912150"/>
                <a:gd name="connsiteY5" fmla="*/ 135577 h 158426"/>
                <a:gd name="connsiteX6" fmla="*/ 0 w 2912150"/>
                <a:gd name="connsiteY6" fmla="*/ 158425 h 158426"/>
                <a:gd name="connsiteX7" fmla="*/ 210336 w 2912150"/>
                <a:gd name="connsiteY7" fmla="*/ 108804 h 158426"/>
                <a:gd name="connsiteX8" fmla="*/ 1456074 w 2912150"/>
                <a:gd name="connsiteY8" fmla="*/ 0 h 15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2150" h="158426">
                  <a:moveTo>
                    <a:pt x="1456074" y="0"/>
                  </a:moveTo>
                  <a:cubicBezTo>
                    <a:pt x="1917524" y="0"/>
                    <a:pt x="2346209" y="40111"/>
                    <a:pt x="2701813" y="108804"/>
                  </a:cubicBezTo>
                  <a:lnTo>
                    <a:pt x="2912150" y="158426"/>
                  </a:lnTo>
                  <a:lnTo>
                    <a:pt x="2677460" y="135577"/>
                  </a:lnTo>
                  <a:cubicBezTo>
                    <a:pt x="2291624" y="103655"/>
                    <a:pt x="1881399" y="86458"/>
                    <a:pt x="1456073" y="86458"/>
                  </a:cubicBezTo>
                  <a:cubicBezTo>
                    <a:pt x="1030748" y="86458"/>
                    <a:pt x="620522" y="103655"/>
                    <a:pt x="234686" y="135577"/>
                  </a:cubicBezTo>
                  <a:lnTo>
                    <a:pt x="0" y="158425"/>
                  </a:lnTo>
                  <a:lnTo>
                    <a:pt x="210336" y="108804"/>
                  </a:lnTo>
                  <a:cubicBezTo>
                    <a:pt x="565939" y="40111"/>
                    <a:pt x="994625" y="0"/>
                    <a:pt x="1456074" y="0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rgbClr val="878787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160749" y="1043911"/>
              <a:ext cx="618490" cy="198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solidFill>
                    <a:srgbClr val="878787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远智教育</a:t>
              </a:r>
              <a:endParaRPr lang="zh-CN" altLang="en-US" sz="700" dirty="0">
                <a:solidFill>
                  <a:srgbClr val="878787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1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35" presetClass="path" presetSubtype="0" decel="40000" fill="hold" grpId="1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0.0388 -0.02686 L 0.14193 0.06828 " pathEditMode="relative" rAng="0" ptsTypes="AA">
                                          <p:cBhvr>
                                            <p:cTn id="25" dur="75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036" y="474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35" presetClass="path" presetSubtype="0" accel="40000" decel="40000" fill="hold" grpId="2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-0.0345 -0.02547 L 0.0043 -0.00278 " pathEditMode="relative" rAng="0" ptsTypes="AA">
                                          <p:cBhvr>
                                            <p:cTn id="2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40" y="113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 tmFilter="0,0; .5, 1; 1, 1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7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2" grpId="0" animBg="1"/>
          <p:bldP spid="14" grpId="0" animBg="1"/>
          <p:bldP spid="14" grpId="1" animBg="1"/>
          <p:bldP spid="14" grpId="2" animBg="1"/>
          <p:bldP spid="18" grpId="2"/>
          <p:bldP spid="26" grpId="0" build="allAtOnce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1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35" presetClass="path" presetSubtype="0" decel="40000" fill="hold" grpId="1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0.0388 -0.02686 L 0.14193 0.06828 " pathEditMode="relative" rAng="0" ptsTypes="AA">
                                          <p:cBhvr>
                                            <p:cTn id="25" dur="75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036" y="474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35" presetClass="path" presetSubtype="0" accel="40000" decel="40000" fill="hold" grpId="2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-0.0345 -0.02547 L 0.0043 -0.00278 " pathEditMode="relative" rAng="0" ptsTypes="AA">
                                          <p:cBhvr>
                                            <p:cTn id="2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40" y="113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 tmFilter="0,0; .5, 1; 1, 1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7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2" grpId="0" animBg="1"/>
          <p:bldP spid="14" grpId="0" animBg="1"/>
          <p:bldP spid="14" grpId="1" animBg="1"/>
          <p:bldP spid="14" grpId="2" animBg="1"/>
          <p:bldP spid="18" grpId="2"/>
          <p:bldP spid="26" grpId="0" build="allAtOnce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80196" y="2428009"/>
            <a:ext cx="2548623" cy="2741390"/>
            <a:chOff x="3402012" y="1331913"/>
            <a:chExt cx="2973388" cy="3149600"/>
          </a:xfrm>
          <a:solidFill>
            <a:srgbClr val="3ABFC4"/>
          </a:solidFill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4121150" y="2090738"/>
              <a:ext cx="1549400" cy="1844675"/>
            </a:xfrm>
            <a:custGeom>
              <a:avLst/>
              <a:gdLst>
                <a:gd name="T0" fmla="*/ 626 w 802"/>
                <a:gd name="T1" fmla="*/ 454 h 954"/>
                <a:gd name="T2" fmla="*/ 705 w 802"/>
                <a:gd name="T3" fmla="*/ 380 h 954"/>
                <a:gd name="T4" fmla="*/ 744 w 802"/>
                <a:gd name="T5" fmla="*/ 263 h 954"/>
                <a:gd name="T6" fmla="*/ 761 w 802"/>
                <a:gd name="T7" fmla="*/ 268 h 954"/>
                <a:gd name="T8" fmla="*/ 778 w 802"/>
                <a:gd name="T9" fmla="*/ 259 h 954"/>
                <a:gd name="T10" fmla="*/ 800 w 802"/>
                <a:gd name="T11" fmla="*/ 196 h 954"/>
                <a:gd name="T12" fmla="*/ 791 w 802"/>
                <a:gd name="T13" fmla="*/ 179 h 954"/>
                <a:gd name="T14" fmla="*/ 274 w 802"/>
                <a:gd name="T15" fmla="*/ 3 h 954"/>
                <a:gd name="T16" fmla="*/ 256 w 802"/>
                <a:gd name="T17" fmla="*/ 11 h 954"/>
                <a:gd name="T18" fmla="*/ 235 w 802"/>
                <a:gd name="T19" fmla="*/ 74 h 954"/>
                <a:gd name="T20" fmla="*/ 243 w 802"/>
                <a:gd name="T21" fmla="*/ 92 h 954"/>
                <a:gd name="T22" fmla="*/ 259 w 802"/>
                <a:gd name="T23" fmla="*/ 98 h 954"/>
                <a:gd name="T24" fmla="*/ 219 w 802"/>
                <a:gd name="T25" fmla="*/ 217 h 954"/>
                <a:gd name="T26" fmla="*/ 236 w 802"/>
                <a:gd name="T27" fmla="*/ 321 h 954"/>
                <a:gd name="T28" fmla="*/ 341 w 802"/>
                <a:gd name="T29" fmla="*/ 447 h 954"/>
                <a:gd name="T30" fmla="*/ 329 w 802"/>
                <a:gd name="T31" fmla="*/ 481 h 954"/>
                <a:gd name="T32" fmla="*/ 171 w 802"/>
                <a:gd name="T33" fmla="*/ 517 h 954"/>
                <a:gd name="T34" fmla="*/ 92 w 802"/>
                <a:gd name="T35" fmla="*/ 591 h 954"/>
                <a:gd name="T36" fmla="*/ 58 w 802"/>
                <a:gd name="T37" fmla="*/ 692 h 954"/>
                <a:gd name="T38" fmla="*/ 41 w 802"/>
                <a:gd name="T39" fmla="*/ 686 h 954"/>
                <a:gd name="T40" fmla="*/ 24 w 802"/>
                <a:gd name="T41" fmla="*/ 695 h 954"/>
                <a:gd name="T42" fmla="*/ 2 w 802"/>
                <a:gd name="T43" fmla="*/ 758 h 954"/>
                <a:gd name="T44" fmla="*/ 11 w 802"/>
                <a:gd name="T45" fmla="*/ 776 h 954"/>
                <a:gd name="T46" fmla="*/ 528 w 802"/>
                <a:gd name="T47" fmla="*/ 952 h 954"/>
                <a:gd name="T48" fmla="*/ 546 w 802"/>
                <a:gd name="T49" fmla="*/ 943 h 954"/>
                <a:gd name="T50" fmla="*/ 567 w 802"/>
                <a:gd name="T51" fmla="*/ 880 h 954"/>
                <a:gd name="T52" fmla="*/ 559 w 802"/>
                <a:gd name="T53" fmla="*/ 862 h 954"/>
                <a:gd name="T54" fmla="*/ 543 w 802"/>
                <a:gd name="T55" fmla="*/ 857 h 954"/>
                <a:gd name="T56" fmla="*/ 578 w 802"/>
                <a:gd name="T57" fmla="*/ 754 h 954"/>
                <a:gd name="T58" fmla="*/ 560 w 802"/>
                <a:gd name="T59" fmla="*/ 649 h 954"/>
                <a:gd name="T60" fmla="*/ 455 w 802"/>
                <a:gd name="T61" fmla="*/ 524 h 954"/>
                <a:gd name="T62" fmla="*/ 467 w 802"/>
                <a:gd name="T63" fmla="*/ 490 h 954"/>
                <a:gd name="T64" fmla="*/ 626 w 802"/>
                <a:gd name="T65" fmla="*/ 454 h 954"/>
                <a:gd name="T66" fmla="*/ 407 w 802"/>
                <a:gd name="T67" fmla="*/ 546 h 954"/>
                <a:gd name="T68" fmla="*/ 521 w 802"/>
                <a:gd name="T69" fmla="*/ 682 h 954"/>
                <a:gd name="T70" fmla="*/ 536 w 802"/>
                <a:gd name="T71" fmla="*/ 703 h 954"/>
                <a:gd name="T72" fmla="*/ 530 w 802"/>
                <a:gd name="T73" fmla="*/ 737 h 954"/>
                <a:gd name="T74" fmla="*/ 494 w 802"/>
                <a:gd name="T75" fmla="*/ 840 h 954"/>
                <a:gd name="T76" fmla="*/ 106 w 802"/>
                <a:gd name="T77" fmla="*/ 708 h 954"/>
                <a:gd name="T78" fmla="*/ 140 w 802"/>
                <a:gd name="T79" fmla="*/ 607 h 954"/>
                <a:gd name="T80" fmla="*/ 185 w 802"/>
                <a:gd name="T81" fmla="*/ 565 h 954"/>
                <a:gd name="T82" fmla="*/ 354 w 802"/>
                <a:gd name="T83" fmla="*/ 528 h 954"/>
                <a:gd name="T84" fmla="*/ 373 w 802"/>
                <a:gd name="T85" fmla="*/ 511 h 954"/>
                <a:gd name="T86" fmla="*/ 394 w 802"/>
                <a:gd name="T87" fmla="*/ 450 h 954"/>
                <a:gd name="T88" fmla="*/ 389 w 802"/>
                <a:gd name="T89" fmla="*/ 425 h 954"/>
                <a:gd name="T90" fmla="*/ 276 w 802"/>
                <a:gd name="T91" fmla="*/ 289 h 954"/>
                <a:gd name="T92" fmla="*/ 275 w 802"/>
                <a:gd name="T93" fmla="*/ 289 h 954"/>
                <a:gd name="T94" fmla="*/ 261 w 802"/>
                <a:gd name="T95" fmla="*/ 268 h 954"/>
                <a:gd name="T96" fmla="*/ 267 w 802"/>
                <a:gd name="T97" fmla="*/ 234 h 954"/>
                <a:gd name="T98" fmla="*/ 308 w 802"/>
                <a:gd name="T99" fmla="*/ 114 h 954"/>
                <a:gd name="T100" fmla="*/ 696 w 802"/>
                <a:gd name="T101" fmla="*/ 246 h 954"/>
                <a:gd name="T102" fmla="*/ 657 w 802"/>
                <a:gd name="T103" fmla="*/ 364 h 954"/>
                <a:gd name="T104" fmla="*/ 612 w 802"/>
                <a:gd name="T105" fmla="*/ 405 h 954"/>
                <a:gd name="T106" fmla="*/ 442 w 802"/>
                <a:gd name="T107" fmla="*/ 443 h 954"/>
                <a:gd name="T108" fmla="*/ 424 w 802"/>
                <a:gd name="T109" fmla="*/ 460 h 954"/>
                <a:gd name="T110" fmla="*/ 403 w 802"/>
                <a:gd name="T111" fmla="*/ 521 h 954"/>
                <a:gd name="T112" fmla="*/ 407 w 802"/>
                <a:gd name="T113" fmla="*/ 54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02" h="954">
                  <a:moveTo>
                    <a:pt x="626" y="454"/>
                  </a:moveTo>
                  <a:cubicBezTo>
                    <a:pt x="644" y="449"/>
                    <a:pt x="685" y="437"/>
                    <a:pt x="705" y="380"/>
                  </a:cubicBezTo>
                  <a:cubicBezTo>
                    <a:pt x="744" y="263"/>
                    <a:pt x="744" y="263"/>
                    <a:pt x="744" y="263"/>
                  </a:cubicBezTo>
                  <a:cubicBezTo>
                    <a:pt x="761" y="268"/>
                    <a:pt x="761" y="268"/>
                    <a:pt x="761" y="268"/>
                  </a:cubicBezTo>
                  <a:cubicBezTo>
                    <a:pt x="768" y="271"/>
                    <a:pt x="776" y="267"/>
                    <a:pt x="778" y="259"/>
                  </a:cubicBezTo>
                  <a:cubicBezTo>
                    <a:pt x="800" y="196"/>
                    <a:pt x="800" y="196"/>
                    <a:pt x="800" y="196"/>
                  </a:cubicBezTo>
                  <a:cubicBezTo>
                    <a:pt x="802" y="189"/>
                    <a:pt x="798" y="181"/>
                    <a:pt x="791" y="179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67" y="0"/>
                    <a:pt x="259" y="4"/>
                    <a:pt x="256" y="11"/>
                  </a:cubicBezTo>
                  <a:cubicBezTo>
                    <a:pt x="235" y="74"/>
                    <a:pt x="235" y="74"/>
                    <a:pt x="235" y="74"/>
                  </a:cubicBezTo>
                  <a:cubicBezTo>
                    <a:pt x="232" y="82"/>
                    <a:pt x="236" y="90"/>
                    <a:pt x="243" y="92"/>
                  </a:cubicBezTo>
                  <a:cubicBezTo>
                    <a:pt x="259" y="98"/>
                    <a:pt x="259" y="98"/>
                    <a:pt x="259" y="98"/>
                  </a:cubicBezTo>
                  <a:cubicBezTo>
                    <a:pt x="219" y="217"/>
                    <a:pt x="219" y="217"/>
                    <a:pt x="219" y="217"/>
                  </a:cubicBezTo>
                  <a:cubicBezTo>
                    <a:pt x="200" y="274"/>
                    <a:pt x="212" y="293"/>
                    <a:pt x="236" y="321"/>
                  </a:cubicBezTo>
                  <a:cubicBezTo>
                    <a:pt x="341" y="447"/>
                    <a:pt x="341" y="447"/>
                    <a:pt x="341" y="447"/>
                  </a:cubicBezTo>
                  <a:cubicBezTo>
                    <a:pt x="329" y="481"/>
                    <a:pt x="329" y="481"/>
                    <a:pt x="329" y="481"/>
                  </a:cubicBezTo>
                  <a:cubicBezTo>
                    <a:pt x="289" y="490"/>
                    <a:pt x="185" y="513"/>
                    <a:pt x="171" y="517"/>
                  </a:cubicBezTo>
                  <a:cubicBezTo>
                    <a:pt x="153" y="522"/>
                    <a:pt x="111" y="534"/>
                    <a:pt x="92" y="591"/>
                  </a:cubicBezTo>
                  <a:cubicBezTo>
                    <a:pt x="58" y="692"/>
                    <a:pt x="58" y="692"/>
                    <a:pt x="58" y="692"/>
                  </a:cubicBezTo>
                  <a:cubicBezTo>
                    <a:pt x="41" y="686"/>
                    <a:pt x="41" y="686"/>
                    <a:pt x="41" y="686"/>
                  </a:cubicBezTo>
                  <a:cubicBezTo>
                    <a:pt x="34" y="684"/>
                    <a:pt x="26" y="688"/>
                    <a:pt x="24" y="695"/>
                  </a:cubicBezTo>
                  <a:cubicBezTo>
                    <a:pt x="2" y="758"/>
                    <a:pt x="2" y="758"/>
                    <a:pt x="2" y="758"/>
                  </a:cubicBezTo>
                  <a:cubicBezTo>
                    <a:pt x="0" y="765"/>
                    <a:pt x="4" y="773"/>
                    <a:pt x="11" y="776"/>
                  </a:cubicBezTo>
                  <a:cubicBezTo>
                    <a:pt x="528" y="952"/>
                    <a:pt x="528" y="952"/>
                    <a:pt x="528" y="952"/>
                  </a:cubicBezTo>
                  <a:cubicBezTo>
                    <a:pt x="535" y="954"/>
                    <a:pt x="543" y="950"/>
                    <a:pt x="546" y="943"/>
                  </a:cubicBezTo>
                  <a:cubicBezTo>
                    <a:pt x="567" y="880"/>
                    <a:pt x="567" y="880"/>
                    <a:pt x="567" y="880"/>
                  </a:cubicBezTo>
                  <a:cubicBezTo>
                    <a:pt x="570" y="873"/>
                    <a:pt x="566" y="865"/>
                    <a:pt x="559" y="862"/>
                  </a:cubicBezTo>
                  <a:cubicBezTo>
                    <a:pt x="543" y="857"/>
                    <a:pt x="543" y="857"/>
                    <a:pt x="543" y="857"/>
                  </a:cubicBezTo>
                  <a:cubicBezTo>
                    <a:pt x="578" y="754"/>
                    <a:pt x="578" y="754"/>
                    <a:pt x="578" y="754"/>
                  </a:cubicBezTo>
                  <a:cubicBezTo>
                    <a:pt x="597" y="697"/>
                    <a:pt x="584" y="678"/>
                    <a:pt x="560" y="649"/>
                  </a:cubicBezTo>
                  <a:cubicBezTo>
                    <a:pt x="455" y="524"/>
                    <a:pt x="455" y="524"/>
                    <a:pt x="455" y="524"/>
                  </a:cubicBezTo>
                  <a:cubicBezTo>
                    <a:pt x="467" y="490"/>
                    <a:pt x="467" y="490"/>
                    <a:pt x="467" y="490"/>
                  </a:cubicBezTo>
                  <a:cubicBezTo>
                    <a:pt x="507" y="481"/>
                    <a:pt x="612" y="458"/>
                    <a:pt x="626" y="454"/>
                  </a:cubicBezTo>
                  <a:close/>
                  <a:moveTo>
                    <a:pt x="407" y="546"/>
                  </a:moveTo>
                  <a:cubicBezTo>
                    <a:pt x="521" y="682"/>
                    <a:pt x="521" y="682"/>
                    <a:pt x="521" y="682"/>
                  </a:cubicBezTo>
                  <a:cubicBezTo>
                    <a:pt x="530" y="692"/>
                    <a:pt x="534" y="698"/>
                    <a:pt x="536" y="703"/>
                  </a:cubicBezTo>
                  <a:cubicBezTo>
                    <a:pt x="537" y="709"/>
                    <a:pt x="535" y="721"/>
                    <a:pt x="530" y="737"/>
                  </a:cubicBezTo>
                  <a:cubicBezTo>
                    <a:pt x="494" y="840"/>
                    <a:pt x="494" y="840"/>
                    <a:pt x="494" y="840"/>
                  </a:cubicBezTo>
                  <a:cubicBezTo>
                    <a:pt x="106" y="708"/>
                    <a:pt x="106" y="708"/>
                    <a:pt x="106" y="708"/>
                  </a:cubicBezTo>
                  <a:cubicBezTo>
                    <a:pt x="140" y="607"/>
                    <a:pt x="140" y="607"/>
                    <a:pt x="140" y="607"/>
                  </a:cubicBezTo>
                  <a:cubicBezTo>
                    <a:pt x="151" y="575"/>
                    <a:pt x="170" y="570"/>
                    <a:pt x="185" y="565"/>
                  </a:cubicBezTo>
                  <a:cubicBezTo>
                    <a:pt x="196" y="562"/>
                    <a:pt x="292" y="541"/>
                    <a:pt x="354" y="528"/>
                  </a:cubicBezTo>
                  <a:cubicBezTo>
                    <a:pt x="363" y="526"/>
                    <a:pt x="370" y="519"/>
                    <a:pt x="373" y="511"/>
                  </a:cubicBezTo>
                  <a:cubicBezTo>
                    <a:pt x="394" y="450"/>
                    <a:pt x="394" y="450"/>
                    <a:pt x="394" y="450"/>
                  </a:cubicBezTo>
                  <a:cubicBezTo>
                    <a:pt x="397" y="441"/>
                    <a:pt x="395" y="432"/>
                    <a:pt x="389" y="425"/>
                  </a:cubicBezTo>
                  <a:cubicBezTo>
                    <a:pt x="276" y="289"/>
                    <a:pt x="276" y="289"/>
                    <a:pt x="276" y="289"/>
                  </a:cubicBezTo>
                  <a:cubicBezTo>
                    <a:pt x="275" y="289"/>
                    <a:pt x="275" y="289"/>
                    <a:pt x="275" y="289"/>
                  </a:cubicBezTo>
                  <a:cubicBezTo>
                    <a:pt x="267" y="278"/>
                    <a:pt x="262" y="273"/>
                    <a:pt x="261" y="268"/>
                  </a:cubicBezTo>
                  <a:cubicBezTo>
                    <a:pt x="259" y="261"/>
                    <a:pt x="261" y="250"/>
                    <a:pt x="267" y="234"/>
                  </a:cubicBezTo>
                  <a:cubicBezTo>
                    <a:pt x="308" y="114"/>
                    <a:pt x="308" y="114"/>
                    <a:pt x="308" y="114"/>
                  </a:cubicBezTo>
                  <a:cubicBezTo>
                    <a:pt x="696" y="246"/>
                    <a:pt x="696" y="246"/>
                    <a:pt x="696" y="246"/>
                  </a:cubicBezTo>
                  <a:cubicBezTo>
                    <a:pt x="657" y="364"/>
                    <a:pt x="657" y="364"/>
                    <a:pt x="657" y="364"/>
                  </a:cubicBezTo>
                  <a:cubicBezTo>
                    <a:pt x="646" y="396"/>
                    <a:pt x="626" y="401"/>
                    <a:pt x="612" y="405"/>
                  </a:cubicBezTo>
                  <a:cubicBezTo>
                    <a:pt x="600" y="409"/>
                    <a:pt x="504" y="430"/>
                    <a:pt x="442" y="443"/>
                  </a:cubicBezTo>
                  <a:cubicBezTo>
                    <a:pt x="434" y="445"/>
                    <a:pt x="426" y="451"/>
                    <a:pt x="424" y="460"/>
                  </a:cubicBezTo>
                  <a:cubicBezTo>
                    <a:pt x="403" y="521"/>
                    <a:pt x="403" y="521"/>
                    <a:pt x="403" y="521"/>
                  </a:cubicBezTo>
                  <a:cubicBezTo>
                    <a:pt x="400" y="530"/>
                    <a:pt x="402" y="539"/>
                    <a:pt x="407" y="5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4700587" y="2665413"/>
              <a:ext cx="603250" cy="254000"/>
            </a:xfrm>
            <a:custGeom>
              <a:avLst/>
              <a:gdLst>
                <a:gd name="T0" fmla="*/ 137 w 312"/>
                <a:gd name="T1" fmla="*/ 130 h 132"/>
                <a:gd name="T2" fmla="*/ 301 w 312"/>
                <a:gd name="T3" fmla="*/ 98 h 132"/>
                <a:gd name="T4" fmla="*/ 299 w 312"/>
                <a:gd name="T5" fmla="*/ 91 h 132"/>
                <a:gd name="T6" fmla="*/ 136 w 312"/>
                <a:gd name="T7" fmla="*/ 82 h 132"/>
                <a:gd name="T8" fmla="*/ 11 w 312"/>
                <a:gd name="T9" fmla="*/ 1 h 132"/>
                <a:gd name="T10" fmla="*/ 8 w 312"/>
                <a:gd name="T11" fmla="*/ 13 h 132"/>
                <a:gd name="T12" fmla="*/ 103 w 312"/>
                <a:gd name="T13" fmla="*/ 118 h 132"/>
                <a:gd name="T14" fmla="*/ 137 w 312"/>
                <a:gd name="T15" fmla="*/ 13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2" h="132">
                  <a:moveTo>
                    <a:pt x="137" y="130"/>
                  </a:moveTo>
                  <a:cubicBezTo>
                    <a:pt x="160" y="127"/>
                    <a:pt x="301" y="98"/>
                    <a:pt x="301" y="98"/>
                  </a:cubicBezTo>
                  <a:cubicBezTo>
                    <a:pt x="301" y="98"/>
                    <a:pt x="312" y="94"/>
                    <a:pt x="299" y="91"/>
                  </a:cubicBezTo>
                  <a:cubicBezTo>
                    <a:pt x="265" y="86"/>
                    <a:pt x="204" y="99"/>
                    <a:pt x="136" y="82"/>
                  </a:cubicBezTo>
                  <a:cubicBezTo>
                    <a:pt x="69" y="64"/>
                    <a:pt x="55" y="5"/>
                    <a:pt x="11" y="1"/>
                  </a:cubicBezTo>
                  <a:cubicBezTo>
                    <a:pt x="1" y="0"/>
                    <a:pt x="0" y="3"/>
                    <a:pt x="8" y="13"/>
                  </a:cubicBezTo>
                  <a:cubicBezTo>
                    <a:pt x="17" y="23"/>
                    <a:pt x="93" y="107"/>
                    <a:pt x="103" y="118"/>
                  </a:cubicBezTo>
                  <a:cubicBezTo>
                    <a:pt x="114" y="130"/>
                    <a:pt x="121" y="132"/>
                    <a:pt x="137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4421187" y="3368675"/>
              <a:ext cx="590550" cy="290513"/>
            </a:xfrm>
            <a:custGeom>
              <a:avLst/>
              <a:gdLst>
                <a:gd name="T0" fmla="*/ 22 w 306"/>
                <a:gd name="T1" fmla="*/ 34 h 150"/>
                <a:gd name="T2" fmla="*/ 25 w 306"/>
                <a:gd name="T3" fmla="*/ 54 h 150"/>
                <a:gd name="T4" fmla="*/ 279 w 306"/>
                <a:gd name="T5" fmla="*/ 141 h 150"/>
                <a:gd name="T6" fmla="*/ 290 w 306"/>
                <a:gd name="T7" fmla="*/ 121 h 150"/>
                <a:gd name="T8" fmla="*/ 180 w 306"/>
                <a:gd name="T9" fmla="*/ 21 h 150"/>
                <a:gd name="T10" fmla="*/ 22 w 306"/>
                <a:gd name="T11" fmla="*/ 3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" h="150">
                  <a:moveTo>
                    <a:pt x="22" y="34"/>
                  </a:moveTo>
                  <a:cubicBezTo>
                    <a:pt x="8" y="40"/>
                    <a:pt x="0" y="46"/>
                    <a:pt x="25" y="54"/>
                  </a:cubicBezTo>
                  <a:cubicBezTo>
                    <a:pt x="46" y="61"/>
                    <a:pt x="253" y="132"/>
                    <a:pt x="279" y="141"/>
                  </a:cubicBezTo>
                  <a:cubicBezTo>
                    <a:pt x="306" y="150"/>
                    <a:pt x="298" y="137"/>
                    <a:pt x="290" y="121"/>
                  </a:cubicBezTo>
                  <a:cubicBezTo>
                    <a:pt x="274" y="91"/>
                    <a:pt x="240" y="42"/>
                    <a:pt x="180" y="21"/>
                  </a:cubicBezTo>
                  <a:cubicBezTo>
                    <a:pt x="116" y="0"/>
                    <a:pt x="54" y="19"/>
                    <a:pt x="2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4894262" y="2957513"/>
              <a:ext cx="30163" cy="34925"/>
            </a:xfrm>
            <a:custGeom>
              <a:avLst/>
              <a:gdLst>
                <a:gd name="T0" fmla="*/ 11 w 16"/>
                <a:gd name="T1" fmla="*/ 1 h 18"/>
                <a:gd name="T2" fmla="*/ 1 w 16"/>
                <a:gd name="T3" fmla="*/ 7 h 18"/>
                <a:gd name="T4" fmla="*/ 5 w 16"/>
                <a:gd name="T5" fmla="*/ 17 h 18"/>
                <a:gd name="T6" fmla="*/ 14 w 16"/>
                <a:gd name="T7" fmla="*/ 11 h 18"/>
                <a:gd name="T8" fmla="*/ 11 w 16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1" y="1"/>
                  </a:moveTo>
                  <a:cubicBezTo>
                    <a:pt x="7" y="0"/>
                    <a:pt x="3" y="2"/>
                    <a:pt x="1" y="7"/>
                  </a:cubicBezTo>
                  <a:cubicBezTo>
                    <a:pt x="0" y="11"/>
                    <a:pt x="2" y="16"/>
                    <a:pt x="5" y="17"/>
                  </a:cubicBezTo>
                  <a:cubicBezTo>
                    <a:pt x="9" y="18"/>
                    <a:pt x="13" y="16"/>
                    <a:pt x="14" y="11"/>
                  </a:cubicBezTo>
                  <a:cubicBezTo>
                    <a:pt x="16" y="7"/>
                    <a:pt x="14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872037" y="3021013"/>
              <a:ext cx="31750" cy="36513"/>
            </a:xfrm>
            <a:custGeom>
              <a:avLst/>
              <a:gdLst>
                <a:gd name="T0" fmla="*/ 10 w 16"/>
                <a:gd name="T1" fmla="*/ 1 h 19"/>
                <a:gd name="T2" fmla="*/ 1 w 16"/>
                <a:gd name="T3" fmla="*/ 7 h 19"/>
                <a:gd name="T4" fmla="*/ 5 w 16"/>
                <a:gd name="T5" fmla="*/ 17 h 19"/>
                <a:gd name="T6" fmla="*/ 14 w 16"/>
                <a:gd name="T7" fmla="*/ 11 h 19"/>
                <a:gd name="T8" fmla="*/ 10 w 16"/>
                <a:gd name="T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10" y="1"/>
                  </a:moveTo>
                  <a:cubicBezTo>
                    <a:pt x="7" y="0"/>
                    <a:pt x="3" y="3"/>
                    <a:pt x="1" y="7"/>
                  </a:cubicBezTo>
                  <a:cubicBezTo>
                    <a:pt x="0" y="12"/>
                    <a:pt x="1" y="16"/>
                    <a:pt x="5" y="17"/>
                  </a:cubicBezTo>
                  <a:cubicBezTo>
                    <a:pt x="8" y="19"/>
                    <a:pt x="12" y="16"/>
                    <a:pt x="14" y="11"/>
                  </a:cubicBezTo>
                  <a:cubicBezTo>
                    <a:pt x="16" y="7"/>
                    <a:pt x="14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849812" y="3084513"/>
              <a:ext cx="30163" cy="36513"/>
            </a:xfrm>
            <a:custGeom>
              <a:avLst/>
              <a:gdLst>
                <a:gd name="T0" fmla="*/ 5 w 16"/>
                <a:gd name="T1" fmla="*/ 18 h 19"/>
                <a:gd name="T2" fmla="*/ 15 w 16"/>
                <a:gd name="T3" fmla="*/ 12 h 19"/>
                <a:gd name="T4" fmla="*/ 11 w 16"/>
                <a:gd name="T5" fmla="*/ 1 h 19"/>
                <a:gd name="T6" fmla="*/ 2 w 16"/>
                <a:gd name="T7" fmla="*/ 7 h 19"/>
                <a:gd name="T8" fmla="*/ 5 w 16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5" y="18"/>
                  </a:moveTo>
                  <a:cubicBezTo>
                    <a:pt x="9" y="19"/>
                    <a:pt x="13" y="16"/>
                    <a:pt x="15" y="12"/>
                  </a:cubicBezTo>
                  <a:cubicBezTo>
                    <a:pt x="16" y="7"/>
                    <a:pt x="15" y="2"/>
                    <a:pt x="11" y="1"/>
                  </a:cubicBezTo>
                  <a:cubicBezTo>
                    <a:pt x="8" y="0"/>
                    <a:pt x="3" y="3"/>
                    <a:pt x="2" y="7"/>
                  </a:cubicBezTo>
                  <a:cubicBezTo>
                    <a:pt x="0" y="12"/>
                    <a:pt x="2" y="16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4827587" y="3148013"/>
              <a:ext cx="31750" cy="36513"/>
            </a:xfrm>
            <a:custGeom>
              <a:avLst/>
              <a:gdLst>
                <a:gd name="T0" fmla="*/ 5 w 16"/>
                <a:gd name="T1" fmla="*/ 18 h 19"/>
                <a:gd name="T2" fmla="*/ 14 w 16"/>
                <a:gd name="T3" fmla="*/ 12 h 19"/>
                <a:gd name="T4" fmla="*/ 11 w 16"/>
                <a:gd name="T5" fmla="*/ 1 h 19"/>
                <a:gd name="T6" fmla="*/ 2 w 16"/>
                <a:gd name="T7" fmla="*/ 7 h 19"/>
                <a:gd name="T8" fmla="*/ 5 w 16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5" y="18"/>
                  </a:moveTo>
                  <a:cubicBezTo>
                    <a:pt x="9" y="19"/>
                    <a:pt x="13" y="16"/>
                    <a:pt x="14" y="12"/>
                  </a:cubicBezTo>
                  <a:cubicBezTo>
                    <a:pt x="16" y="7"/>
                    <a:pt x="14" y="3"/>
                    <a:pt x="11" y="1"/>
                  </a:cubicBezTo>
                  <a:cubicBezTo>
                    <a:pt x="7" y="0"/>
                    <a:pt x="3" y="3"/>
                    <a:pt x="2" y="7"/>
                  </a:cubicBezTo>
                  <a:cubicBezTo>
                    <a:pt x="0" y="12"/>
                    <a:pt x="2" y="17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4806950" y="3211513"/>
              <a:ext cx="31750" cy="36513"/>
            </a:xfrm>
            <a:custGeom>
              <a:avLst/>
              <a:gdLst>
                <a:gd name="T0" fmla="*/ 5 w 16"/>
                <a:gd name="T1" fmla="*/ 18 h 19"/>
                <a:gd name="T2" fmla="*/ 14 w 16"/>
                <a:gd name="T3" fmla="*/ 12 h 19"/>
                <a:gd name="T4" fmla="*/ 11 w 16"/>
                <a:gd name="T5" fmla="*/ 2 h 19"/>
                <a:gd name="T6" fmla="*/ 1 w 16"/>
                <a:gd name="T7" fmla="*/ 8 h 19"/>
                <a:gd name="T8" fmla="*/ 5 w 16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5" y="18"/>
                  </a:moveTo>
                  <a:cubicBezTo>
                    <a:pt x="8" y="19"/>
                    <a:pt x="13" y="16"/>
                    <a:pt x="14" y="12"/>
                  </a:cubicBezTo>
                  <a:cubicBezTo>
                    <a:pt x="16" y="7"/>
                    <a:pt x="14" y="3"/>
                    <a:pt x="11" y="2"/>
                  </a:cubicBezTo>
                  <a:cubicBezTo>
                    <a:pt x="7" y="0"/>
                    <a:pt x="3" y="3"/>
                    <a:pt x="1" y="8"/>
                  </a:cubicBezTo>
                  <a:cubicBezTo>
                    <a:pt x="0" y="12"/>
                    <a:pt x="1" y="17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4783137" y="3278188"/>
              <a:ext cx="31750" cy="34925"/>
            </a:xfrm>
            <a:custGeom>
              <a:avLst/>
              <a:gdLst>
                <a:gd name="T0" fmla="*/ 6 w 16"/>
                <a:gd name="T1" fmla="*/ 17 h 18"/>
                <a:gd name="T2" fmla="*/ 15 w 16"/>
                <a:gd name="T3" fmla="*/ 11 h 18"/>
                <a:gd name="T4" fmla="*/ 11 w 16"/>
                <a:gd name="T5" fmla="*/ 1 h 18"/>
                <a:gd name="T6" fmla="*/ 2 w 16"/>
                <a:gd name="T7" fmla="*/ 7 h 18"/>
                <a:gd name="T8" fmla="*/ 6 w 16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6" y="17"/>
                  </a:moveTo>
                  <a:cubicBezTo>
                    <a:pt x="9" y="18"/>
                    <a:pt x="13" y="16"/>
                    <a:pt x="15" y="11"/>
                  </a:cubicBezTo>
                  <a:cubicBezTo>
                    <a:pt x="16" y="7"/>
                    <a:pt x="15" y="2"/>
                    <a:pt x="11" y="1"/>
                  </a:cubicBezTo>
                  <a:cubicBezTo>
                    <a:pt x="8" y="0"/>
                    <a:pt x="4" y="2"/>
                    <a:pt x="2" y="7"/>
                  </a:cubicBezTo>
                  <a:cubicBezTo>
                    <a:pt x="0" y="11"/>
                    <a:pt x="2" y="16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4762500" y="3341688"/>
              <a:ext cx="31750" cy="36513"/>
            </a:xfrm>
            <a:custGeom>
              <a:avLst/>
              <a:gdLst>
                <a:gd name="T0" fmla="*/ 5 w 16"/>
                <a:gd name="T1" fmla="*/ 17 h 19"/>
                <a:gd name="T2" fmla="*/ 15 w 16"/>
                <a:gd name="T3" fmla="*/ 11 h 19"/>
                <a:gd name="T4" fmla="*/ 11 w 16"/>
                <a:gd name="T5" fmla="*/ 1 h 19"/>
                <a:gd name="T6" fmla="*/ 2 w 16"/>
                <a:gd name="T7" fmla="*/ 7 h 19"/>
                <a:gd name="T8" fmla="*/ 5 w 16"/>
                <a:gd name="T9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5" y="17"/>
                  </a:moveTo>
                  <a:cubicBezTo>
                    <a:pt x="9" y="19"/>
                    <a:pt x="13" y="16"/>
                    <a:pt x="15" y="11"/>
                  </a:cubicBezTo>
                  <a:cubicBezTo>
                    <a:pt x="16" y="7"/>
                    <a:pt x="15" y="2"/>
                    <a:pt x="11" y="1"/>
                  </a:cubicBezTo>
                  <a:cubicBezTo>
                    <a:pt x="7" y="0"/>
                    <a:pt x="3" y="2"/>
                    <a:pt x="2" y="7"/>
                  </a:cubicBezTo>
                  <a:cubicBezTo>
                    <a:pt x="0" y="11"/>
                    <a:pt x="2" y="16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3402012" y="1331913"/>
              <a:ext cx="2293938" cy="3149600"/>
            </a:xfrm>
            <a:custGeom>
              <a:avLst/>
              <a:gdLst>
                <a:gd name="T0" fmla="*/ 1086 w 1187"/>
                <a:gd name="T1" fmla="*/ 1423 h 1630"/>
                <a:gd name="T2" fmla="*/ 1052 w 1187"/>
                <a:gd name="T3" fmla="*/ 1441 h 1630"/>
                <a:gd name="T4" fmla="*/ 1046 w 1187"/>
                <a:gd name="T5" fmla="*/ 1444 h 1630"/>
                <a:gd name="T6" fmla="*/ 1041 w 1187"/>
                <a:gd name="T7" fmla="*/ 1446 h 1630"/>
                <a:gd name="T8" fmla="*/ 882 w 1187"/>
                <a:gd name="T9" fmla="*/ 1496 h 1630"/>
                <a:gd name="T10" fmla="*/ 880 w 1187"/>
                <a:gd name="T11" fmla="*/ 1497 h 1630"/>
                <a:gd name="T12" fmla="*/ 841 w 1187"/>
                <a:gd name="T13" fmla="*/ 1502 h 1630"/>
                <a:gd name="T14" fmla="*/ 841 w 1187"/>
                <a:gd name="T15" fmla="*/ 1502 h 1630"/>
                <a:gd name="T16" fmla="*/ 769 w 1187"/>
                <a:gd name="T17" fmla="*/ 1506 h 1630"/>
                <a:gd name="T18" fmla="*/ 160 w 1187"/>
                <a:gd name="T19" fmla="*/ 1076 h 1630"/>
                <a:gd name="T20" fmla="*/ 157 w 1187"/>
                <a:gd name="T21" fmla="*/ 1065 h 1630"/>
                <a:gd name="T22" fmla="*/ 124 w 1187"/>
                <a:gd name="T23" fmla="*/ 862 h 1630"/>
                <a:gd name="T24" fmla="*/ 157 w 1187"/>
                <a:gd name="T25" fmla="*/ 658 h 1630"/>
                <a:gd name="T26" fmla="*/ 158 w 1187"/>
                <a:gd name="T27" fmla="*/ 654 h 1630"/>
                <a:gd name="T28" fmla="*/ 162 w 1187"/>
                <a:gd name="T29" fmla="*/ 643 h 1630"/>
                <a:gd name="T30" fmla="*/ 164 w 1187"/>
                <a:gd name="T31" fmla="*/ 638 h 1630"/>
                <a:gd name="T32" fmla="*/ 614 w 1187"/>
                <a:gd name="T33" fmla="*/ 236 h 1630"/>
                <a:gd name="T34" fmla="*/ 614 w 1187"/>
                <a:gd name="T35" fmla="*/ 236 h 1630"/>
                <a:gd name="T36" fmla="*/ 623 w 1187"/>
                <a:gd name="T37" fmla="*/ 233 h 1630"/>
                <a:gd name="T38" fmla="*/ 624 w 1187"/>
                <a:gd name="T39" fmla="*/ 233 h 1630"/>
                <a:gd name="T40" fmla="*/ 765 w 1187"/>
                <a:gd name="T41" fmla="*/ 217 h 1630"/>
                <a:gd name="T42" fmla="*/ 766 w 1187"/>
                <a:gd name="T43" fmla="*/ 283 h 1630"/>
                <a:gd name="T44" fmla="*/ 795 w 1187"/>
                <a:gd name="T45" fmla="*/ 296 h 1630"/>
                <a:gd name="T46" fmla="*/ 935 w 1187"/>
                <a:gd name="T47" fmla="*/ 178 h 1630"/>
                <a:gd name="T48" fmla="*/ 934 w 1187"/>
                <a:gd name="T49" fmla="*/ 130 h 1630"/>
                <a:gd name="T50" fmla="*/ 792 w 1187"/>
                <a:gd name="T51" fmla="*/ 13 h 1630"/>
                <a:gd name="T52" fmla="*/ 764 w 1187"/>
                <a:gd name="T53" fmla="*/ 27 h 1630"/>
                <a:gd name="T54" fmla="*/ 764 w 1187"/>
                <a:gd name="T55" fmla="*/ 93 h 1630"/>
                <a:gd name="T56" fmla="*/ 225 w 1187"/>
                <a:gd name="T57" fmla="*/ 318 h 1630"/>
                <a:gd name="T58" fmla="*/ 185 w 1187"/>
                <a:gd name="T59" fmla="*/ 362 h 1630"/>
                <a:gd name="T60" fmla="*/ 184 w 1187"/>
                <a:gd name="T61" fmla="*/ 362 h 1630"/>
                <a:gd name="T62" fmla="*/ 183 w 1187"/>
                <a:gd name="T63" fmla="*/ 364 h 1630"/>
                <a:gd name="T64" fmla="*/ 1 w 1187"/>
                <a:gd name="T65" fmla="*/ 839 h 1630"/>
                <a:gd name="T66" fmla="*/ 0 w 1187"/>
                <a:gd name="T67" fmla="*/ 843 h 1630"/>
                <a:gd name="T68" fmla="*/ 0 w 1187"/>
                <a:gd name="T69" fmla="*/ 861 h 1630"/>
                <a:gd name="T70" fmla="*/ 1 w 1187"/>
                <a:gd name="T71" fmla="*/ 890 h 1630"/>
                <a:gd name="T72" fmla="*/ 1 w 1187"/>
                <a:gd name="T73" fmla="*/ 893 h 1630"/>
                <a:gd name="T74" fmla="*/ 160 w 1187"/>
                <a:gd name="T75" fmla="*/ 1331 h 1630"/>
                <a:gd name="T76" fmla="*/ 161 w 1187"/>
                <a:gd name="T77" fmla="*/ 1332 h 1630"/>
                <a:gd name="T78" fmla="*/ 191 w 1187"/>
                <a:gd name="T79" fmla="*/ 1368 h 1630"/>
                <a:gd name="T80" fmla="*/ 193 w 1187"/>
                <a:gd name="T81" fmla="*/ 1370 h 1630"/>
                <a:gd name="T82" fmla="*/ 225 w 1187"/>
                <a:gd name="T83" fmla="*/ 1405 h 1630"/>
                <a:gd name="T84" fmla="*/ 639 w 1187"/>
                <a:gd name="T85" fmla="*/ 1619 h 1630"/>
                <a:gd name="T86" fmla="*/ 640 w 1187"/>
                <a:gd name="T87" fmla="*/ 1619 h 1630"/>
                <a:gd name="T88" fmla="*/ 641 w 1187"/>
                <a:gd name="T89" fmla="*/ 1619 h 1630"/>
                <a:gd name="T90" fmla="*/ 769 w 1187"/>
                <a:gd name="T91" fmla="*/ 1630 h 1630"/>
                <a:gd name="T92" fmla="*/ 1093 w 1187"/>
                <a:gd name="T93" fmla="*/ 1558 h 1630"/>
                <a:gd name="T94" fmla="*/ 1099 w 1187"/>
                <a:gd name="T95" fmla="*/ 1555 h 1630"/>
                <a:gd name="T96" fmla="*/ 1106 w 1187"/>
                <a:gd name="T97" fmla="*/ 1552 h 1630"/>
                <a:gd name="T98" fmla="*/ 1147 w 1187"/>
                <a:gd name="T99" fmla="*/ 1530 h 1630"/>
                <a:gd name="T100" fmla="*/ 1171 w 1187"/>
                <a:gd name="T101" fmla="*/ 1446 h 1630"/>
                <a:gd name="T102" fmla="*/ 1086 w 1187"/>
                <a:gd name="T103" fmla="*/ 1423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87" h="1630">
                  <a:moveTo>
                    <a:pt x="1086" y="1423"/>
                  </a:moveTo>
                  <a:cubicBezTo>
                    <a:pt x="1075" y="1429"/>
                    <a:pt x="1063" y="1435"/>
                    <a:pt x="1052" y="1441"/>
                  </a:cubicBezTo>
                  <a:cubicBezTo>
                    <a:pt x="1050" y="1442"/>
                    <a:pt x="1048" y="1443"/>
                    <a:pt x="1046" y="1444"/>
                  </a:cubicBezTo>
                  <a:cubicBezTo>
                    <a:pt x="1044" y="1445"/>
                    <a:pt x="1042" y="1445"/>
                    <a:pt x="1041" y="1446"/>
                  </a:cubicBezTo>
                  <a:cubicBezTo>
                    <a:pt x="990" y="1470"/>
                    <a:pt x="937" y="1487"/>
                    <a:pt x="882" y="1496"/>
                  </a:cubicBezTo>
                  <a:cubicBezTo>
                    <a:pt x="881" y="1496"/>
                    <a:pt x="881" y="1497"/>
                    <a:pt x="880" y="1497"/>
                  </a:cubicBezTo>
                  <a:cubicBezTo>
                    <a:pt x="867" y="1499"/>
                    <a:pt x="854" y="1501"/>
                    <a:pt x="841" y="1502"/>
                  </a:cubicBezTo>
                  <a:cubicBezTo>
                    <a:pt x="841" y="1502"/>
                    <a:pt x="841" y="1502"/>
                    <a:pt x="841" y="1502"/>
                  </a:cubicBezTo>
                  <a:cubicBezTo>
                    <a:pt x="817" y="1505"/>
                    <a:pt x="793" y="1506"/>
                    <a:pt x="769" y="1506"/>
                  </a:cubicBezTo>
                  <a:cubicBezTo>
                    <a:pt x="488" y="1506"/>
                    <a:pt x="249" y="1326"/>
                    <a:pt x="160" y="1076"/>
                  </a:cubicBezTo>
                  <a:cubicBezTo>
                    <a:pt x="159" y="1072"/>
                    <a:pt x="158" y="1068"/>
                    <a:pt x="157" y="1065"/>
                  </a:cubicBezTo>
                  <a:cubicBezTo>
                    <a:pt x="135" y="1001"/>
                    <a:pt x="124" y="932"/>
                    <a:pt x="124" y="862"/>
                  </a:cubicBezTo>
                  <a:cubicBezTo>
                    <a:pt x="124" y="791"/>
                    <a:pt x="135" y="722"/>
                    <a:pt x="157" y="658"/>
                  </a:cubicBezTo>
                  <a:cubicBezTo>
                    <a:pt x="157" y="657"/>
                    <a:pt x="158" y="655"/>
                    <a:pt x="158" y="654"/>
                  </a:cubicBezTo>
                  <a:cubicBezTo>
                    <a:pt x="159" y="650"/>
                    <a:pt x="161" y="647"/>
                    <a:pt x="162" y="643"/>
                  </a:cubicBezTo>
                  <a:cubicBezTo>
                    <a:pt x="163" y="641"/>
                    <a:pt x="163" y="639"/>
                    <a:pt x="164" y="638"/>
                  </a:cubicBezTo>
                  <a:cubicBezTo>
                    <a:pt x="238" y="440"/>
                    <a:pt x="406" y="287"/>
                    <a:pt x="614" y="236"/>
                  </a:cubicBezTo>
                  <a:cubicBezTo>
                    <a:pt x="614" y="236"/>
                    <a:pt x="614" y="236"/>
                    <a:pt x="614" y="236"/>
                  </a:cubicBezTo>
                  <a:cubicBezTo>
                    <a:pt x="617" y="235"/>
                    <a:pt x="620" y="234"/>
                    <a:pt x="623" y="233"/>
                  </a:cubicBezTo>
                  <a:cubicBezTo>
                    <a:pt x="624" y="233"/>
                    <a:pt x="624" y="233"/>
                    <a:pt x="624" y="233"/>
                  </a:cubicBezTo>
                  <a:cubicBezTo>
                    <a:pt x="670" y="223"/>
                    <a:pt x="717" y="217"/>
                    <a:pt x="765" y="217"/>
                  </a:cubicBezTo>
                  <a:cubicBezTo>
                    <a:pt x="766" y="283"/>
                    <a:pt x="766" y="283"/>
                    <a:pt x="766" y="283"/>
                  </a:cubicBezTo>
                  <a:cubicBezTo>
                    <a:pt x="766" y="304"/>
                    <a:pt x="779" y="310"/>
                    <a:pt x="795" y="296"/>
                  </a:cubicBezTo>
                  <a:cubicBezTo>
                    <a:pt x="935" y="178"/>
                    <a:pt x="935" y="178"/>
                    <a:pt x="935" y="178"/>
                  </a:cubicBezTo>
                  <a:cubicBezTo>
                    <a:pt x="950" y="164"/>
                    <a:pt x="950" y="143"/>
                    <a:pt x="934" y="130"/>
                  </a:cubicBezTo>
                  <a:cubicBezTo>
                    <a:pt x="792" y="13"/>
                    <a:pt x="792" y="13"/>
                    <a:pt x="792" y="13"/>
                  </a:cubicBezTo>
                  <a:cubicBezTo>
                    <a:pt x="776" y="0"/>
                    <a:pt x="763" y="7"/>
                    <a:pt x="764" y="27"/>
                  </a:cubicBezTo>
                  <a:cubicBezTo>
                    <a:pt x="764" y="93"/>
                    <a:pt x="764" y="93"/>
                    <a:pt x="764" y="93"/>
                  </a:cubicBezTo>
                  <a:cubicBezTo>
                    <a:pt x="561" y="94"/>
                    <a:pt x="369" y="174"/>
                    <a:pt x="225" y="318"/>
                  </a:cubicBezTo>
                  <a:cubicBezTo>
                    <a:pt x="211" y="332"/>
                    <a:pt x="197" y="347"/>
                    <a:pt x="185" y="362"/>
                  </a:cubicBezTo>
                  <a:cubicBezTo>
                    <a:pt x="184" y="362"/>
                    <a:pt x="184" y="362"/>
                    <a:pt x="184" y="362"/>
                  </a:cubicBezTo>
                  <a:cubicBezTo>
                    <a:pt x="184" y="363"/>
                    <a:pt x="183" y="364"/>
                    <a:pt x="183" y="364"/>
                  </a:cubicBezTo>
                  <a:cubicBezTo>
                    <a:pt x="70" y="497"/>
                    <a:pt x="6" y="663"/>
                    <a:pt x="1" y="839"/>
                  </a:cubicBezTo>
                  <a:cubicBezTo>
                    <a:pt x="0" y="840"/>
                    <a:pt x="0" y="842"/>
                    <a:pt x="0" y="843"/>
                  </a:cubicBezTo>
                  <a:cubicBezTo>
                    <a:pt x="0" y="849"/>
                    <a:pt x="0" y="855"/>
                    <a:pt x="0" y="861"/>
                  </a:cubicBezTo>
                  <a:cubicBezTo>
                    <a:pt x="0" y="871"/>
                    <a:pt x="0" y="880"/>
                    <a:pt x="1" y="890"/>
                  </a:cubicBezTo>
                  <a:cubicBezTo>
                    <a:pt x="1" y="891"/>
                    <a:pt x="1" y="892"/>
                    <a:pt x="1" y="893"/>
                  </a:cubicBezTo>
                  <a:cubicBezTo>
                    <a:pt x="7" y="1054"/>
                    <a:pt x="63" y="1205"/>
                    <a:pt x="160" y="1331"/>
                  </a:cubicBezTo>
                  <a:cubicBezTo>
                    <a:pt x="160" y="1331"/>
                    <a:pt x="161" y="1332"/>
                    <a:pt x="161" y="1332"/>
                  </a:cubicBezTo>
                  <a:cubicBezTo>
                    <a:pt x="171" y="1345"/>
                    <a:pt x="181" y="1357"/>
                    <a:pt x="191" y="1368"/>
                  </a:cubicBezTo>
                  <a:cubicBezTo>
                    <a:pt x="192" y="1369"/>
                    <a:pt x="192" y="1370"/>
                    <a:pt x="193" y="1370"/>
                  </a:cubicBezTo>
                  <a:cubicBezTo>
                    <a:pt x="203" y="1382"/>
                    <a:pt x="214" y="1394"/>
                    <a:pt x="225" y="1405"/>
                  </a:cubicBezTo>
                  <a:cubicBezTo>
                    <a:pt x="339" y="1519"/>
                    <a:pt x="483" y="1593"/>
                    <a:pt x="639" y="1619"/>
                  </a:cubicBezTo>
                  <a:cubicBezTo>
                    <a:pt x="639" y="1619"/>
                    <a:pt x="640" y="1619"/>
                    <a:pt x="640" y="1619"/>
                  </a:cubicBezTo>
                  <a:cubicBezTo>
                    <a:pt x="641" y="1619"/>
                    <a:pt x="641" y="1619"/>
                    <a:pt x="641" y="1619"/>
                  </a:cubicBezTo>
                  <a:cubicBezTo>
                    <a:pt x="683" y="1626"/>
                    <a:pt x="725" y="1630"/>
                    <a:pt x="769" y="1630"/>
                  </a:cubicBezTo>
                  <a:cubicBezTo>
                    <a:pt x="882" y="1630"/>
                    <a:pt x="991" y="1606"/>
                    <a:pt x="1093" y="1558"/>
                  </a:cubicBezTo>
                  <a:cubicBezTo>
                    <a:pt x="1095" y="1557"/>
                    <a:pt x="1097" y="1556"/>
                    <a:pt x="1099" y="1555"/>
                  </a:cubicBezTo>
                  <a:cubicBezTo>
                    <a:pt x="1101" y="1554"/>
                    <a:pt x="1104" y="1553"/>
                    <a:pt x="1106" y="1552"/>
                  </a:cubicBezTo>
                  <a:cubicBezTo>
                    <a:pt x="1120" y="1545"/>
                    <a:pt x="1134" y="1538"/>
                    <a:pt x="1147" y="1530"/>
                  </a:cubicBezTo>
                  <a:cubicBezTo>
                    <a:pt x="1177" y="1513"/>
                    <a:pt x="1187" y="1476"/>
                    <a:pt x="1171" y="1446"/>
                  </a:cubicBezTo>
                  <a:cubicBezTo>
                    <a:pt x="1154" y="1416"/>
                    <a:pt x="1116" y="1406"/>
                    <a:pt x="1086" y="14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5837237" y="2033588"/>
              <a:ext cx="320675" cy="320675"/>
            </a:xfrm>
            <a:custGeom>
              <a:avLst/>
              <a:gdLst>
                <a:gd name="T0" fmla="*/ 44 w 166"/>
                <a:gd name="T1" fmla="*/ 139 h 166"/>
                <a:gd name="T2" fmla="*/ 95 w 166"/>
                <a:gd name="T3" fmla="*/ 166 h 166"/>
                <a:gd name="T4" fmla="*/ 130 w 166"/>
                <a:gd name="T5" fmla="*/ 156 h 166"/>
                <a:gd name="T6" fmla="*/ 146 w 166"/>
                <a:gd name="T7" fmla="*/ 70 h 166"/>
                <a:gd name="T8" fmla="*/ 119 w 166"/>
                <a:gd name="T9" fmla="*/ 32 h 166"/>
                <a:gd name="T10" fmla="*/ 33 w 166"/>
                <a:gd name="T11" fmla="*/ 20 h 166"/>
                <a:gd name="T12" fmla="*/ 21 w 166"/>
                <a:gd name="T13" fmla="*/ 107 h 166"/>
                <a:gd name="T14" fmla="*/ 44 w 166"/>
                <a:gd name="T15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166">
                  <a:moveTo>
                    <a:pt x="44" y="139"/>
                  </a:moveTo>
                  <a:cubicBezTo>
                    <a:pt x="56" y="157"/>
                    <a:pt x="75" y="166"/>
                    <a:pt x="95" y="166"/>
                  </a:cubicBezTo>
                  <a:cubicBezTo>
                    <a:pt x="107" y="166"/>
                    <a:pt x="119" y="163"/>
                    <a:pt x="130" y="156"/>
                  </a:cubicBezTo>
                  <a:cubicBezTo>
                    <a:pt x="158" y="137"/>
                    <a:pt x="166" y="98"/>
                    <a:pt x="146" y="70"/>
                  </a:cubicBezTo>
                  <a:cubicBezTo>
                    <a:pt x="138" y="57"/>
                    <a:pt x="129" y="44"/>
                    <a:pt x="119" y="32"/>
                  </a:cubicBezTo>
                  <a:cubicBezTo>
                    <a:pt x="98" y="5"/>
                    <a:pt x="60" y="0"/>
                    <a:pt x="33" y="20"/>
                  </a:cubicBezTo>
                  <a:cubicBezTo>
                    <a:pt x="5" y="41"/>
                    <a:pt x="0" y="80"/>
                    <a:pt x="21" y="107"/>
                  </a:cubicBezTo>
                  <a:cubicBezTo>
                    <a:pt x="29" y="117"/>
                    <a:pt x="37" y="128"/>
                    <a:pt x="4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6054725" y="2444750"/>
              <a:ext cx="287338" cy="334963"/>
            </a:xfrm>
            <a:custGeom>
              <a:avLst/>
              <a:gdLst>
                <a:gd name="T0" fmla="*/ 10 w 149"/>
                <a:gd name="T1" fmla="*/ 88 h 173"/>
                <a:gd name="T2" fmla="*/ 21 w 149"/>
                <a:gd name="T3" fmla="*/ 126 h 173"/>
                <a:gd name="T4" fmla="*/ 81 w 149"/>
                <a:gd name="T5" fmla="*/ 173 h 173"/>
                <a:gd name="T6" fmla="*/ 96 w 149"/>
                <a:gd name="T7" fmla="*/ 171 h 173"/>
                <a:gd name="T8" fmla="*/ 141 w 149"/>
                <a:gd name="T9" fmla="*/ 96 h 173"/>
                <a:gd name="T10" fmla="*/ 128 w 149"/>
                <a:gd name="T11" fmla="*/ 51 h 173"/>
                <a:gd name="T12" fmla="*/ 50 w 149"/>
                <a:gd name="T13" fmla="*/ 11 h 173"/>
                <a:gd name="T14" fmla="*/ 10 w 149"/>
                <a:gd name="T15" fmla="*/ 8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173">
                  <a:moveTo>
                    <a:pt x="10" y="88"/>
                  </a:moveTo>
                  <a:cubicBezTo>
                    <a:pt x="14" y="101"/>
                    <a:pt x="18" y="113"/>
                    <a:pt x="21" y="126"/>
                  </a:cubicBezTo>
                  <a:cubicBezTo>
                    <a:pt x="28" y="154"/>
                    <a:pt x="53" y="173"/>
                    <a:pt x="81" y="173"/>
                  </a:cubicBezTo>
                  <a:cubicBezTo>
                    <a:pt x="86" y="173"/>
                    <a:pt x="91" y="172"/>
                    <a:pt x="96" y="171"/>
                  </a:cubicBezTo>
                  <a:cubicBezTo>
                    <a:pt x="129" y="162"/>
                    <a:pt x="149" y="129"/>
                    <a:pt x="141" y="96"/>
                  </a:cubicBezTo>
                  <a:cubicBezTo>
                    <a:pt x="137" y="80"/>
                    <a:pt x="133" y="65"/>
                    <a:pt x="128" y="51"/>
                  </a:cubicBezTo>
                  <a:cubicBezTo>
                    <a:pt x="118" y="18"/>
                    <a:pt x="83" y="0"/>
                    <a:pt x="50" y="11"/>
                  </a:cubicBezTo>
                  <a:cubicBezTo>
                    <a:pt x="18" y="21"/>
                    <a:pt x="0" y="56"/>
                    <a:pt x="1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5730875" y="3757613"/>
              <a:ext cx="323850" cy="314325"/>
            </a:xfrm>
            <a:custGeom>
              <a:avLst/>
              <a:gdLst>
                <a:gd name="T0" fmla="*/ 138 w 167"/>
                <a:gd name="T1" fmla="*/ 22 h 163"/>
                <a:gd name="T2" fmla="*/ 51 w 167"/>
                <a:gd name="T3" fmla="*/ 29 h 163"/>
                <a:gd name="T4" fmla="*/ 24 w 167"/>
                <a:gd name="T5" fmla="*/ 58 h 163"/>
                <a:gd name="T6" fmla="*/ 25 w 167"/>
                <a:gd name="T7" fmla="*/ 145 h 163"/>
                <a:gd name="T8" fmla="*/ 68 w 167"/>
                <a:gd name="T9" fmla="*/ 163 h 163"/>
                <a:gd name="T10" fmla="*/ 113 w 167"/>
                <a:gd name="T11" fmla="*/ 144 h 163"/>
                <a:gd name="T12" fmla="*/ 144 w 167"/>
                <a:gd name="T13" fmla="*/ 110 h 163"/>
                <a:gd name="T14" fmla="*/ 138 w 167"/>
                <a:gd name="T15" fmla="*/ 2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163">
                  <a:moveTo>
                    <a:pt x="138" y="22"/>
                  </a:moveTo>
                  <a:cubicBezTo>
                    <a:pt x="112" y="0"/>
                    <a:pt x="73" y="3"/>
                    <a:pt x="51" y="29"/>
                  </a:cubicBezTo>
                  <a:cubicBezTo>
                    <a:pt x="42" y="39"/>
                    <a:pt x="33" y="48"/>
                    <a:pt x="24" y="58"/>
                  </a:cubicBezTo>
                  <a:cubicBezTo>
                    <a:pt x="0" y="82"/>
                    <a:pt x="1" y="121"/>
                    <a:pt x="25" y="145"/>
                  </a:cubicBezTo>
                  <a:cubicBezTo>
                    <a:pt x="37" y="157"/>
                    <a:pt x="53" y="163"/>
                    <a:pt x="68" y="163"/>
                  </a:cubicBezTo>
                  <a:cubicBezTo>
                    <a:pt x="85" y="163"/>
                    <a:pt x="101" y="156"/>
                    <a:pt x="113" y="144"/>
                  </a:cubicBezTo>
                  <a:cubicBezTo>
                    <a:pt x="124" y="133"/>
                    <a:pt x="134" y="121"/>
                    <a:pt x="144" y="110"/>
                  </a:cubicBezTo>
                  <a:cubicBezTo>
                    <a:pt x="167" y="84"/>
                    <a:pt x="164" y="45"/>
                    <a:pt x="13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6122987" y="2916238"/>
              <a:ext cx="252413" cy="325438"/>
            </a:xfrm>
            <a:custGeom>
              <a:avLst/>
              <a:gdLst>
                <a:gd name="T0" fmla="*/ 69 w 130"/>
                <a:gd name="T1" fmla="*/ 1 h 168"/>
                <a:gd name="T2" fmla="*/ 5 w 130"/>
                <a:gd name="T3" fmla="*/ 61 h 168"/>
                <a:gd name="T4" fmla="*/ 3 w 130"/>
                <a:gd name="T5" fmla="*/ 101 h 168"/>
                <a:gd name="T6" fmla="*/ 59 w 130"/>
                <a:gd name="T7" fmla="*/ 168 h 168"/>
                <a:gd name="T8" fmla="*/ 64 w 130"/>
                <a:gd name="T9" fmla="*/ 168 h 168"/>
                <a:gd name="T10" fmla="*/ 126 w 130"/>
                <a:gd name="T11" fmla="*/ 112 h 168"/>
                <a:gd name="T12" fmla="*/ 129 w 130"/>
                <a:gd name="T13" fmla="*/ 65 h 168"/>
                <a:gd name="T14" fmla="*/ 69 w 130"/>
                <a:gd name="T15" fmla="*/ 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68">
                  <a:moveTo>
                    <a:pt x="69" y="1"/>
                  </a:moveTo>
                  <a:cubicBezTo>
                    <a:pt x="35" y="0"/>
                    <a:pt x="6" y="27"/>
                    <a:pt x="5" y="61"/>
                  </a:cubicBezTo>
                  <a:cubicBezTo>
                    <a:pt x="5" y="74"/>
                    <a:pt x="4" y="88"/>
                    <a:pt x="3" y="101"/>
                  </a:cubicBezTo>
                  <a:cubicBezTo>
                    <a:pt x="0" y="135"/>
                    <a:pt x="25" y="165"/>
                    <a:pt x="59" y="168"/>
                  </a:cubicBezTo>
                  <a:cubicBezTo>
                    <a:pt x="61" y="168"/>
                    <a:pt x="62" y="168"/>
                    <a:pt x="64" y="168"/>
                  </a:cubicBezTo>
                  <a:cubicBezTo>
                    <a:pt x="96" y="168"/>
                    <a:pt x="123" y="144"/>
                    <a:pt x="126" y="112"/>
                  </a:cubicBezTo>
                  <a:cubicBezTo>
                    <a:pt x="127" y="96"/>
                    <a:pt x="128" y="81"/>
                    <a:pt x="129" y="65"/>
                  </a:cubicBezTo>
                  <a:cubicBezTo>
                    <a:pt x="130" y="31"/>
                    <a:pt x="103" y="2"/>
                    <a:pt x="6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5989637" y="3359150"/>
              <a:ext cx="306388" cy="330200"/>
            </a:xfrm>
            <a:custGeom>
              <a:avLst/>
              <a:gdLst>
                <a:gd name="T0" fmla="*/ 110 w 158"/>
                <a:gd name="T1" fmla="*/ 12 h 171"/>
                <a:gd name="T2" fmla="*/ 30 w 158"/>
                <a:gd name="T3" fmla="*/ 47 h 171"/>
                <a:gd name="T4" fmla="*/ 15 w 158"/>
                <a:gd name="T5" fmla="*/ 83 h 171"/>
                <a:gd name="T6" fmla="*/ 45 w 158"/>
                <a:gd name="T7" fmla="*/ 165 h 171"/>
                <a:gd name="T8" fmla="*/ 71 w 158"/>
                <a:gd name="T9" fmla="*/ 171 h 171"/>
                <a:gd name="T10" fmla="*/ 127 w 158"/>
                <a:gd name="T11" fmla="*/ 135 h 171"/>
                <a:gd name="T12" fmla="*/ 145 w 158"/>
                <a:gd name="T13" fmla="*/ 92 h 171"/>
                <a:gd name="T14" fmla="*/ 110 w 158"/>
                <a:gd name="T15" fmla="*/ 1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71">
                  <a:moveTo>
                    <a:pt x="110" y="12"/>
                  </a:moveTo>
                  <a:cubicBezTo>
                    <a:pt x="78" y="0"/>
                    <a:pt x="43" y="15"/>
                    <a:pt x="30" y="47"/>
                  </a:cubicBezTo>
                  <a:cubicBezTo>
                    <a:pt x="25" y="59"/>
                    <a:pt x="20" y="71"/>
                    <a:pt x="15" y="83"/>
                  </a:cubicBezTo>
                  <a:cubicBezTo>
                    <a:pt x="0" y="114"/>
                    <a:pt x="14" y="151"/>
                    <a:pt x="45" y="165"/>
                  </a:cubicBezTo>
                  <a:cubicBezTo>
                    <a:pt x="53" y="169"/>
                    <a:pt x="62" y="171"/>
                    <a:pt x="71" y="171"/>
                  </a:cubicBezTo>
                  <a:cubicBezTo>
                    <a:pt x="94" y="171"/>
                    <a:pt x="116" y="158"/>
                    <a:pt x="127" y="135"/>
                  </a:cubicBezTo>
                  <a:cubicBezTo>
                    <a:pt x="133" y="121"/>
                    <a:pt x="140" y="107"/>
                    <a:pt x="145" y="92"/>
                  </a:cubicBezTo>
                  <a:cubicBezTo>
                    <a:pt x="158" y="60"/>
                    <a:pt x="142" y="24"/>
                    <a:pt x="11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5495925" y="1716088"/>
              <a:ext cx="339725" cy="303213"/>
            </a:xfrm>
            <a:custGeom>
              <a:avLst/>
              <a:gdLst>
                <a:gd name="T0" fmla="*/ 156 w 176"/>
                <a:gd name="T1" fmla="*/ 132 h 157"/>
                <a:gd name="T2" fmla="*/ 143 w 176"/>
                <a:gd name="T3" fmla="*/ 45 h 157"/>
                <a:gd name="T4" fmla="*/ 105 w 176"/>
                <a:gd name="T5" fmla="*/ 19 h 157"/>
                <a:gd name="T6" fmla="*/ 19 w 176"/>
                <a:gd name="T7" fmla="*/ 37 h 157"/>
                <a:gd name="T8" fmla="*/ 37 w 176"/>
                <a:gd name="T9" fmla="*/ 122 h 157"/>
                <a:gd name="T10" fmla="*/ 69 w 176"/>
                <a:gd name="T11" fmla="*/ 145 h 157"/>
                <a:gd name="T12" fmla="*/ 106 w 176"/>
                <a:gd name="T13" fmla="*/ 157 h 157"/>
                <a:gd name="T14" fmla="*/ 156 w 176"/>
                <a:gd name="T15" fmla="*/ 13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6" h="157">
                  <a:moveTo>
                    <a:pt x="156" y="132"/>
                  </a:moveTo>
                  <a:cubicBezTo>
                    <a:pt x="176" y="104"/>
                    <a:pt x="170" y="66"/>
                    <a:pt x="143" y="45"/>
                  </a:cubicBezTo>
                  <a:cubicBezTo>
                    <a:pt x="130" y="36"/>
                    <a:pt x="118" y="27"/>
                    <a:pt x="105" y="19"/>
                  </a:cubicBezTo>
                  <a:cubicBezTo>
                    <a:pt x="76" y="0"/>
                    <a:pt x="38" y="8"/>
                    <a:pt x="19" y="37"/>
                  </a:cubicBezTo>
                  <a:cubicBezTo>
                    <a:pt x="0" y="65"/>
                    <a:pt x="9" y="104"/>
                    <a:pt x="37" y="122"/>
                  </a:cubicBezTo>
                  <a:cubicBezTo>
                    <a:pt x="48" y="129"/>
                    <a:pt x="59" y="137"/>
                    <a:pt x="69" y="145"/>
                  </a:cubicBezTo>
                  <a:cubicBezTo>
                    <a:pt x="81" y="153"/>
                    <a:pt x="93" y="157"/>
                    <a:pt x="106" y="157"/>
                  </a:cubicBezTo>
                  <a:cubicBezTo>
                    <a:pt x="125" y="157"/>
                    <a:pt x="144" y="148"/>
                    <a:pt x="156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1199861" y="716170"/>
            <a:ext cx="29387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安全性测试用例</a:t>
            </a:r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06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717637" y="1320800"/>
            <a:ext cx="162116" cy="304800"/>
            <a:chOff x="1283913" y="1155618"/>
            <a:chExt cx="1013226" cy="1905000"/>
          </a:xfrm>
        </p:grpSpPr>
        <p:sp>
          <p:nvSpPr>
            <p:cNvPr id="84" name="任意多边形: 形状 3"/>
            <p:cNvSpPr/>
            <p:nvPr>
              <p:custDataLst>
                <p:tags r:id="rId2"/>
              </p:custDataLst>
            </p:nvPr>
          </p:nvSpPr>
          <p:spPr>
            <a:xfrm>
              <a:off x="1283913" y="1226700"/>
              <a:ext cx="1013226" cy="1833918"/>
            </a:xfrm>
            <a:custGeom>
              <a:avLst/>
              <a:gdLst/>
              <a:ahLst/>
              <a:cxnLst/>
              <a:rect l="0" t="0" r="0" b="0"/>
              <a:pathLst>
                <a:path w="2000378" h="3620645">
                  <a:moveTo>
                    <a:pt x="181229" y="3355341"/>
                  </a:moveTo>
                  <a:lnTo>
                    <a:pt x="232156" y="3371851"/>
                  </a:lnTo>
                  <a:lnTo>
                    <a:pt x="1120521" y="3613786"/>
                  </a:lnTo>
                  <a:cubicBezTo>
                    <a:pt x="1120521" y="3613786"/>
                    <a:pt x="1145032" y="3620644"/>
                    <a:pt x="1176274" y="3602991"/>
                  </a:cubicBezTo>
                  <a:cubicBezTo>
                    <a:pt x="1191895" y="3594228"/>
                    <a:pt x="1195324" y="3581909"/>
                    <a:pt x="1219327" y="3496311"/>
                  </a:cubicBezTo>
                  <a:cubicBezTo>
                    <a:pt x="1243330" y="3410713"/>
                    <a:pt x="1244727" y="3358389"/>
                    <a:pt x="1178179" y="3313304"/>
                  </a:cubicBezTo>
                  <a:cubicBezTo>
                    <a:pt x="1148334" y="3278633"/>
                    <a:pt x="1118489" y="3243835"/>
                    <a:pt x="1135634" y="3182748"/>
                  </a:cubicBezTo>
                  <a:lnTo>
                    <a:pt x="1319403" y="2502281"/>
                  </a:lnTo>
                  <a:lnTo>
                    <a:pt x="1637665" y="1364869"/>
                  </a:lnTo>
                  <a:lnTo>
                    <a:pt x="2000377" y="68453"/>
                  </a:lnTo>
                  <a:lnTo>
                    <a:pt x="1829181" y="20574"/>
                  </a:lnTo>
                  <a:lnTo>
                    <a:pt x="1780286" y="6858"/>
                  </a:lnTo>
                  <a:cubicBezTo>
                    <a:pt x="1780286" y="6858"/>
                    <a:pt x="1755775" y="0"/>
                    <a:pt x="1724533" y="17653"/>
                  </a:cubicBezTo>
                  <a:cubicBezTo>
                    <a:pt x="1693291" y="35306"/>
                    <a:pt x="1476121" y="198755"/>
                    <a:pt x="1476121" y="198755"/>
                  </a:cubicBezTo>
                  <a:cubicBezTo>
                    <a:pt x="1476121" y="198755"/>
                    <a:pt x="1144016" y="395987"/>
                    <a:pt x="1060323" y="412115"/>
                  </a:cubicBezTo>
                  <a:cubicBezTo>
                    <a:pt x="957580" y="449326"/>
                    <a:pt x="851408" y="498730"/>
                    <a:pt x="691007" y="506603"/>
                  </a:cubicBezTo>
                  <a:cubicBezTo>
                    <a:pt x="631825" y="529590"/>
                    <a:pt x="607314" y="522733"/>
                    <a:pt x="576580" y="632841"/>
                  </a:cubicBezTo>
                  <a:cubicBezTo>
                    <a:pt x="545846" y="742950"/>
                    <a:pt x="561467" y="734060"/>
                    <a:pt x="561467" y="734060"/>
                  </a:cubicBezTo>
                  <a:cubicBezTo>
                    <a:pt x="561467" y="734060"/>
                    <a:pt x="544322" y="795275"/>
                    <a:pt x="713613" y="803021"/>
                  </a:cubicBezTo>
                  <a:cubicBezTo>
                    <a:pt x="882904" y="810768"/>
                    <a:pt x="963041" y="806831"/>
                    <a:pt x="963041" y="806831"/>
                  </a:cubicBezTo>
                  <a:lnTo>
                    <a:pt x="644779" y="1944243"/>
                  </a:lnTo>
                  <a:lnTo>
                    <a:pt x="415544" y="2763647"/>
                  </a:lnTo>
                  <a:lnTo>
                    <a:pt x="364236" y="2947162"/>
                  </a:lnTo>
                  <a:cubicBezTo>
                    <a:pt x="364236" y="2947162"/>
                    <a:pt x="361315" y="3051810"/>
                    <a:pt x="127508" y="3039237"/>
                  </a:cubicBezTo>
                  <a:cubicBezTo>
                    <a:pt x="99568" y="3044572"/>
                    <a:pt x="92837" y="3069083"/>
                    <a:pt x="79121" y="3117978"/>
                  </a:cubicBezTo>
                  <a:cubicBezTo>
                    <a:pt x="65405" y="3166873"/>
                    <a:pt x="44958" y="3240279"/>
                    <a:pt x="44958" y="3240279"/>
                  </a:cubicBezTo>
                  <a:cubicBezTo>
                    <a:pt x="44958" y="3240279"/>
                    <a:pt x="0" y="3306827"/>
                    <a:pt x="109982" y="3337561"/>
                  </a:cubicBezTo>
                  <a:cubicBezTo>
                    <a:pt x="158750" y="3351277"/>
                    <a:pt x="173101" y="3354198"/>
                    <a:pt x="181229" y="33553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任意多边形: 形状 4"/>
            <p:cNvSpPr/>
            <p:nvPr>
              <p:custDataLst>
                <p:tags r:id="rId3"/>
              </p:custDataLst>
            </p:nvPr>
          </p:nvSpPr>
          <p:spPr>
            <a:xfrm>
              <a:off x="1356217" y="1155618"/>
              <a:ext cx="704389" cy="1852637"/>
            </a:xfrm>
            <a:custGeom>
              <a:avLst/>
              <a:gdLst/>
              <a:ahLst/>
              <a:cxnLst/>
              <a:rect l="0" t="0" r="0" b="0"/>
              <a:pathLst>
                <a:path w="1390651" h="3657601">
                  <a:moveTo>
                    <a:pt x="352933" y="3655441"/>
                  </a:moveTo>
                  <a:lnTo>
                    <a:pt x="406400" y="3657600"/>
                  </a:lnTo>
                  <a:lnTo>
                    <a:pt x="1327150" y="3651250"/>
                  </a:lnTo>
                  <a:cubicBezTo>
                    <a:pt x="1327150" y="3651250"/>
                    <a:pt x="1352550" y="3651250"/>
                    <a:pt x="1377950" y="3625850"/>
                  </a:cubicBezTo>
                  <a:cubicBezTo>
                    <a:pt x="1390650" y="3613150"/>
                    <a:pt x="1390650" y="3600450"/>
                    <a:pt x="1390650" y="3511550"/>
                  </a:cubicBezTo>
                  <a:cubicBezTo>
                    <a:pt x="1390650" y="3422650"/>
                    <a:pt x="1377950" y="3371850"/>
                    <a:pt x="1301750" y="3346450"/>
                  </a:cubicBezTo>
                  <a:cubicBezTo>
                    <a:pt x="1263650" y="3321050"/>
                    <a:pt x="1225550" y="3295650"/>
                    <a:pt x="1225550" y="3232150"/>
                  </a:cubicBezTo>
                  <a:lnTo>
                    <a:pt x="1219200" y="2527300"/>
                  </a:lnTo>
                  <a:lnTo>
                    <a:pt x="1219200" y="1346200"/>
                  </a:lnTo>
                  <a:lnTo>
                    <a:pt x="1219200" y="0"/>
                  </a:lnTo>
                  <a:lnTo>
                    <a:pt x="1041400" y="0"/>
                  </a:lnTo>
                  <a:lnTo>
                    <a:pt x="990600" y="0"/>
                  </a:lnTo>
                  <a:cubicBezTo>
                    <a:pt x="990600" y="0"/>
                    <a:pt x="965200" y="0"/>
                    <a:pt x="939800" y="25400"/>
                  </a:cubicBezTo>
                  <a:cubicBezTo>
                    <a:pt x="914400" y="50800"/>
                    <a:pt x="749300" y="266700"/>
                    <a:pt x="749300" y="266700"/>
                  </a:cubicBezTo>
                  <a:cubicBezTo>
                    <a:pt x="749300" y="266700"/>
                    <a:pt x="482600" y="546100"/>
                    <a:pt x="406400" y="584200"/>
                  </a:cubicBezTo>
                  <a:cubicBezTo>
                    <a:pt x="317500" y="647700"/>
                    <a:pt x="228600" y="723900"/>
                    <a:pt x="76200" y="774700"/>
                  </a:cubicBezTo>
                  <a:cubicBezTo>
                    <a:pt x="25400" y="812800"/>
                    <a:pt x="0" y="812800"/>
                    <a:pt x="0" y="927100"/>
                  </a:cubicBezTo>
                  <a:cubicBezTo>
                    <a:pt x="0" y="1041400"/>
                    <a:pt x="12700" y="1028700"/>
                    <a:pt x="12700" y="1028700"/>
                  </a:cubicBezTo>
                  <a:cubicBezTo>
                    <a:pt x="12700" y="1028700"/>
                    <a:pt x="12700" y="1092200"/>
                    <a:pt x="177800" y="1054100"/>
                  </a:cubicBezTo>
                  <a:cubicBezTo>
                    <a:pt x="342903" y="1016013"/>
                    <a:pt x="419100" y="990600"/>
                    <a:pt x="419100" y="990600"/>
                  </a:cubicBezTo>
                  <a:lnTo>
                    <a:pt x="419100" y="2171700"/>
                  </a:lnTo>
                  <a:lnTo>
                    <a:pt x="419100" y="3022600"/>
                  </a:lnTo>
                  <a:lnTo>
                    <a:pt x="419100" y="3213100"/>
                  </a:lnTo>
                  <a:cubicBezTo>
                    <a:pt x="419100" y="3213100"/>
                    <a:pt x="444500" y="3314700"/>
                    <a:pt x="215900" y="3365500"/>
                  </a:cubicBezTo>
                  <a:cubicBezTo>
                    <a:pt x="190500" y="3378200"/>
                    <a:pt x="190500" y="3403600"/>
                    <a:pt x="190500" y="3454400"/>
                  </a:cubicBezTo>
                  <a:cubicBezTo>
                    <a:pt x="190500" y="3505200"/>
                    <a:pt x="190500" y="3581400"/>
                    <a:pt x="190500" y="3581400"/>
                  </a:cubicBezTo>
                  <a:cubicBezTo>
                    <a:pt x="190500" y="3581400"/>
                    <a:pt x="165100" y="3657600"/>
                    <a:pt x="279400" y="3657600"/>
                  </a:cubicBezTo>
                  <a:cubicBezTo>
                    <a:pt x="330200" y="3657600"/>
                    <a:pt x="344678" y="3656584"/>
                    <a:pt x="352933" y="365544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688766" y="1806575"/>
            <a:ext cx="219859" cy="304800"/>
            <a:chOff x="3262468" y="1155618"/>
            <a:chExt cx="1374117" cy="1905000"/>
          </a:xfrm>
        </p:grpSpPr>
        <p:sp>
          <p:nvSpPr>
            <p:cNvPr id="87" name="任意多边形: 形状 6"/>
            <p:cNvSpPr/>
            <p:nvPr>
              <p:custDataLst>
                <p:tags r:id="rId5"/>
              </p:custDataLst>
            </p:nvPr>
          </p:nvSpPr>
          <p:spPr>
            <a:xfrm>
              <a:off x="3262468" y="1156762"/>
              <a:ext cx="1374117" cy="1903856"/>
            </a:xfrm>
            <a:custGeom>
              <a:avLst/>
              <a:gdLst/>
              <a:ahLst/>
              <a:cxnLst/>
              <a:rect l="0" t="0" r="0" b="0"/>
              <a:pathLst>
                <a:path w="2745487" h="3803905">
                  <a:moveTo>
                    <a:pt x="2261235" y="2882773"/>
                  </a:moveTo>
                  <a:lnTo>
                    <a:pt x="2089658" y="3270377"/>
                  </a:lnTo>
                  <a:lnTo>
                    <a:pt x="1880235" y="3700399"/>
                  </a:lnTo>
                  <a:lnTo>
                    <a:pt x="1835658" y="3767201"/>
                  </a:lnTo>
                  <a:cubicBezTo>
                    <a:pt x="1835658" y="3767201"/>
                    <a:pt x="1825625" y="3803904"/>
                    <a:pt x="1715389" y="3773932"/>
                  </a:cubicBezTo>
                  <a:cubicBezTo>
                    <a:pt x="1605153" y="3743833"/>
                    <a:pt x="1066038" y="3596894"/>
                    <a:pt x="1066038" y="3596894"/>
                  </a:cubicBezTo>
                  <a:lnTo>
                    <a:pt x="0" y="3306191"/>
                  </a:lnTo>
                  <a:lnTo>
                    <a:pt x="143637" y="2779268"/>
                  </a:lnTo>
                  <a:cubicBezTo>
                    <a:pt x="143637" y="2779268"/>
                    <a:pt x="172593" y="2721356"/>
                    <a:pt x="238252" y="2673477"/>
                  </a:cubicBezTo>
                  <a:cubicBezTo>
                    <a:pt x="303911" y="2625599"/>
                    <a:pt x="491109" y="2518664"/>
                    <a:pt x="491109" y="2518664"/>
                  </a:cubicBezTo>
                  <a:lnTo>
                    <a:pt x="731647" y="2360422"/>
                  </a:lnTo>
                  <a:lnTo>
                    <a:pt x="1094740" y="2090801"/>
                  </a:lnTo>
                  <a:cubicBezTo>
                    <a:pt x="1094740" y="2090801"/>
                    <a:pt x="1483487" y="1775587"/>
                    <a:pt x="1538097" y="1671955"/>
                  </a:cubicBezTo>
                  <a:cubicBezTo>
                    <a:pt x="1592706" y="1568323"/>
                    <a:pt x="1663954" y="1548257"/>
                    <a:pt x="1812036" y="1101598"/>
                  </a:cubicBezTo>
                  <a:cubicBezTo>
                    <a:pt x="1812036" y="1101598"/>
                    <a:pt x="1904492" y="810895"/>
                    <a:pt x="1913382" y="681609"/>
                  </a:cubicBezTo>
                  <a:cubicBezTo>
                    <a:pt x="1922272" y="552450"/>
                    <a:pt x="1929003" y="527939"/>
                    <a:pt x="1905635" y="468884"/>
                  </a:cubicBezTo>
                  <a:cubicBezTo>
                    <a:pt x="1882267" y="409830"/>
                    <a:pt x="1825371" y="328549"/>
                    <a:pt x="1711833" y="310770"/>
                  </a:cubicBezTo>
                  <a:cubicBezTo>
                    <a:pt x="1598168" y="292989"/>
                    <a:pt x="1591564" y="317500"/>
                    <a:pt x="1591564" y="317500"/>
                  </a:cubicBezTo>
                  <a:cubicBezTo>
                    <a:pt x="1591564" y="317500"/>
                    <a:pt x="1480185" y="339725"/>
                    <a:pt x="1454531" y="530225"/>
                  </a:cubicBezTo>
                  <a:cubicBezTo>
                    <a:pt x="1436751" y="643890"/>
                    <a:pt x="1408938" y="939039"/>
                    <a:pt x="1265174" y="1031495"/>
                  </a:cubicBezTo>
                  <a:cubicBezTo>
                    <a:pt x="1230630" y="1061593"/>
                    <a:pt x="1170559" y="1137286"/>
                    <a:pt x="1004570" y="1118362"/>
                  </a:cubicBezTo>
                  <a:cubicBezTo>
                    <a:pt x="967867" y="1108330"/>
                    <a:pt x="915416" y="1107186"/>
                    <a:pt x="851916" y="1050417"/>
                  </a:cubicBezTo>
                  <a:cubicBezTo>
                    <a:pt x="830707" y="1031494"/>
                    <a:pt x="703707" y="917829"/>
                    <a:pt x="752729" y="641604"/>
                  </a:cubicBezTo>
                  <a:cubicBezTo>
                    <a:pt x="766064" y="592582"/>
                    <a:pt x="830707" y="307467"/>
                    <a:pt x="1161542" y="108077"/>
                  </a:cubicBezTo>
                  <a:cubicBezTo>
                    <a:pt x="1192784" y="90297"/>
                    <a:pt x="1326388" y="34544"/>
                    <a:pt x="1409954" y="17780"/>
                  </a:cubicBezTo>
                  <a:cubicBezTo>
                    <a:pt x="1493519" y="1016"/>
                    <a:pt x="1730756" y="0"/>
                    <a:pt x="1865502" y="36703"/>
                  </a:cubicBezTo>
                  <a:cubicBezTo>
                    <a:pt x="1902206" y="46736"/>
                    <a:pt x="2040381" y="71247"/>
                    <a:pt x="2235326" y="177038"/>
                  </a:cubicBezTo>
                  <a:cubicBezTo>
                    <a:pt x="2268727" y="199263"/>
                    <a:pt x="2302129" y="221615"/>
                    <a:pt x="2302129" y="221615"/>
                  </a:cubicBezTo>
                  <a:cubicBezTo>
                    <a:pt x="2302129" y="221615"/>
                    <a:pt x="2453639" y="341884"/>
                    <a:pt x="2480310" y="388747"/>
                  </a:cubicBezTo>
                  <a:cubicBezTo>
                    <a:pt x="2489200" y="404368"/>
                    <a:pt x="2646299" y="552450"/>
                    <a:pt x="2686431" y="839852"/>
                  </a:cubicBezTo>
                  <a:cubicBezTo>
                    <a:pt x="2688717" y="879984"/>
                    <a:pt x="2745486" y="1106044"/>
                    <a:pt x="2615184" y="1439165"/>
                  </a:cubicBezTo>
                  <a:cubicBezTo>
                    <a:pt x="2608453" y="1463675"/>
                    <a:pt x="2536063" y="1680846"/>
                    <a:pt x="2272157" y="1924813"/>
                  </a:cubicBezTo>
                  <a:cubicBezTo>
                    <a:pt x="2206498" y="1972692"/>
                    <a:pt x="2049399" y="2114170"/>
                    <a:pt x="1695196" y="2254505"/>
                  </a:cubicBezTo>
                  <a:cubicBezTo>
                    <a:pt x="1561592" y="2310258"/>
                    <a:pt x="1082548" y="2521839"/>
                    <a:pt x="1082548" y="2521839"/>
                  </a:cubicBezTo>
                  <a:cubicBezTo>
                    <a:pt x="1082548" y="2521839"/>
                    <a:pt x="628142" y="2740152"/>
                    <a:pt x="605790" y="2773553"/>
                  </a:cubicBezTo>
                  <a:cubicBezTo>
                    <a:pt x="703834" y="2800224"/>
                    <a:pt x="1340993" y="2973959"/>
                    <a:pt x="1340993" y="2973959"/>
                  </a:cubicBezTo>
                  <a:lnTo>
                    <a:pt x="1684020" y="3067558"/>
                  </a:lnTo>
                  <a:cubicBezTo>
                    <a:pt x="1684020" y="3067558"/>
                    <a:pt x="1803146" y="3113278"/>
                    <a:pt x="1876679" y="2988437"/>
                  </a:cubicBezTo>
                  <a:cubicBezTo>
                    <a:pt x="1950212" y="2863723"/>
                    <a:pt x="1980311" y="2753360"/>
                    <a:pt x="2066036" y="2776855"/>
                  </a:cubicBezTo>
                  <a:cubicBezTo>
                    <a:pt x="2152015" y="2800350"/>
                    <a:pt x="2253361" y="2814828"/>
                    <a:pt x="2261235" y="2882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任意多边形: 形状 7"/>
            <p:cNvSpPr/>
            <p:nvPr>
              <p:custDataLst>
                <p:tags r:id="rId6"/>
              </p:custDataLst>
            </p:nvPr>
          </p:nvSpPr>
          <p:spPr>
            <a:xfrm>
              <a:off x="3369890" y="1155618"/>
              <a:ext cx="1036086" cy="1830631"/>
            </a:xfrm>
            <a:custGeom>
              <a:avLst/>
              <a:gdLst/>
              <a:ahLst/>
              <a:cxnLst/>
              <a:rect l="0" t="0" r="0" b="0"/>
              <a:pathLst>
                <a:path w="2070101" h="3657601">
                  <a:moveTo>
                    <a:pt x="2070100" y="2654300"/>
                  </a:moveTo>
                  <a:lnTo>
                    <a:pt x="2006600" y="3073400"/>
                  </a:lnTo>
                  <a:lnTo>
                    <a:pt x="1917700" y="3543300"/>
                  </a:lnTo>
                  <a:lnTo>
                    <a:pt x="1892300" y="3619500"/>
                  </a:lnTo>
                  <a:cubicBezTo>
                    <a:pt x="1892300" y="3619500"/>
                    <a:pt x="1892300" y="3657600"/>
                    <a:pt x="1778000" y="3657600"/>
                  </a:cubicBezTo>
                  <a:cubicBezTo>
                    <a:pt x="1663700" y="3657600"/>
                    <a:pt x="1104900" y="3657600"/>
                    <a:pt x="1104900" y="3657600"/>
                  </a:cubicBezTo>
                  <a:lnTo>
                    <a:pt x="0" y="3657600"/>
                  </a:lnTo>
                  <a:lnTo>
                    <a:pt x="0" y="3111500"/>
                  </a:lnTo>
                  <a:cubicBezTo>
                    <a:pt x="0" y="3111500"/>
                    <a:pt x="12700" y="3048000"/>
                    <a:pt x="63500" y="2984500"/>
                  </a:cubicBezTo>
                  <a:cubicBezTo>
                    <a:pt x="114300" y="2921000"/>
                    <a:pt x="266700" y="2768600"/>
                    <a:pt x="266700" y="2768600"/>
                  </a:cubicBezTo>
                  <a:lnTo>
                    <a:pt x="457200" y="2552700"/>
                  </a:lnTo>
                  <a:lnTo>
                    <a:pt x="736600" y="2197100"/>
                  </a:lnTo>
                  <a:cubicBezTo>
                    <a:pt x="736600" y="2197100"/>
                    <a:pt x="1028700" y="1790700"/>
                    <a:pt x="1054100" y="1676400"/>
                  </a:cubicBezTo>
                  <a:cubicBezTo>
                    <a:pt x="1079502" y="1562101"/>
                    <a:pt x="1143000" y="1524000"/>
                    <a:pt x="1168400" y="1054100"/>
                  </a:cubicBezTo>
                  <a:cubicBezTo>
                    <a:pt x="1168400" y="1054100"/>
                    <a:pt x="1181100" y="749300"/>
                    <a:pt x="1155700" y="622300"/>
                  </a:cubicBezTo>
                  <a:cubicBezTo>
                    <a:pt x="1130300" y="495300"/>
                    <a:pt x="1130300" y="469900"/>
                    <a:pt x="1092200" y="419100"/>
                  </a:cubicBezTo>
                  <a:cubicBezTo>
                    <a:pt x="1054100" y="368300"/>
                    <a:pt x="977900" y="304800"/>
                    <a:pt x="863600" y="317500"/>
                  </a:cubicBezTo>
                  <a:cubicBezTo>
                    <a:pt x="749300" y="330200"/>
                    <a:pt x="749300" y="355600"/>
                    <a:pt x="749300" y="355600"/>
                  </a:cubicBezTo>
                  <a:cubicBezTo>
                    <a:pt x="749300" y="355600"/>
                    <a:pt x="647700" y="406400"/>
                    <a:pt x="673100" y="596900"/>
                  </a:cubicBezTo>
                  <a:cubicBezTo>
                    <a:pt x="685800" y="711200"/>
                    <a:pt x="736600" y="1003300"/>
                    <a:pt x="622300" y="1130300"/>
                  </a:cubicBezTo>
                  <a:cubicBezTo>
                    <a:pt x="596900" y="1168400"/>
                    <a:pt x="558800" y="1257300"/>
                    <a:pt x="393700" y="1282700"/>
                  </a:cubicBezTo>
                  <a:cubicBezTo>
                    <a:pt x="355600" y="1282700"/>
                    <a:pt x="304800" y="1295400"/>
                    <a:pt x="228600" y="1257300"/>
                  </a:cubicBezTo>
                  <a:cubicBezTo>
                    <a:pt x="203200" y="1244600"/>
                    <a:pt x="50800" y="1168400"/>
                    <a:pt x="25400" y="889000"/>
                  </a:cubicBezTo>
                  <a:cubicBezTo>
                    <a:pt x="25400" y="838200"/>
                    <a:pt x="12700" y="546100"/>
                    <a:pt x="279400" y="266700"/>
                  </a:cubicBezTo>
                  <a:cubicBezTo>
                    <a:pt x="304800" y="241300"/>
                    <a:pt x="419100" y="152400"/>
                    <a:pt x="495300" y="114300"/>
                  </a:cubicBezTo>
                  <a:cubicBezTo>
                    <a:pt x="571497" y="76193"/>
                    <a:pt x="800100" y="12700"/>
                    <a:pt x="939800" y="12700"/>
                  </a:cubicBezTo>
                  <a:cubicBezTo>
                    <a:pt x="977900" y="12700"/>
                    <a:pt x="1117600" y="0"/>
                    <a:pt x="1333500" y="50800"/>
                  </a:cubicBezTo>
                  <a:cubicBezTo>
                    <a:pt x="1371600" y="63500"/>
                    <a:pt x="1409700" y="76200"/>
                    <a:pt x="1409700" y="76200"/>
                  </a:cubicBezTo>
                  <a:cubicBezTo>
                    <a:pt x="1409700" y="76200"/>
                    <a:pt x="1587500" y="152400"/>
                    <a:pt x="1625600" y="190500"/>
                  </a:cubicBezTo>
                  <a:cubicBezTo>
                    <a:pt x="1638300" y="203200"/>
                    <a:pt x="1828800" y="304800"/>
                    <a:pt x="1943100" y="571500"/>
                  </a:cubicBezTo>
                  <a:cubicBezTo>
                    <a:pt x="1955800" y="609600"/>
                    <a:pt x="2070100" y="812800"/>
                    <a:pt x="2032000" y="1168400"/>
                  </a:cubicBezTo>
                  <a:cubicBezTo>
                    <a:pt x="2032000" y="1193800"/>
                    <a:pt x="2019300" y="1422400"/>
                    <a:pt x="1828800" y="1727200"/>
                  </a:cubicBezTo>
                  <a:cubicBezTo>
                    <a:pt x="1778000" y="1790700"/>
                    <a:pt x="1663700" y="1968500"/>
                    <a:pt x="1358900" y="2197100"/>
                  </a:cubicBezTo>
                  <a:cubicBezTo>
                    <a:pt x="1244600" y="2286000"/>
                    <a:pt x="838200" y="2616200"/>
                    <a:pt x="838200" y="2616200"/>
                  </a:cubicBezTo>
                  <a:cubicBezTo>
                    <a:pt x="838200" y="2616200"/>
                    <a:pt x="457200" y="2946400"/>
                    <a:pt x="444500" y="2984500"/>
                  </a:cubicBezTo>
                  <a:cubicBezTo>
                    <a:pt x="546100" y="2984500"/>
                    <a:pt x="1206500" y="2984500"/>
                    <a:pt x="1206500" y="2984500"/>
                  </a:cubicBezTo>
                  <a:lnTo>
                    <a:pt x="1562100" y="2984500"/>
                  </a:lnTo>
                  <a:cubicBezTo>
                    <a:pt x="1562100" y="2984500"/>
                    <a:pt x="1689100" y="2997200"/>
                    <a:pt x="1727200" y="2857500"/>
                  </a:cubicBezTo>
                  <a:cubicBezTo>
                    <a:pt x="1765312" y="2717803"/>
                    <a:pt x="1765300" y="2603500"/>
                    <a:pt x="1854200" y="2603500"/>
                  </a:cubicBezTo>
                  <a:cubicBezTo>
                    <a:pt x="1943100" y="2603500"/>
                    <a:pt x="2044700" y="2590800"/>
                    <a:pt x="2070100" y="26543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4695043" y="2292350"/>
            <a:ext cx="207304" cy="304800"/>
            <a:chOff x="5460700" y="1155618"/>
            <a:chExt cx="1295653" cy="1905000"/>
          </a:xfrm>
        </p:grpSpPr>
        <p:sp>
          <p:nvSpPr>
            <p:cNvPr id="90" name="任意多边形: 形状 9"/>
            <p:cNvSpPr/>
            <p:nvPr>
              <p:custDataLst>
                <p:tags r:id="rId8"/>
              </p:custDataLst>
            </p:nvPr>
          </p:nvSpPr>
          <p:spPr>
            <a:xfrm>
              <a:off x="5460700" y="1189984"/>
              <a:ext cx="1295653" cy="1841774"/>
            </a:xfrm>
            <a:custGeom>
              <a:avLst/>
              <a:gdLst/>
              <a:ahLst/>
              <a:cxnLst/>
              <a:rect l="0" t="0" r="0" b="0"/>
              <a:pathLst>
                <a:path w="2599945" h="3695828">
                  <a:moveTo>
                    <a:pt x="1034034" y="1489202"/>
                  </a:moveTo>
                  <a:cubicBezTo>
                    <a:pt x="1034034" y="1489202"/>
                    <a:pt x="1296543" y="1588135"/>
                    <a:pt x="1430401" y="1532890"/>
                  </a:cubicBezTo>
                  <a:cubicBezTo>
                    <a:pt x="1520698" y="1491996"/>
                    <a:pt x="1624203" y="1546860"/>
                    <a:pt x="1794256" y="645160"/>
                  </a:cubicBezTo>
                  <a:cubicBezTo>
                    <a:pt x="1803654" y="516001"/>
                    <a:pt x="1828546" y="377952"/>
                    <a:pt x="1629283" y="336042"/>
                  </a:cubicBezTo>
                  <a:cubicBezTo>
                    <a:pt x="1576959" y="334772"/>
                    <a:pt x="1395349" y="324104"/>
                    <a:pt x="1392301" y="573659"/>
                  </a:cubicBezTo>
                  <a:cubicBezTo>
                    <a:pt x="1391031" y="625983"/>
                    <a:pt x="1394206" y="995807"/>
                    <a:pt x="1235964" y="1044321"/>
                  </a:cubicBezTo>
                  <a:cubicBezTo>
                    <a:pt x="1189101" y="1070864"/>
                    <a:pt x="996188" y="1149350"/>
                    <a:pt x="851789" y="1004062"/>
                  </a:cubicBezTo>
                  <a:cubicBezTo>
                    <a:pt x="821817" y="969391"/>
                    <a:pt x="683006" y="852043"/>
                    <a:pt x="812292" y="479298"/>
                  </a:cubicBezTo>
                  <a:cubicBezTo>
                    <a:pt x="841502" y="421513"/>
                    <a:pt x="916686" y="244602"/>
                    <a:pt x="1222375" y="91948"/>
                  </a:cubicBezTo>
                  <a:cubicBezTo>
                    <a:pt x="1265809" y="77597"/>
                    <a:pt x="1366393" y="0"/>
                    <a:pt x="1738249" y="36830"/>
                  </a:cubicBezTo>
                  <a:cubicBezTo>
                    <a:pt x="1762760" y="43561"/>
                    <a:pt x="2100072" y="110363"/>
                    <a:pt x="2286508" y="293751"/>
                  </a:cubicBezTo>
                  <a:cubicBezTo>
                    <a:pt x="2328672" y="331724"/>
                    <a:pt x="2455291" y="445770"/>
                    <a:pt x="2500376" y="616331"/>
                  </a:cubicBezTo>
                  <a:cubicBezTo>
                    <a:pt x="2514727" y="659765"/>
                    <a:pt x="2599944" y="828294"/>
                    <a:pt x="2565654" y="1095502"/>
                  </a:cubicBezTo>
                  <a:cubicBezTo>
                    <a:pt x="2552065" y="1144524"/>
                    <a:pt x="2543556" y="1366139"/>
                    <a:pt x="2344674" y="1561465"/>
                  </a:cubicBezTo>
                  <a:cubicBezTo>
                    <a:pt x="2310003" y="1591437"/>
                    <a:pt x="2195957" y="1718056"/>
                    <a:pt x="1969770" y="1774063"/>
                  </a:cubicBezTo>
                  <a:cubicBezTo>
                    <a:pt x="1914017" y="1784985"/>
                    <a:pt x="1706753" y="1820037"/>
                    <a:pt x="1645539" y="1803019"/>
                  </a:cubicBezTo>
                  <a:cubicBezTo>
                    <a:pt x="1687703" y="1840992"/>
                    <a:pt x="2038096" y="2003679"/>
                    <a:pt x="2152777" y="2351659"/>
                  </a:cubicBezTo>
                  <a:cubicBezTo>
                    <a:pt x="2176018" y="2410714"/>
                    <a:pt x="2322703" y="2833370"/>
                    <a:pt x="1969135" y="3302254"/>
                  </a:cubicBezTo>
                  <a:cubicBezTo>
                    <a:pt x="1927733" y="3356737"/>
                    <a:pt x="1719453" y="3681222"/>
                    <a:pt x="1124712" y="3688207"/>
                  </a:cubicBezTo>
                  <a:cubicBezTo>
                    <a:pt x="1056767" y="3695827"/>
                    <a:pt x="604647" y="3663061"/>
                    <a:pt x="377190" y="3389503"/>
                  </a:cubicBezTo>
                  <a:cubicBezTo>
                    <a:pt x="299593" y="3289046"/>
                    <a:pt x="0" y="2942718"/>
                    <a:pt x="267843" y="2450212"/>
                  </a:cubicBezTo>
                  <a:cubicBezTo>
                    <a:pt x="321437" y="2399158"/>
                    <a:pt x="435483" y="2272539"/>
                    <a:pt x="649097" y="2357883"/>
                  </a:cubicBezTo>
                  <a:cubicBezTo>
                    <a:pt x="706882" y="2387093"/>
                    <a:pt x="826008" y="2433067"/>
                    <a:pt x="829691" y="2658111"/>
                  </a:cubicBezTo>
                  <a:cubicBezTo>
                    <a:pt x="818261" y="2747138"/>
                    <a:pt x="804672" y="2796159"/>
                    <a:pt x="703707" y="3018537"/>
                  </a:cubicBezTo>
                  <a:cubicBezTo>
                    <a:pt x="686816" y="3079751"/>
                    <a:pt x="602742" y="3241040"/>
                    <a:pt x="837438" y="3345308"/>
                  </a:cubicBezTo>
                  <a:cubicBezTo>
                    <a:pt x="902081" y="3350007"/>
                    <a:pt x="1103376" y="3431922"/>
                    <a:pt x="1238631" y="2942337"/>
                  </a:cubicBezTo>
                  <a:cubicBezTo>
                    <a:pt x="1265682" y="2844420"/>
                    <a:pt x="1386586" y="2311274"/>
                    <a:pt x="1386586" y="2311274"/>
                  </a:cubicBezTo>
                  <a:cubicBezTo>
                    <a:pt x="1386586" y="2311274"/>
                    <a:pt x="1412875" y="2120901"/>
                    <a:pt x="1377442" y="2058417"/>
                  </a:cubicBezTo>
                  <a:cubicBezTo>
                    <a:pt x="1342009" y="1995932"/>
                    <a:pt x="1347978" y="1878965"/>
                    <a:pt x="931799" y="1764031"/>
                  </a:cubicBezTo>
                  <a:cubicBezTo>
                    <a:pt x="882777" y="1750442"/>
                    <a:pt x="814832" y="1758062"/>
                    <a:pt x="881253" y="1565657"/>
                  </a:cubicBezTo>
                  <a:cubicBezTo>
                    <a:pt x="910336" y="1507744"/>
                    <a:pt x="923925" y="1458722"/>
                    <a:pt x="1034034" y="14892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任意多边形: 形状 10"/>
            <p:cNvSpPr/>
            <p:nvPr>
              <p:custDataLst>
                <p:tags r:id="rId9"/>
              </p:custDataLst>
            </p:nvPr>
          </p:nvSpPr>
          <p:spPr>
            <a:xfrm>
              <a:off x="5538672" y="1155618"/>
              <a:ext cx="1101229" cy="1905000"/>
            </a:xfrm>
            <a:custGeom>
              <a:avLst/>
              <a:gdLst/>
              <a:ahLst/>
              <a:cxnLst/>
              <a:rect l="0" t="0" r="0" b="0"/>
              <a:pathLst>
                <a:path w="2209801" h="3822701">
                  <a:moveTo>
                    <a:pt x="609600" y="1612900"/>
                  </a:moveTo>
                  <a:cubicBezTo>
                    <a:pt x="609600" y="1612900"/>
                    <a:pt x="889000" y="1638300"/>
                    <a:pt x="1003300" y="1549400"/>
                  </a:cubicBezTo>
                  <a:cubicBezTo>
                    <a:pt x="1079500" y="1485900"/>
                    <a:pt x="1193800" y="1511300"/>
                    <a:pt x="1117600" y="596900"/>
                  </a:cubicBezTo>
                  <a:cubicBezTo>
                    <a:pt x="1092200" y="469900"/>
                    <a:pt x="1079500" y="330200"/>
                    <a:pt x="876300" y="342900"/>
                  </a:cubicBezTo>
                  <a:cubicBezTo>
                    <a:pt x="825500" y="355600"/>
                    <a:pt x="647700" y="393700"/>
                    <a:pt x="711200" y="635000"/>
                  </a:cubicBezTo>
                  <a:cubicBezTo>
                    <a:pt x="723900" y="685800"/>
                    <a:pt x="825500" y="1041400"/>
                    <a:pt x="685800" y="1130300"/>
                  </a:cubicBezTo>
                  <a:cubicBezTo>
                    <a:pt x="647700" y="1168400"/>
                    <a:pt x="482600" y="1295400"/>
                    <a:pt x="304800" y="1193800"/>
                  </a:cubicBezTo>
                  <a:cubicBezTo>
                    <a:pt x="266700" y="1168400"/>
                    <a:pt x="101600" y="1092200"/>
                    <a:pt x="127000" y="698500"/>
                  </a:cubicBezTo>
                  <a:cubicBezTo>
                    <a:pt x="139700" y="635000"/>
                    <a:pt x="165100" y="444500"/>
                    <a:pt x="419100" y="215900"/>
                  </a:cubicBezTo>
                  <a:cubicBezTo>
                    <a:pt x="457200" y="190500"/>
                    <a:pt x="533400" y="88900"/>
                    <a:pt x="901700" y="25400"/>
                  </a:cubicBezTo>
                  <a:cubicBezTo>
                    <a:pt x="927100" y="25400"/>
                    <a:pt x="1270000" y="0"/>
                    <a:pt x="1498600" y="127000"/>
                  </a:cubicBezTo>
                  <a:cubicBezTo>
                    <a:pt x="1549400" y="152400"/>
                    <a:pt x="1701800" y="228600"/>
                    <a:pt x="1790700" y="381000"/>
                  </a:cubicBezTo>
                  <a:cubicBezTo>
                    <a:pt x="1816100" y="419100"/>
                    <a:pt x="1943100" y="558800"/>
                    <a:pt x="1981200" y="825500"/>
                  </a:cubicBezTo>
                  <a:cubicBezTo>
                    <a:pt x="1981200" y="876300"/>
                    <a:pt x="2032000" y="1092200"/>
                    <a:pt x="1892300" y="1333500"/>
                  </a:cubicBezTo>
                  <a:cubicBezTo>
                    <a:pt x="1866900" y="1371600"/>
                    <a:pt x="1790700" y="1524000"/>
                    <a:pt x="1587500" y="1638300"/>
                  </a:cubicBezTo>
                  <a:cubicBezTo>
                    <a:pt x="1536700" y="1663700"/>
                    <a:pt x="1346200" y="1752600"/>
                    <a:pt x="1282700" y="1752600"/>
                  </a:cubicBezTo>
                  <a:cubicBezTo>
                    <a:pt x="1333500" y="1778000"/>
                    <a:pt x="1714500" y="1841500"/>
                    <a:pt x="1917700" y="2146300"/>
                  </a:cubicBezTo>
                  <a:cubicBezTo>
                    <a:pt x="1955800" y="2197100"/>
                    <a:pt x="2209800" y="2565400"/>
                    <a:pt x="1993900" y="3111500"/>
                  </a:cubicBezTo>
                  <a:cubicBezTo>
                    <a:pt x="1968500" y="3175000"/>
                    <a:pt x="1854200" y="3543300"/>
                    <a:pt x="1282700" y="3708400"/>
                  </a:cubicBezTo>
                  <a:cubicBezTo>
                    <a:pt x="1219200" y="3733800"/>
                    <a:pt x="774700" y="3822700"/>
                    <a:pt x="482600" y="3619500"/>
                  </a:cubicBezTo>
                  <a:cubicBezTo>
                    <a:pt x="381000" y="3543300"/>
                    <a:pt x="0" y="3289300"/>
                    <a:pt x="127000" y="2743200"/>
                  </a:cubicBezTo>
                  <a:cubicBezTo>
                    <a:pt x="165100" y="2679700"/>
                    <a:pt x="241300" y="2527300"/>
                    <a:pt x="469900" y="2552700"/>
                  </a:cubicBezTo>
                  <a:cubicBezTo>
                    <a:pt x="533400" y="2565400"/>
                    <a:pt x="660400" y="2578100"/>
                    <a:pt x="723900" y="2794000"/>
                  </a:cubicBezTo>
                  <a:cubicBezTo>
                    <a:pt x="736600" y="2882900"/>
                    <a:pt x="736600" y="2933700"/>
                    <a:pt x="698500" y="3175000"/>
                  </a:cubicBezTo>
                  <a:cubicBezTo>
                    <a:pt x="698500" y="3238500"/>
                    <a:pt x="660400" y="3416300"/>
                    <a:pt x="914400" y="3454400"/>
                  </a:cubicBezTo>
                  <a:cubicBezTo>
                    <a:pt x="977900" y="3441700"/>
                    <a:pt x="1193800" y="3467100"/>
                    <a:pt x="1193800" y="2959100"/>
                  </a:cubicBezTo>
                  <a:cubicBezTo>
                    <a:pt x="1193800" y="2857500"/>
                    <a:pt x="1168400" y="2311400"/>
                    <a:pt x="1168400" y="2311400"/>
                  </a:cubicBezTo>
                  <a:cubicBezTo>
                    <a:pt x="1168400" y="2311400"/>
                    <a:pt x="1143000" y="2120900"/>
                    <a:pt x="1092200" y="2070100"/>
                  </a:cubicBezTo>
                  <a:cubicBezTo>
                    <a:pt x="1041400" y="2019300"/>
                    <a:pt x="1016000" y="1905000"/>
                    <a:pt x="584200" y="1905000"/>
                  </a:cubicBezTo>
                  <a:cubicBezTo>
                    <a:pt x="533400" y="1905000"/>
                    <a:pt x="469900" y="1930400"/>
                    <a:pt x="482600" y="1727200"/>
                  </a:cubicBezTo>
                  <a:cubicBezTo>
                    <a:pt x="495300" y="1663700"/>
                    <a:pt x="495300" y="1612900"/>
                    <a:pt x="609600" y="16129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4701078" y="2778125"/>
            <a:ext cx="195234" cy="304800"/>
            <a:chOff x="7668902" y="1161573"/>
            <a:chExt cx="1206752" cy="1883981"/>
          </a:xfrm>
        </p:grpSpPr>
        <p:sp>
          <p:nvSpPr>
            <p:cNvPr id="93" name="任意多边形: 形状 52"/>
            <p:cNvSpPr/>
            <p:nvPr>
              <p:custDataLst>
                <p:tags r:id="rId11"/>
              </p:custDataLst>
            </p:nvPr>
          </p:nvSpPr>
          <p:spPr>
            <a:xfrm>
              <a:off x="7668902" y="1266516"/>
              <a:ext cx="1206752" cy="1779038"/>
            </a:xfrm>
            <a:custGeom>
              <a:avLst/>
              <a:gdLst>
                <a:gd name="connsiteX0" fmla="*/ 684478 w 1206752"/>
                <a:gd name="connsiteY0" fmla="*/ 532642 h 1779038"/>
                <a:gd name="connsiteX1" fmla="*/ 202809 w 1206752"/>
                <a:gd name="connsiteY1" fmla="*/ 956302 h 1779038"/>
                <a:gd name="connsiteX2" fmla="*/ 526616 w 1206752"/>
                <a:gd name="connsiteY2" fmla="*/ 1054277 h 1779038"/>
                <a:gd name="connsiteX3" fmla="*/ 1083331 w 1206752"/>
                <a:gd name="connsiteY3" fmla="*/ 1242 h 1779038"/>
                <a:gd name="connsiteX4" fmla="*/ 1159694 w 1206752"/>
                <a:gd name="connsiteY4" fmla="*/ 21907 h 1779038"/>
                <a:gd name="connsiteX5" fmla="*/ 1206426 w 1206752"/>
                <a:gd name="connsiteY5" fmla="*/ 62249 h 1779038"/>
                <a:gd name="connsiteX6" fmla="*/ 879801 w 1206752"/>
                <a:gd name="connsiteY6" fmla="*/ 1141478 h 1779038"/>
                <a:gd name="connsiteX7" fmla="*/ 987737 w 1206752"/>
                <a:gd name="connsiteY7" fmla="*/ 1174115 h 1779038"/>
                <a:gd name="connsiteX8" fmla="*/ 1010977 w 1206752"/>
                <a:gd name="connsiteY8" fmla="*/ 1226987 h 1779038"/>
                <a:gd name="connsiteX9" fmla="*/ 978340 w 1206752"/>
                <a:gd name="connsiteY9" fmla="*/ 1334922 h 1779038"/>
                <a:gd name="connsiteX10" fmla="*/ 954911 w 1206752"/>
                <a:gd name="connsiteY10" fmla="*/ 1347451 h 1779038"/>
                <a:gd name="connsiteX11" fmla="*/ 930919 w 1206752"/>
                <a:gd name="connsiteY11" fmla="*/ 1340184 h 1779038"/>
                <a:gd name="connsiteX12" fmla="*/ 828997 w 1206752"/>
                <a:gd name="connsiteY12" fmla="*/ 1309363 h 1779038"/>
                <a:gd name="connsiteX13" fmla="*/ 767293 w 1206752"/>
                <a:gd name="connsiteY13" fmla="*/ 1513207 h 1779038"/>
                <a:gd name="connsiteX14" fmla="*/ 766604 w 1206752"/>
                <a:gd name="connsiteY14" fmla="*/ 1558811 h 1779038"/>
                <a:gd name="connsiteX15" fmla="*/ 789845 w 1206752"/>
                <a:gd name="connsiteY15" fmla="*/ 1611683 h 1779038"/>
                <a:gd name="connsiteX16" fmla="*/ 805130 w 1206752"/>
                <a:gd name="connsiteY16" fmla="*/ 1734152 h 1779038"/>
                <a:gd name="connsiteX17" fmla="*/ 772618 w 1206752"/>
                <a:gd name="connsiteY17" fmla="*/ 1776687 h 1779038"/>
                <a:gd name="connsiteX18" fmla="*/ 280989 w 1206752"/>
                <a:gd name="connsiteY18" fmla="*/ 1627908 h 1779038"/>
                <a:gd name="connsiteX19" fmla="*/ 268523 w 1206752"/>
                <a:gd name="connsiteY19" fmla="*/ 1538891 h 1779038"/>
                <a:gd name="connsiteX20" fmla="*/ 347892 w 1206752"/>
                <a:gd name="connsiteY20" fmla="*/ 1471298 h 1779038"/>
                <a:gd name="connsiteX21" fmla="*/ 378587 w 1206752"/>
                <a:gd name="connsiteY21" fmla="*/ 1434776 h 1779038"/>
                <a:gd name="connsiteX22" fmla="*/ 451192 w 1206752"/>
                <a:gd name="connsiteY22" fmla="*/ 1194976 h 1779038"/>
                <a:gd name="connsiteX23" fmla="*/ 31478 w 1206752"/>
                <a:gd name="connsiteY23" fmla="*/ 1067934 h 1779038"/>
                <a:gd name="connsiteX24" fmla="*/ 4604 w 1206752"/>
                <a:gd name="connsiteY24" fmla="*/ 1027090 h 1779038"/>
                <a:gd name="connsiteX25" fmla="*/ 59042 w 1206752"/>
                <a:gd name="connsiteY25" fmla="*/ 847240 h 1779038"/>
                <a:gd name="connsiteX26" fmla="*/ 618263 w 1206752"/>
                <a:gd name="connsiteY26" fmla="*/ 362000 h 1779038"/>
                <a:gd name="connsiteX27" fmla="*/ 1010914 w 1206752"/>
                <a:gd name="connsiteY27" fmla="*/ 16143 h 1779038"/>
                <a:gd name="connsiteX28" fmla="*/ 1083331 w 1206752"/>
                <a:gd name="connsiteY28" fmla="*/ 1242 h 177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06752" h="1779038">
                  <a:moveTo>
                    <a:pt x="684478" y="532642"/>
                  </a:moveTo>
                  <a:lnTo>
                    <a:pt x="202809" y="956302"/>
                  </a:lnTo>
                  <a:lnTo>
                    <a:pt x="526616" y="1054277"/>
                  </a:lnTo>
                  <a:close/>
                  <a:moveTo>
                    <a:pt x="1083331" y="1242"/>
                  </a:moveTo>
                  <a:cubicBezTo>
                    <a:pt x="1107699" y="4523"/>
                    <a:pt x="1132726" y="13732"/>
                    <a:pt x="1159694" y="21907"/>
                  </a:cubicBezTo>
                  <a:cubicBezTo>
                    <a:pt x="1213692" y="38257"/>
                    <a:pt x="1206426" y="62249"/>
                    <a:pt x="1206426" y="62249"/>
                  </a:cubicBezTo>
                  <a:lnTo>
                    <a:pt x="879801" y="1141478"/>
                  </a:lnTo>
                  <a:cubicBezTo>
                    <a:pt x="879801" y="1141478"/>
                    <a:pt x="951778" y="1163218"/>
                    <a:pt x="987737" y="1174115"/>
                  </a:cubicBezTo>
                  <a:cubicBezTo>
                    <a:pt x="1023694" y="1185015"/>
                    <a:pt x="1010977" y="1226987"/>
                    <a:pt x="1010977" y="1226987"/>
                  </a:cubicBezTo>
                  <a:cubicBezTo>
                    <a:pt x="1010977" y="1226987"/>
                    <a:pt x="985607" y="1310930"/>
                    <a:pt x="978340" y="1334922"/>
                  </a:cubicBezTo>
                  <a:cubicBezTo>
                    <a:pt x="966876" y="1351084"/>
                    <a:pt x="954911" y="1347451"/>
                    <a:pt x="954911" y="1347451"/>
                  </a:cubicBezTo>
                  <a:lnTo>
                    <a:pt x="930919" y="1340184"/>
                  </a:lnTo>
                  <a:lnTo>
                    <a:pt x="828997" y="1309363"/>
                  </a:lnTo>
                  <a:lnTo>
                    <a:pt x="767293" y="1513207"/>
                  </a:lnTo>
                  <a:cubicBezTo>
                    <a:pt x="767293" y="1513207"/>
                    <a:pt x="764223" y="1545030"/>
                    <a:pt x="766604" y="1558811"/>
                  </a:cubicBezTo>
                  <a:cubicBezTo>
                    <a:pt x="769485" y="1592451"/>
                    <a:pt x="789845" y="1611683"/>
                    <a:pt x="789845" y="1611683"/>
                  </a:cubicBezTo>
                  <a:cubicBezTo>
                    <a:pt x="834134" y="1638244"/>
                    <a:pt x="823296" y="1674201"/>
                    <a:pt x="805130" y="1734152"/>
                  </a:cubicBezTo>
                  <a:cubicBezTo>
                    <a:pt x="786963" y="1794102"/>
                    <a:pt x="772618" y="1776687"/>
                    <a:pt x="772618" y="1776687"/>
                  </a:cubicBezTo>
                  <a:lnTo>
                    <a:pt x="280989" y="1627908"/>
                  </a:lnTo>
                  <a:cubicBezTo>
                    <a:pt x="233004" y="1613374"/>
                    <a:pt x="254115" y="1587064"/>
                    <a:pt x="268523" y="1538891"/>
                  </a:cubicBezTo>
                  <a:cubicBezTo>
                    <a:pt x="283056" y="1490968"/>
                    <a:pt x="318450" y="1482010"/>
                    <a:pt x="347892" y="1471298"/>
                  </a:cubicBezTo>
                  <a:cubicBezTo>
                    <a:pt x="377335" y="1460586"/>
                    <a:pt x="378587" y="1434776"/>
                    <a:pt x="378587" y="1434776"/>
                  </a:cubicBezTo>
                  <a:lnTo>
                    <a:pt x="451192" y="1194976"/>
                  </a:lnTo>
                  <a:cubicBezTo>
                    <a:pt x="451192" y="1194976"/>
                    <a:pt x="79463" y="1082467"/>
                    <a:pt x="31478" y="1067934"/>
                  </a:cubicBezTo>
                  <a:cubicBezTo>
                    <a:pt x="-16445" y="1053463"/>
                    <a:pt x="4604" y="1027090"/>
                    <a:pt x="4604" y="1027090"/>
                  </a:cubicBezTo>
                  <a:lnTo>
                    <a:pt x="59042" y="847240"/>
                  </a:lnTo>
                  <a:lnTo>
                    <a:pt x="618263" y="362000"/>
                  </a:lnTo>
                  <a:cubicBezTo>
                    <a:pt x="618263" y="362000"/>
                    <a:pt x="964620" y="61059"/>
                    <a:pt x="1010914" y="16143"/>
                  </a:cubicBezTo>
                  <a:cubicBezTo>
                    <a:pt x="1035251" y="608"/>
                    <a:pt x="1058962" y="-2039"/>
                    <a:pt x="1083331" y="12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任意多边形: 形状 51"/>
            <p:cNvSpPr/>
            <p:nvPr>
              <p:custDataLst>
                <p:tags r:id="rId12"/>
              </p:custDataLst>
            </p:nvPr>
          </p:nvSpPr>
          <p:spPr>
            <a:xfrm>
              <a:off x="7709950" y="1161573"/>
              <a:ext cx="1022488" cy="1792947"/>
            </a:xfrm>
            <a:custGeom>
              <a:avLst/>
              <a:gdLst>
                <a:gd name="connsiteX0" fmla="*/ 508808 w 1022488"/>
                <a:gd name="connsiteY0" fmla="*/ 626749 h 1792947"/>
                <a:gd name="connsiteX1" fmla="*/ 170531 w 1022488"/>
                <a:gd name="connsiteY1" fmla="*/ 1171751 h 1792947"/>
                <a:gd name="connsiteX2" fmla="*/ 508808 w 1022488"/>
                <a:gd name="connsiteY2" fmla="*/ 1171751 h 1792947"/>
                <a:gd name="connsiteX3" fmla="*/ 815763 w 1022488"/>
                <a:gd name="connsiteY3" fmla="*/ 310 h 1792947"/>
                <a:gd name="connsiteX4" fmla="*/ 872142 w 1022488"/>
                <a:gd name="connsiteY4" fmla="*/ 25368 h 1792947"/>
                <a:gd name="connsiteX5" fmla="*/ 872142 w 1022488"/>
                <a:gd name="connsiteY5" fmla="*/ 1152958 h 1792947"/>
                <a:gd name="connsiteX6" fmla="*/ 984901 w 1022488"/>
                <a:gd name="connsiteY6" fmla="*/ 1152958 h 1792947"/>
                <a:gd name="connsiteX7" fmla="*/ 1022488 w 1022488"/>
                <a:gd name="connsiteY7" fmla="*/ 1196808 h 1792947"/>
                <a:gd name="connsiteX8" fmla="*/ 1022488 w 1022488"/>
                <a:gd name="connsiteY8" fmla="*/ 1309567 h 1792947"/>
                <a:gd name="connsiteX9" fmla="*/ 1003694 w 1022488"/>
                <a:gd name="connsiteY9" fmla="*/ 1328360 h 1792947"/>
                <a:gd name="connsiteX10" fmla="*/ 978637 w 1022488"/>
                <a:gd name="connsiteY10" fmla="*/ 1328360 h 1792947"/>
                <a:gd name="connsiteX11" fmla="*/ 872142 w 1022488"/>
                <a:gd name="connsiteY11" fmla="*/ 1328360 h 1792947"/>
                <a:gd name="connsiteX12" fmla="*/ 872142 w 1022488"/>
                <a:gd name="connsiteY12" fmla="*/ 1541349 h 1792947"/>
                <a:gd name="connsiteX13" fmla="*/ 884671 w 1022488"/>
                <a:gd name="connsiteY13" fmla="*/ 1585200 h 1792947"/>
                <a:gd name="connsiteX14" fmla="*/ 922257 w 1022488"/>
                <a:gd name="connsiteY14" fmla="*/ 1629051 h 1792947"/>
                <a:gd name="connsiteX15" fmla="*/ 972372 w 1022488"/>
                <a:gd name="connsiteY15" fmla="*/ 1741810 h 1792947"/>
                <a:gd name="connsiteX16" fmla="*/ 953579 w 1022488"/>
                <a:gd name="connsiteY16" fmla="*/ 1791925 h 1792947"/>
                <a:gd name="connsiteX17" fmla="*/ 439900 w 1022488"/>
                <a:gd name="connsiteY17" fmla="*/ 1791925 h 1792947"/>
                <a:gd name="connsiteX18" fmla="*/ 402314 w 1022488"/>
                <a:gd name="connsiteY18" fmla="*/ 1710488 h 1792947"/>
                <a:gd name="connsiteX19" fmla="*/ 458693 w 1022488"/>
                <a:gd name="connsiteY19" fmla="*/ 1622787 h 1792947"/>
                <a:gd name="connsiteX20" fmla="*/ 477486 w 1022488"/>
                <a:gd name="connsiteY20" fmla="*/ 1578936 h 1792947"/>
                <a:gd name="connsiteX21" fmla="*/ 477486 w 1022488"/>
                <a:gd name="connsiteY21" fmla="*/ 1328360 h 1792947"/>
                <a:gd name="connsiteX22" fmla="*/ 38979 w 1022488"/>
                <a:gd name="connsiteY22" fmla="*/ 1328360 h 1792947"/>
                <a:gd name="connsiteX23" fmla="*/ 1393 w 1022488"/>
                <a:gd name="connsiteY23" fmla="*/ 1297038 h 1792947"/>
                <a:gd name="connsiteX24" fmla="*/ 1393 w 1022488"/>
                <a:gd name="connsiteY24" fmla="*/ 1109107 h 1792947"/>
                <a:gd name="connsiteX25" fmla="*/ 396049 w 1022488"/>
                <a:gd name="connsiteY25" fmla="*/ 482668 h 1792947"/>
                <a:gd name="connsiteX26" fmla="*/ 671682 w 1022488"/>
                <a:gd name="connsiteY26" fmla="*/ 37897 h 1792947"/>
                <a:gd name="connsiteX27" fmla="*/ 815763 w 1022488"/>
                <a:gd name="connsiteY27" fmla="*/ 310 h 179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22488" h="1792947">
                  <a:moveTo>
                    <a:pt x="508808" y="626749"/>
                  </a:moveTo>
                  <a:lnTo>
                    <a:pt x="170531" y="1171751"/>
                  </a:lnTo>
                  <a:lnTo>
                    <a:pt x="508808" y="1171751"/>
                  </a:lnTo>
                  <a:close/>
                  <a:moveTo>
                    <a:pt x="815763" y="310"/>
                  </a:moveTo>
                  <a:cubicBezTo>
                    <a:pt x="872142" y="310"/>
                    <a:pt x="872142" y="25368"/>
                    <a:pt x="872142" y="25368"/>
                  </a:cubicBezTo>
                  <a:lnTo>
                    <a:pt x="872142" y="1152958"/>
                  </a:lnTo>
                  <a:cubicBezTo>
                    <a:pt x="872142" y="1152958"/>
                    <a:pt x="947315" y="1152958"/>
                    <a:pt x="984901" y="1152958"/>
                  </a:cubicBezTo>
                  <a:cubicBezTo>
                    <a:pt x="1022488" y="1152958"/>
                    <a:pt x="1022488" y="1196808"/>
                    <a:pt x="1022488" y="1196808"/>
                  </a:cubicBezTo>
                  <a:cubicBezTo>
                    <a:pt x="1022488" y="1196808"/>
                    <a:pt x="1022488" y="1284510"/>
                    <a:pt x="1022488" y="1309567"/>
                  </a:cubicBezTo>
                  <a:cubicBezTo>
                    <a:pt x="1016223" y="1328360"/>
                    <a:pt x="1003694" y="1328360"/>
                    <a:pt x="1003694" y="1328360"/>
                  </a:cubicBezTo>
                  <a:lnTo>
                    <a:pt x="978637" y="1328360"/>
                  </a:lnTo>
                  <a:lnTo>
                    <a:pt x="872142" y="1328360"/>
                  </a:lnTo>
                  <a:lnTo>
                    <a:pt x="872142" y="1541349"/>
                  </a:lnTo>
                  <a:cubicBezTo>
                    <a:pt x="872142" y="1541349"/>
                    <a:pt x="878407" y="1572671"/>
                    <a:pt x="884671" y="1585200"/>
                  </a:cubicBezTo>
                  <a:cubicBezTo>
                    <a:pt x="897200" y="1616522"/>
                    <a:pt x="922257" y="1629051"/>
                    <a:pt x="922257" y="1629051"/>
                  </a:cubicBezTo>
                  <a:cubicBezTo>
                    <a:pt x="972372" y="1641580"/>
                    <a:pt x="972372" y="1679166"/>
                    <a:pt x="972372" y="1741810"/>
                  </a:cubicBezTo>
                  <a:cubicBezTo>
                    <a:pt x="972372" y="1804454"/>
                    <a:pt x="953579" y="1791925"/>
                    <a:pt x="953579" y="1791925"/>
                  </a:cubicBezTo>
                  <a:lnTo>
                    <a:pt x="439900" y="1791925"/>
                  </a:lnTo>
                  <a:cubicBezTo>
                    <a:pt x="389785" y="1791925"/>
                    <a:pt x="402314" y="1760603"/>
                    <a:pt x="402314" y="1710488"/>
                  </a:cubicBezTo>
                  <a:cubicBezTo>
                    <a:pt x="402314" y="1660373"/>
                    <a:pt x="433636" y="1641580"/>
                    <a:pt x="458693" y="1622787"/>
                  </a:cubicBezTo>
                  <a:cubicBezTo>
                    <a:pt x="483751" y="1603993"/>
                    <a:pt x="477486" y="1578936"/>
                    <a:pt x="477486" y="1578936"/>
                  </a:cubicBezTo>
                  <a:lnTo>
                    <a:pt x="477486" y="1328360"/>
                  </a:lnTo>
                  <a:cubicBezTo>
                    <a:pt x="477486" y="1328360"/>
                    <a:pt x="89094" y="1328360"/>
                    <a:pt x="38979" y="1328360"/>
                  </a:cubicBezTo>
                  <a:cubicBezTo>
                    <a:pt x="-11136" y="1328360"/>
                    <a:pt x="1393" y="1297038"/>
                    <a:pt x="1393" y="1297038"/>
                  </a:cubicBezTo>
                  <a:lnTo>
                    <a:pt x="1393" y="1109107"/>
                  </a:lnTo>
                  <a:lnTo>
                    <a:pt x="396049" y="482668"/>
                  </a:lnTo>
                  <a:cubicBezTo>
                    <a:pt x="396049" y="482668"/>
                    <a:pt x="640360" y="94276"/>
                    <a:pt x="671682" y="37897"/>
                  </a:cubicBezTo>
                  <a:cubicBezTo>
                    <a:pt x="709268" y="-5954"/>
                    <a:pt x="759383" y="310"/>
                    <a:pt x="815763" y="31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>
            <a:grpSpLocks noChangeAspect="1"/>
          </p:cNvGrpSpPr>
          <p:nvPr>
            <p:custDataLst>
              <p:tags r:id="rId13"/>
            </p:custDataLst>
          </p:nvPr>
        </p:nvGrpSpPr>
        <p:grpSpPr>
          <a:xfrm>
            <a:off x="4695851" y="3263900"/>
            <a:ext cx="205688" cy="304800"/>
            <a:chOff x="9783752" y="1155618"/>
            <a:chExt cx="1285548" cy="1905000"/>
          </a:xfrm>
        </p:grpSpPr>
        <p:sp>
          <p:nvSpPr>
            <p:cNvPr id="96" name="任意多边形: 形状 19"/>
            <p:cNvSpPr/>
            <p:nvPr>
              <p:custDataLst>
                <p:tags r:id="rId14"/>
              </p:custDataLst>
            </p:nvPr>
          </p:nvSpPr>
          <p:spPr>
            <a:xfrm>
              <a:off x="9783752" y="1155618"/>
              <a:ext cx="1285548" cy="1876347"/>
            </a:xfrm>
            <a:custGeom>
              <a:avLst/>
              <a:gdLst/>
              <a:ahLst/>
              <a:cxnLst/>
              <a:rect l="0" t="0" r="0" b="0"/>
              <a:pathLst>
                <a:path w="2541271" h="3709164">
                  <a:moveTo>
                    <a:pt x="1106424" y="11811"/>
                  </a:moveTo>
                  <a:lnTo>
                    <a:pt x="460756" y="1740154"/>
                  </a:lnTo>
                  <a:cubicBezTo>
                    <a:pt x="460756" y="1740154"/>
                    <a:pt x="406908" y="1829943"/>
                    <a:pt x="544195" y="1858518"/>
                  </a:cubicBezTo>
                  <a:cubicBezTo>
                    <a:pt x="604901" y="1877060"/>
                    <a:pt x="698500" y="1918716"/>
                    <a:pt x="756031" y="1816862"/>
                  </a:cubicBezTo>
                  <a:cubicBezTo>
                    <a:pt x="779272" y="1784096"/>
                    <a:pt x="922401" y="1575435"/>
                    <a:pt x="1087755" y="1599184"/>
                  </a:cubicBezTo>
                  <a:cubicBezTo>
                    <a:pt x="1112012" y="1606550"/>
                    <a:pt x="1236218" y="1591310"/>
                    <a:pt x="1324356" y="1737614"/>
                  </a:cubicBezTo>
                  <a:cubicBezTo>
                    <a:pt x="1332865" y="1753489"/>
                    <a:pt x="1358138" y="1800987"/>
                    <a:pt x="1349121" y="1917700"/>
                  </a:cubicBezTo>
                  <a:cubicBezTo>
                    <a:pt x="1340104" y="2034413"/>
                    <a:pt x="1323721" y="2175510"/>
                    <a:pt x="1285748" y="2256790"/>
                  </a:cubicBezTo>
                  <a:cubicBezTo>
                    <a:pt x="1256157" y="2353945"/>
                    <a:pt x="1160018" y="2669921"/>
                    <a:pt x="1160018" y="2669921"/>
                  </a:cubicBezTo>
                  <a:lnTo>
                    <a:pt x="1026922" y="3107309"/>
                  </a:lnTo>
                  <a:cubicBezTo>
                    <a:pt x="1026922" y="3107309"/>
                    <a:pt x="983615" y="3293237"/>
                    <a:pt x="864235" y="3336544"/>
                  </a:cubicBezTo>
                  <a:cubicBezTo>
                    <a:pt x="820420" y="3349752"/>
                    <a:pt x="632841" y="3398901"/>
                    <a:pt x="524003" y="3233039"/>
                  </a:cubicBezTo>
                  <a:cubicBezTo>
                    <a:pt x="506095" y="3161157"/>
                    <a:pt x="461138" y="3134233"/>
                    <a:pt x="553085" y="2963164"/>
                  </a:cubicBezTo>
                  <a:cubicBezTo>
                    <a:pt x="645034" y="2791968"/>
                    <a:pt x="675640" y="2734945"/>
                    <a:pt x="660400" y="2610866"/>
                  </a:cubicBezTo>
                  <a:cubicBezTo>
                    <a:pt x="645033" y="2486787"/>
                    <a:pt x="570103" y="2384298"/>
                    <a:pt x="444881" y="2359407"/>
                  </a:cubicBezTo>
                  <a:cubicBezTo>
                    <a:pt x="319659" y="2334515"/>
                    <a:pt x="247904" y="2352548"/>
                    <a:pt x="157480" y="2431289"/>
                  </a:cubicBezTo>
                  <a:cubicBezTo>
                    <a:pt x="118364" y="2472436"/>
                    <a:pt x="1143" y="2596135"/>
                    <a:pt x="0" y="2861310"/>
                  </a:cubicBezTo>
                  <a:cubicBezTo>
                    <a:pt x="2159" y="2941574"/>
                    <a:pt x="20066" y="3013457"/>
                    <a:pt x="20066" y="3013457"/>
                  </a:cubicBezTo>
                  <a:cubicBezTo>
                    <a:pt x="20066" y="3013457"/>
                    <a:pt x="74931" y="3269108"/>
                    <a:pt x="207010" y="3402204"/>
                  </a:cubicBezTo>
                  <a:cubicBezTo>
                    <a:pt x="236093" y="3437637"/>
                    <a:pt x="380238" y="3574416"/>
                    <a:pt x="639065" y="3639948"/>
                  </a:cubicBezTo>
                  <a:cubicBezTo>
                    <a:pt x="724154" y="3665856"/>
                    <a:pt x="910082" y="3709163"/>
                    <a:pt x="1106044" y="3675889"/>
                  </a:cubicBezTo>
                  <a:cubicBezTo>
                    <a:pt x="1302005" y="3642615"/>
                    <a:pt x="1504316" y="3544952"/>
                    <a:pt x="1630045" y="3437129"/>
                  </a:cubicBezTo>
                  <a:cubicBezTo>
                    <a:pt x="1755775" y="3329433"/>
                    <a:pt x="1919605" y="3140330"/>
                    <a:pt x="1990853" y="2949576"/>
                  </a:cubicBezTo>
                  <a:cubicBezTo>
                    <a:pt x="2062226" y="2758822"/>
                    <a:pt x="2117599" y="2576577"/>
                    <a:pt x="2117091" y="2403857"/>
                  </a:cubicBezTo>
                  <a:cubicBezTo>
                    <a:pt x="2116578" y="2231136"/>
                    <a:pt x="2117599" y="1965960"/>
                    <a:pt x="1913256" y="1678052"/>
                  </a:cubicBezTo>
                  <a:cubicBezTo>
                    <a:pt x="1846708" y="1591437"/>
                    <a:pt x="1738885" y="1465708"/>
                    <a:pt x="1466851" y="1356361"/>
                  </a:cubicBezTo>
                  <a:cubicBezTo>
                    <a:pt x="1406145" y="1337818"/>
                    <a:pt x="1220217" y="1294512"/>
                    <a:pt x="1096011" y="1309879"/>
                  </a:cubicBezTo>
                  <a:cubicBezTo>
                    <a:pt x="971932" y="1325246"/>
                    <a:pt x="927990" y="1338454"/>
                    <a:pt x="927990" y="1338454"/>
                  </a:cubicBezTo>
                  <a:lnTo>
                    <a:pt x="1160400" y="705612"/>
                  </a:lnTo>
                  <a:lnTo>
                    <a:pt x="2132331" y="1001523"/>
                  </a:lnTo>
                  <a:lnTo>
                    <a:pt x="2193037" y="1020065"/>
                  </a:lnTo>
                  <a:cubicBezTo>
                    <a:pt x="2193037" y="1020065"/>
                    <a:pt x="2250060" y="1050672"/>
                    <a:pt x="2288160" y="969392"/>
                  </a:cubicBezTo>
                  <a:cubicBezTo>
                    <a:pt x="2291843" y="957199"/>
                    <a:pt x="2514347" y="401067"/>
                    <a:pt x="2514347" y="401067"/>
                  </a:cubicBezTo>
                  <a:cubicBezTo>
                    <a:pt x="2514347" y="401067"/>
                    <a:pt x="2541270" y="356109"/>
                    <a:pt x="2431924" y="322835"/>
                  </a:cubicBezTo>
                  <a:cubicBezTo>
                    <a:pt x="2322577" y="289560"/>
                    <a:pt x="2302003" y="270002"/>
                    <a:pt x="2219072" y="324358"/>
                  </a:cubicBezTo>
                  <a:cubicBezTo>
                    <a:pt x="2191131" y="329057"/>
                    <a:pt x="2191131" y="329057"/>
                    <a:pt x="2057400" y="288417"/>
                  </a:cubicBezTo>
                  <a:cubicBezTo>
                    <a:pt x="1923797" y="247777"/>
                    <a:pt x="1231265" y="36957"/>
                    <a:pt x="1231265" y="36957"/>
                  </a:cubicBezTo>
                  <a:lnTo>
                    <a:pt x="110972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任意多边形: 形状 20"/>
            <p:cNvSpPr/>
            <p:nvPr>
              <p:custDataLst>
                <p:tags r:id="rId15"/>
              </p:custDataLst>
            </p:nvPr>
          </p:nvSpPr>
          <p:spPr>
            <a:xfrm>
              <a:off x="9811442" y="1178232"/>
              <a:ext cx="1021507" cy="1882386"/>
            </a:xfrm>
            <a:custGeom>
              <a:avLst/>
              <a:gdLst/>
              <a:ahLst/>
              <a:cxnLst/>
              <a:rect l="0" t="0" r="0" b="0"/>
              <a:pathLst>
                <a:path w="2019314" h="3721101">
                  <a:moveTo>
                    <a:pt x="304800" y="101600"/>
                  </a:moveTo>
                  <a:lnTo>
                    <a:pt x="190500" y="1943100"/>
                  </a:lnTo>
                  <a:cubicBezTo>
                    <a:pt x="190500" y="1943100"/>
                    <a:pt x="165100" y="2044700"/>
                    <a:pt x="304800" y="2032000"/>
                  </a:cubicBezTo>
                  <a:cubicBezTo>
                    <a:pt x="368300" y="2032000"/>
                    <a:pt x="469900" y="2044700"/>
                    <a:pt x="495300" y="1930400"/>
                  </a:cubicBezTo>
                  <a:cubicBezTo>
                    <a:pt x="508000" y="1892300"/>
                    <a:pt x="584200" y="1651000"/>
                    <a:pt x="749300" y="1625600"/>
                  </a:cubicBezTo>
                  <a:cubicBezTo>
                    <a:pt x="774700" y="1625600"/>
                    <a:pt x="889000" y="1574800"/>
                    <a:pt x="1016000" y="1689100"/>
                  </a:cubicBezTo>
                  <a:cubicBezTo>
                    <a:pt x="1028700" y="1701800"/>
                    <a:pt x="1066800" y="1739900"/>
                    <a:pt x="1092200" y="1854200"/>
                  </a:cubicBezTo>
                  <a:cubicBezTo>
                    <a:pt x="1117602" y="1968500"/>
                    <a:pt x="1143000" y="2108200"/>
                    <a:pt x="1130300" y="2197100"/>
                  </a:cubicBezTo>
                  <a:cubicBezTo>
                    <a:pt x="1130300" y="2298700"/>
                    <a:pt x="1130300" y="2628900"/>
                    <a:pt x="1130300" y="2628900"/>
                  </a:cubicBezTo>
                  <a:lnTo>
                    <a:pt x="1130300" y="3086100"/>
                  </a:lnTo>
                  <a:cubicBezTo>
                    <a:pt x="1130300" y="3086100"/>
                    <a:pt x="1143000" y="3276600"/>
                    <a:pt x="1041400" y="3352800"/>
                  </a:cubicBezTo>
                  <a:cubicBezTo>
                    <a:pt x="1003300" y="3378200"/>
                    <a:pt x="838200" y="3479800"/>
                    <a:pt x="685800" y="3352800"/>
                  </a:cubicBezTo>
                  <a:cubicBezTo>
                    <a:pt x="647700" y="3289300"/>
                    <a:pt x="596900" y="3276600"/>
                    <a:pt x="635000" y="3086100"/>
                  </a:cubicBezTo>
                  <a:cubicBezTo>
                    <a:pt x="673100" y="2895600"/>
                    <a:pt x="685800" y="2832100"/>
                    <a:pt x="635000" y="2717800"/>
                  </a:cubicBezTo>
                  <a:cubicBezTo>
                    <a:pt x="584205" y="2603498"/>
                    <a:pt x="482600" y="2527300"/>
                    <a:pt x="355600" y="2540000"/>
                  </a:cubicBezTo>
                  <a:cubicBezTo>
                    <a:pt x="228600" y="2552699"/>
                    <a:pt x="165100" y="2590800"/>
                    <a:pt x="101600" y="2692400"/>
                  </a:cubicBezTo>
                  <a:cubicBezTo>
                    <a:pt x="76200" y="2743200"/>
                    <a:pt x="0" y="2895600"/>
                    <a:pt x="76200" y="3149600"/>
                  </a:cubicBezTo>
                  <a:cubicBezTo>
                    <a:pt x="101600" y="3225800"/>
                    <a:pt x="139700" y="3289300"/>
                    <a:pt x="139700" y="3289300"/>
                  </a:cubicBezTo>
                  <a:cubicBezTo>
                    <a:pt x="139700" y="3289300"/>
                    <a:pt x="266700" y="3517900"/>
                    <a:pt x="431800" y="3606800"/>
                  </a:cubicBezTo>
                  <a:cubicBezTo>
                    <a:pt x="469900" y="3632200"/>
                    <a:pt x="647700" y="3721100"/>
                    <a:pt x="914400" y="3708400"/>
                  </a:cubicBezTo>
                  <a:cubicBezTo>
                    <a:pt x="1003300" y="3708400"/>
                    <a:pt x="1193800" y="3695700"/>
                    <a:pt x="1371600" y="3606800"/>
                  </a:cubicBezTo>
                  <a:cubicBezTo>
                    <a:pt x="1549392" y="3517884"/>
                    <a:pt x="1714500" y="3365500"/>
                    <a:pt x="1803400" y="3225800"/>
                  </a:cubicBezTo>
                  <a:cubicBezTo>
                    <a:pt x="1892297" y="3086098"/>
                    <a:pt x="1993900" y="2857500"/>
                    <a:pt x="2006600" y="2654300"/>
                  </a:cubicBezTo>
                  <a:cubicBezTo>
                    <a:pt x="2019313" y="2451101"/>
                    <a:pt x="2019300" y="2260600"/>
                    <a:pt x="1968500" y="2095500"/>
                  </a:cubicBezTo>
                  <a:cubicBezTo>
                    <a:pt x="1917708" y="1930398"/>
                    <a:pt x="1841500" y="1676400"/>
                    <a:pt x="1562100" y="1460500"/>
                  </a:cubicBezTo>
                  <a:cubicBezTo>
                    <a:pt x="1473200" y="1397000"/>
                    <a:pt x="1333500" y="1308100"/>
                    <a:pt x="1041400" y="1282700"/>
                  </a:cubicBezTo>
                  <a:cubicBezTo>
                    <a:pt x="977900" y="1282700"/>
                    <a:pt x="787400" y="1295400"/>
                    <a:pt x="673100" y="1346200"/>
                  </a:cubicBezTo>
                  <a:cubicBezTo>
                    <a:pt x="558798" y="1396995"/>
                    <a:pt x="520700" y="1422400"/>
                    <a:pt x="520700" y="1422400"/>
                  </a:cubicBezTo>
                  <a:lnTo>
                    <a:pt x="558800" y="749300"/>
                  </a:lnTo>
                  <a:lnTo>
                    <a:pt x="1574800" y="749300"/>
                  </a:lnTo>
                  <a:lnTo>
                    <a:pt x="1638300" y="749300"/>
                  </a:lnTo>
                  <a:cubicBezTo>
                    <a:pt x="1638300" y="749300"/>
                    <a:pt x="1701800" y="762000"/>
                    <a:pt x="1714500" y="673100"/>
                  </a:cubicBezTo>
                  <a:cubicBezTo>
                    <a:pt x="1714500" y="660400"/>
                    <a:pt x="1765300" y="63500"/>
                    <a:pt x="1765300" y="63500"/>
                  </a:cubicBezTo>
                  <a:cubicBezTo>
                    <a:pt x="1765300" y="63500"/>
                    <a:pt x="1778000" y="12700"/>
                    <a:pt x="1663700" y="12700"/>
                  </a:cubicBezTo>
                  <a:cubicBezTo>
                    <a:pt x="1549400" y="12700"/>
                    <a:pt x="1524000" y="0"/>
                    <a:pt x="1460500" y="76200"/>
                  </a:cubicBezTo>
                  <a:cubicBezTo>
                    <a:pt x="1435100" y="88900"/>
                    <a:pt x="1435100" y="88900"/>
                    <a:pt x="1295400" y="88900"/>
                  </a:cubicBezTo>
                  <a:cubicBezTo>
                    <a:pt x="1155700" y="88900"/>
                    <a:pt x="431800" y="88900"/>
                    <a:pt x="431800" y="88900"/>
                  </a:cubicBezTo>
                  <a:lnTo>
                    <a:pt x="304800" y="889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/>
          <p:cNvGrpSpPr>
            <a:grpSpLocks noChangeAspect="1"/>
          </p:cNvGrpSpPr>
          <p:nvPr>
            <p:custDataLst>
              <p:tags r:id="rId16"/>
            </p:custDataLst>
          </p:nvPr>
        </p:nvGrpSpPr>
        <p:grpSpPr>
          <a:xfrm>
            <a:off x="4694823" y="3749675"/>
            <a:ext cx="207744" cy="304800"/>
            <a:chOff x="1149831" y="4080091"/>
            <a:chExt cx="1276226" cy="1872464"/>
          </a:xfrm>
        </p:grpSpPr>
        <p:sp>
          <p:nvSpPr>
            <p:cNvPr id="99" name="任意多边形: 形状 60"/>
            <p:cNvSpPr/>
            <p:nvPr>
              <p:custDataLst>
                <p:tags r:id="rId17"/>
              </p:custDataLst>
            </p:nvPr>
          </p:nvSpPr>
          <p:spPr>
            <a:xfrm>
              <a:off x="1192219" y="4160789"/>
              <a:ext cx="1233838" cy="1772934"/>
            </a:xfrm>
            <a:custGeom>
              <a:avLst/>
              <a:gdLst>
                <a:gd name="connsiteX0" fmla="*/ 659491 w 1233838"/>
                <a:gd name="connsiteY0" fmla="*/ 635058 h 1772934"/>
                <a:gd name="connsiteX1" fmla="*/ 559153 w 1233838"/>
                <a:gd name="connsiteY1" fmla="*/ 700564 h 1772934"/>
                <a:gd name="connsiteX2" fmla="*/ 313701 w 1233838"/>
                <a:gd name="connsiteY2" fmla="*/ 1542847 h 1772934"/>
                <a:gd name="connsiteX3" fmla="*/ 437369 w 1233838"/>
                <a:gd name="connsiteY3" fmla="*/ 1605948 h 1772934"/>
                <a:gd name="connsiteX4" fmla="*/ 493257 w 1233838"/>
                <a:gd name="connsiteY4" fmla="*/ 1507169 h 1772934"/>
                <a:gd name="connsiteX5" fmla="*/ 518732 w 1233838"/>
                <a:gd name="connsiteY5" fmla="*/ 1419828 h 1772934"/>
                <a:gd name="connsiteX6" fmla="*/ 715119 w 1233838"/>
                <a:gd name="connsiteY6" fmla="*/ 746054 h 1772934"/>
                <a:gd name="connsiteX7" fmla="*/ 659491 w 1233838"/>
                <a:gd name="connsiteY7" fmla="*/ 635058 h 1772934"/>
                <a:gd name="connsiteX8" fmla="*/ 851200 w 1233838"/>
                <a:gd name="connsiteY8" fmla="*/ 438 h 1772934"/>
                <a:gd name="connsiteX9" fmla="*/ 1069813 w 1233838"/>
                <a:gd name="connsiteY9" fmla="*/ 16782 h 1772934"/>
                <a:gd name="connsiteX10" fmla="*/ 1194586 w 1233838"/>
                <a:gd name="connsiteY10" fmla="*/ 53174 h 1772934"/>
                <a:gd name="connsiteX11" fmla="*/ 1231758 w 1233838"/>
                <a:gd name="connsiteY11" fmla="*/ 111402 h 1772934"/>
                <a:gd name="connsiteX12" fmla="*/ 1198226 w 1233838"/>
                <a:gd name="connsiteY12" fmla="*/ 203161 h 1772934"/>
                <a:gd name="connsiteX13" fmla="*/ 1086710 w 1233838"/>
                <a:gd name="connsiteY13" fmla="*/ 190944 h 1772934"/>
                <a:gd name="connsiteX14" fmla="*/ 876935 w 1233838"/>
                <a:gd name="connsiteY14" fmla="*/ 190749 h 1772934"/>
                <a:gd name="connsiteX15" fmla="*/ 678858 w 1233838"/>
                <a:gd name="connsiteY15" fmla="*/ 336123 h 1772934"/>
                <a:gd name="connsiteX16" fmla="*/ 602044 w 1233838"/>
                <a:gd name="connsiteY16" fmla="*/ 530301 h 1772934"/>
                <a:gd name="connsiteX17" fmla="*/ 865627 w 1233838"/>
                <a:gd name="connsiteY17" fmla="*/ 485266 h 1772934"/>
                <a:gd name="connsiteX18" fmla="*/ 1037970 w 1233838"/>
                <a:gd name="connsiteY18" fmla="*/ 637008 h 1772934"/>
                <a:gd name="connsiteX19" fmla="*/ 1093143 w 1233838"/>
                <a:gd name="connsiteY19" fmla="*/ 1005088 h 1772934"/>
                <a:gd name="connsiteX20" fmla="*/ 987671 w 1233838"/>
                <a:gd name="connsiteY20" fmla="*/ 1366930 h 1772934"/>
                <a:gd name="connsiteX21" fmla="*/ 724413 w 1233838"/>
                <a:gd name="connsiteY21" fmla="*/ 1689586 h 1772934"/>
                <a:gd name="connsiteX22" fmla="*/ 296545 w 1233838"/>
                <a:gd name="connsiteY22" fmla="*/ 1740860 h 1772934"/>
                <a:gd name="connsiteX23" fmla="*/ 44334 w 1233838"/>
                <a:gd name="connsiteY23" fmla="*/ 1491378 h 1772934"/>
                <a:gd name="connsiteX24" fmla="*/ 24709 w 1233838"/>
                <a:gd name="connsiteY24" fmla="*/ 977989 h 1772934"/>
                <a:gd name="connsiteX25" fmla="*/ 137459 w 1233838"/>
                <a:gd name="connsiteY25" fmla="*/ 591193 h 1772934"/>
                <a:gd name="connsiteX26" fmla="*/ 179050 w 1233838"/>
                <a:gd name="connsiteY26" fmla="*/ 495014 h 1772934"/>
                <a:gd name="connsiteX27" fmla="*/ 471162 w 1233838"/>
                <a:gd name="connsiteY27" fmla="*/ 119849 h 1772934"/>
                <a:gd name="connsiteX28" fmla="*/ 505215 w 1233838"/>
                <a:gd name="connsiteY28" fmla="*/ 95935 h 1772934"/>
                <a:gd name="connsiteX29" fmla="*/ 726167 w 1233838"/>
                <a:gd name="connsiteY29" fmla="*/ 11388 h 1772934"/>
                <a:gd name="connsiteX30" fmla="*/ 851200 w 1233838"/>
                <a:gd name="connsiteY30" fmla="*/ 438 h 1772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33838" h="1772934">
                  <a:moveTo>
                    <a:pt x="659491" y="635058"/>
                  </a:moveTo>
                  <a:cubicBezTo>
                    <a:pt x="590866" y="615042"/>
                    <a:pt x="559153" y="700564"/>
                    <a:pt x="559153" y="700564"/>
                  </a:cubicBezTo>
                  <a:lnTo>
                    <a:pt x="313701" y="1542847"/>
                  </a:lnTo>
                  <a:cubicBezTo>
                    <a:pt x="346194" y="1640326"/>
                    <a:pt x="407021" y="1617451"/>
                    <a:pt x="437369" y="1605948"/>
                  </a:cubicBezTo>
                  <a:cubicBezTo>
                    <a:pt x="459725" y="1598930"/>
                    <a:pt x="493257" y="1507169"/>
                    <a:pt x="493257" y="1507169"/>
                  </a:cubicBezTo>
                  <a:lnTo>
                    <a:pt x="518732" y="1419828"/>
                  </a:lnTo>
                  <a:cubicBezTo>
                    <a:pt x="518732" y="1419828"/>
                    <a:pt x="702383" y="789725"/>
                    <a:pt x="715119" y="746054"/>
                  </a:cubicBezTo>
                  <a:cubicBezTo>
                    <a:pt x="727857" y="702383"/>
                    <a:pt x="728117" y="655073"/>
                    <a:pt x="659491" y="635058"/>
                  </a:cubicBezTo>
                  <a:close/>
                  <a:moveTo>
                    <a:pt x="851200" y="438"/>
                  </a:moveTo>
                  <a:cubicBezTo>
                    <a:pt x="909233" y="-1268"/>
                    <a:pt x="982862" y="1575"/>
                    <a:pt x="1069813" y="16782"/>
                  </a:cubicBezTo>
                  <a:cubicBezTo>
                    <a:pt x="1094768" y="24061"/>
                    <a:pt x="1194586" y="53174"/>
                    <a:pt x="1194586" y="53174"/>
                  </a:cubicBezTo>
                  <a:cubicBezTo>
                    <a:pt x="1194586" y="53174"/>
                    <a:pt x="1244496" y="67731"/>
                    <a:pt x="1231758" y="111402"/>
                  </a:cubicBezTo>
                  <a:cubicBezTo>
                    <a:pt x="1219021" y="155072"/>
                    <a:pt x="1198226" y="203161"/>
                    <a:pt x="1198226" y="203161"/>
                  </a:cubicBezTo>
                  <a:cubicBezTo>
                    <a:pt x="1198226" y="203161"/>
                    <a:pt x="1190167" y="207581"/>
                    <a:pt x="1086710" y="190944"/>
                  </a:cubicBezTo>
                  <a:cubicBezTo>
                    <a:pt x="983252" y="174308"/>
                    <a:pt x="962716" y="175088"/>
                    <a:pt x="876935" y="190749"/>
                  </a:cubicBezTo>
                  <a:cubicBezTo>
                    <a:pt x="840283" y="200367"/>
                    <a:pt x="740204" y="218563"/>
                    <a:pt x="678858" y="336123"/>
                  </a:cubicBezTo>
                  <a:cubicBezTo>
                    <a:pt x="648249" y="394870"/>
                    <a:pt x="600484" y="489230"/>
                    <a:pt x="602044" y="530301"/>
                  </a:cubicBezTo>
                  <a:cubicBezTo>
                    <a:pt x="602044" y="530301"/>
                    <a:pt x="738255" y="434642"/>
                    <a:pt x="865627" y="485266"/>
                  </a:cubicBezTo>
                  <a:cubicBezTo>
                    <a:pt x="884343" y="490724"/>
                    <a:pt x="990400" y="521658"/>
                    <a:pt x="1037970" y="637008"/>
                  </a:cubicBezTo>
                  <a:cubicBezTo>
                    <a:pt x="1051227" y="661183"/>
                    <a:pt x="1120372" y="749044"/>
                    <a:pt x="1093143" y="1005088"/>
                  </a:cubicBezTo>
                  <a:cubicBezTo>
                    <a:pt x="1088464" y="1044340"/>
                    <a:pt x="1039920" y="1280629"/>
                    <a:pt x="987671" y="1366930"/>
                  </a:cubicBezTo>
                  <a:cubicBezTo>
                    <a:pt x="958817" y="1419439"/>
                    <a:pt x="891037" y="1582424"/>
                    <a:pt x="724413" y="1689586"/>
                  </a:cubicBezTo>
                  <a:cubicBezTo>
                    <a:pt x="674244" y="1722339"/>
                    <a:pt x="536213" y="1824302"/>
                    <a:pt x="296545" y="1740860"/>
                  </a:cubicBezTo>
                  <a:cubicBezTo>
                    <a:pt x="277829" y="1735401"/>
                    <a:pt x="123682" y="1683737"/>
                    <a:pt x="44334" y="1491378"/>
                  </a:cubicBezTo>
                  <a:cubicBezTo>
                    <a:pt x="25878" y="1438610"/>
                    <a:pt x="-32934" y="1245472"/>
                    <a:pt x="24709" y="977989"/>
                  </a:cubicBezTo>
                  <a:cubicBezTo>
                    <a:pt x="31207" y="932499"/>
                    <a:pt x="83131" y="731043"/>
                    <a:pt x="137459" y="591193"/>
                  </a:cubicBezTo>
                  <a:cubicBezTo>
                    <a:pt x="179050" y="495014"/>
                    <a:pt x="179050" y="495014"/>
                    <a:pt x="179050" y="495014"/>
                  </a:cubicBezTo>
                  <a:cubicBezTo>
                    <a:pt x="179050" y="495014"/>
                    <a:pt x="306358" y="220773"/>
                    <a:pt x="471162" y="119849"/>
                  </a:cubicBezTo>
                  <a:cubicBezTo>
                    <a:pt x="505215" y="95935"/>
                    <a:pt x="505215" y="95935"/>
                    <a:pt x="505215" y="95935"/>
                  </a:cubicBezTo>
                  <a:cubicBezTo>
                    <a:pt x="505215" y="95935"/>
                    <a:pt x="589437" y="39267"/>
                    <a:pt x="726167" y="11388"/>
                  </a:cubicBezTo>
                  <a:cubicBezTo>
                    <a:pt x="750732" y="8398"/>
                    <a:pt x="793168" y="2144"/>
                    <a:pt x="851200" y="4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: 形状 59"/>
            <p:cNvSpPr/>
            <p:nvPr>
              <p:custDataLst>
                <p:tags r:id="rId18"/>
              </p:custDataLst>
            </p:nvPr>
          </p:nvSpPr>
          <p:spPr>
            <a:xfrm>
              <a:off x="1149831" y="4080091"/>
              <a:ext cx="1053918" cy="1872464"/>
            </a:xfrm>
            <a:custGeom>
              <a:avLst/>
              <a:gdLst>
                <a:gd name="connsiteX0" fmla="*/ 520893 w 1053918"/>
                <a:gd name="connsiteY0" fmla="*/ 708347 h 1872464"/>
                <a:gd name="connsiteX1" fmla="*/ 442910 w 1053918"/>
                <a:gd name="connsiteY1" fmla="*/ 799328 h 1872464"/>
                <a:gd name="connsiteX2" fmla="*/ 442910 w 1053918"/>
                <a:gd name="connsiteY2" fmla="*/ 1676638 h 1872464"/>
                <a:gd name="connsiteX3" fmla="*/ 579380 w 1053918"/>
                <a:gd name="connsiteY3" fmla="*/ 1702632 h 1872464"/>
                <a:gd name="connsiteX4" fmla="*/ 605375 w 1053918"/>
                <a:gd name="connsiteY4" fmla="*/ 1592156 h 1872464"/>
                <a:gd name="connsiteX5" fmla="*/ 605375 w 1053918"/>
                <a:gd name="connsiteY5" fmla="*/ 1501176 h 1872464"/>
                <a:gd name="connsiteX6" fmla="*/ 605375 w 1053918"/>
                <a:gd name="connsiteY6" fmla="*/ 799328 h 1872464"/>
                <a:gd name="connsiteX7" fmla="*/ 520893 w 1053918"/>
                <a:gd name="connsiteY7" fmla="*/ 708347 h 1872464"/>
                <a:gd name="connsiteX8" fmla="*/ 741846 w 1053918"/>
                <a:gd name="connsiteY8" fmla="*/ 0 h 1872464"/>
                <a:gd name="connsiteX9" fmla="*/ 871818 w 1053918"/>
                <a:gd name="connsiteY9" fmla="*/ 0 h 1872464"/>
                <a:gd name="connsiteX10" fmla="*/ 923806 w 1053918"/>
                <a:gd name="connsiteY10" fmla="*/ 45490 h 1872464"/>
                <a:gd name="connsiteX11" fmla="*/ 917308 w 1053918"/>
                <a:gd name="connsiteY11" fmla="*/ 142969 h 1872464"/>
                <a:gd name="connsiteX12" fmla="*/ 806832 w 1053918"/>
                <a:gd name="connsiteY12" fmla="*/ 162465 h 1872464"/>
                <a:gd name="connsiteX13" fmla="*/ 605375 w 1053918"/>
                <a:gd name="connsiteY13" fmla="*/ 220953 h 1872464"/>
                <a:gd name="connsiteX14" fmla="*/ 455907 w 1053918"/>
                <a:gd name="connsiteY14" fmla="*/ 415911 h 1872464"/>
                <a:gd name="connsiteX15" fmla="*/ 436412 w 1053918"/>
                <a:gd name="connsiteY15" fmla="*/ 623866 h 1872464"/>
                <a:gd name="connsiteX16" fmla="*/ 676860 w 1053918"/>
                <a:gd name="connsiteY16" fmla="*/ 506891 h 1872464"/>
                <a:gd name="connsiteX17" fmla="*/ 884815 w 1053918"/>
                <a:gd name="connsiteY17" fmla="*/ 604370 h 1872464"/>
                <a:gd name="connsiteX18" fmla="*/ 1040781 w 1053918"/>
                <a:gd name="connsiteY18" fmla="*/ 942297 h 1872464"/>
                <a:gd name="connsiteX19" fmla="*/ 1040781 w 1053918"/>
                <a:gd name="connsiteY19" fmla="*/ 1319216 h 1872464"/>
                <a:gd name="connsiteX20" fmla="*/ 878316 w 1053918"/>
                <a:gd name="connsiteY20" fmla="*/ 1702633 h 1872464"/>
                <a:gd name="connsiteX21" fmla="*/ 481902 w 1053918"/>
                <a:gd name="connsiteY21" fmla="*/ 1871596 h 1872464"/>
                <a:gd name="connsiteX22" fmla="*/ 169969 w 1053918"/>
                <a:gd name="connsiteY22" fmla="*/ 1702633 h 1872464"/>
                <a:gd name="connsiteX23" fmla="*/ 7504 w 1053918"/>
                <a:gd name="connsiteY23" fmla="*/ 1215238 h 1872464"/>
                <a:gd name="connsiteX24" fmla="*/ 7504 w 1053918"/>
                <a:gd name="connsiteY24" fmla="*/ 812325 h 1872464"/>
                <a:gd name="connsiteX25" fmla="*/ 20501 w 1053918"/>
                <a:gd name="connsiteY25" fmla="*/ 708347 h 1872464"/>
                <a:gd name="connsiteX26" fmla="*/ 195964 w 1053918"/>
                <a:gd name="connsiteY26" fmla="*/ 266443 h 1872464"/>
                <a:gd name="connsiteX27" fmla="*/ 221958 w 1053918"/>
                <a:gd name="connsiteY27" fmla="*/ 233950 h 1872464"/>
                <a:gd name="connsiteX28" fmla="*/ 410417 w 1053918"/>
                <a:gd name="connsiteY28" fmla="*/ 90981 h 1872464"/>
                <a:gd name="connsiteX29" fmla="*/ 741846 w 1053918"/>
                <a:gd name="connsiteY29" fmla="*/ 0 h 187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53918" h="1872464">
                  <a:moveTo>
                    <a:pt x="520893" y="708347"/>
                  </a:moveTo>
                  <a:cubicBezTo>
                    <a:pt x="449409" y="708347"/>
                    <a:pt x="442910" y="799328"/>
                    <a:pt x="442910" y="799328"/>
                  </a:cubicBezTo>
                  <a:lnTo>
                    <a:pt x="442910" y="1676638"/>
                  </a:lnTo>
                  <a:cubicBezTo>
                    <a:pt x="501397" y="1761120"/>
                    <a:pt x="553386" y="1722128"/>
                    <a:pt x="579380" y="1702632"/>
                  </a:cubicBezTo>
                  <a:cubicBezTo>
                    <a:pt x="598876" y="1689635"/>
                    <a:pt x="605375" y="1592156"/>
                    <a:pt x="605375" y="1592156"/>
                  </a:cubicBezTo>
                  <a:lnTo>
                    <a:pt x="605375" y="1501176"/>
                  </a:lnTo>
                  <a:cubicBezTo>
                    <a:pt x="605375" y="1501176"/>
                    <a:pt x="605375" y="844818"/>
                    <a:pt x="605375" y="799328"/>
                  </a:cubicBezTo>
                  <a:cubicBezTo>
                    <a:pt x="605375" y="753837"/>
                    <a:pt x="592377" y="708347"/>
                    <a:pt x="520893" y="708347"/>
                  </a:cubicBezTo>
                  <a:close/>
                  <a:moveTo>
                    <a:pt x="741846" y="0"/>
                  </a:moveTo>
                  <a:cubicBezTo>
                    <a:pt x="767840" y="0"/>
                    <a:pt x="871818" y="0"/>
                    <a:pt x="871818" y="0"/>
                  </a:cubicBezTo>
                  <a:cubicBezTo>
                    <a:pt x="871818" y="0"/>
                    <a:pt x="923806" y="0"/>
                    <a:pt x="923806" y="45490"/>
                  </a:cubicBezTo>
                  <a:cubicBezTo>
                    <a:pt x="923806" y="90981"/>
                    <a:pt x="917308" y="142969"/>
                    <a:pt x="917308" y="142969"/>
                  </a:cubicBezTo>
                  <a:cubicBezTo>
                    <a:pt x="917308" y="142969"/>
                    <a:pt x="910809" y="149468"/>
                    <a:pt x="806832" y="162465"/>
                  </a:cubicBezTo>
                  <a:cubicBezTo>
                    <a:pt x="702855" y="175472"/>
                    <a:pt x="683358" y="181961"/>
                    <a:pt x="605375" y="220953"/>
                  </a:cubicBezTo>
                  <a:cubicBezTo>
                    <a:pt x="572882" y="240448"/>
                    <a:pt x="481902" y="285939"/>
                    <a:pt x="455907" y="415911"/>
                  </a:cubicBezTo>
                  <a:cubicBezTo>
                    <a:pt x="442910" y="480897"/>
                    <a:pt x="423414" y="584874"/>
                    <a:pt x="436412" y="623866"/>
                  </a:cubicBezTo>
                  <a:cubicBezTo>
                    <a:pt x="436412" y="623866"/>
                    <a:pt x="540389" y="493894"/>
                    <a:pt x="676860" y="506891"/>
                  </a:cubicBezTo>
                  <a:cubicBezTo>
                    <a:pt x="696356" y="506891"/>
                    <a:pt x="806832" y="506891"/>
                    <a:pt x="884815" y="604370"/>
                  </a:cubicBezTo>
                  <a:cubicBezTo>
                    <a:pt x="904311" y="623866"/>
                    <a:pt x="995291" y="688852"/>
                    <a:pt x="1040781" y="942297"/>
                  </a:cubicBezTo>
                  <a:cubicBezTo>
                    <a:pt x="1047280" y="981289"/>
                    <a:pt x="1066776" y="1221737"/>
                    <a:pt x="1040781" y="1319216"/>
                  </a:cubicBezTo>
                  <a:cubicBezTo>
                    <a:pt x="1027784" y="1377703"/>
                    <a:pt x="1008288" y="1553165"/>
                    <a:pt x="878316" y="1702633"/>
                  </a:cubicBezTo>
                  <a:cubicBezTo>
                    <a:pt x="839325" y="1748123"/>
                    <a:pt x="735347" y="1884594"/>
                    <a:pt x="481902" y="1871596"/>
                  </a:cubicBezTo>
                  <a:cubicBezTo>
                    <a:pt x="462406" y="1871596"/>
                    <a:pt x="299941" y="1865098"/>
                    <a:pt x="169969" y="1702633"/>
                  </a:cubicBezTo>
                  <a:cubicBezTo>
                    <a:pt x="137476" y="1657143"/>
                    <a:pt x="27000" y="1488179"/>
                    <a:pt x="7504" y="1215238"/>
                  </a:cubicBezTo>
                  <a:cubicBezTo>
                    <a:pt x="1006" y="1169748"/>
                    <a:pt x="-5493" y="961793"/>
                    <a:pt x="7504" y="812325"/>
                  </a:cubicBezTo>
                  <a:cubicBezTo>
                    <a:pt x="20501" y="708347"/>
                    <a:pt x="20501" y="708347"/>
                    <a:pt x="20501" y="708347"/>
                  </a:cubicBezTo>
                  <a:cubicBezTo>
                    <a:pt x="20501" y="708347"/>
                    <a:pt x="65992" y="409412"/>
                    <a:pt x="195964" y="266443"/>
                  </a:cubicBezTo>
                  <a:cubicBezTo>
                    <a:pt x="221958" y="233950"/>
                    <a:pt x="221958" y="233950"/>
                    <a:pt x="221958" y="233950"/>
                  </a:cubicBezTo>
                  <a:cubicBezTo>
                    <a:pt x="221958" y="233950"/>
                    <a:pt x="286944" y="155967"/>
                    <a:pt x="410417" y="90981"/>
                  </a:cubicBezTo>
                  <a:cubicBezTo>
                    <a:pt x="455907" y="71485"/>
                    <a:pt x="566384" y="19496"/>
                    <a:pt x="74184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100"/>
          <p:cNvGrpSpPr>
            <a:grpSpLocks noChangeAspect="1"/>
          </p:cNvGrpSpPr>
          <p:nvPr>
            <p:custDataLst>
              <p:tags r:id="rId19"/>
            </p:custDataLst>
          </p:nvPr>
        </p:nvGrpSpPr>
        <p:grpSpPr>
          <a:xfrm>
            <a:off x="4693709" y="4235450"/>
            <a:ext cx="209971" cy="304800"/>
            <a:chOff x="3293059" y="4080091"/>
            <a:chExt cx="1312933" cy="1905000"/>
          </a:xfrm>
        </p:grpSpPr>
        <p:sp>
          <p:nvSpPr>
            <p:cNvPr id="102" name="任意多边形: 形状 29"/>
            <p:cNvSpPr/>
            <p:nvPr>
              <p:custDataLst>
                <p:tags r:id="rId20"/>
              </p:custDataLst>
            </p:nvPr>
          </p:nvSpPr>
          <p:spPr>
            <a:xfrm>
              <a:off x="3332247" y="4080091"/>
              <a:ext cx="1273745" cy="1905000"/>
            </a:xfrm>
            <a:custGeom>
              <a:avLst/>
              <a:gdLst/>
              <a:ahLst/>
              <a:cxnLst/>
              <a:rect l="0" t="0" r="0" b="0"/>
              <a:pathLst>
                <a:path w="2592325" h="3877057">
                  <a:moveTo>
                    <a:pt x="368300" y="901065"/>
                  </a:moveTo>
                  <a:lnTo>
                    <a:pt x="679196" y="132588"/>
                  </a:lnTo>
                  <a:cubicBezTo>
                    <a:pt x="679196" y="132588"/>
                    <a:pt x="679323" y="0"/>
                    <a:pt x="861695" y="54864"/>
                  </a:cubicBezTo>
                  <a:cubicBezTo>
                    <a:pt x="1044067" y="109728"/>
                    <a:pt x="2527808" y="556260"/>
                    <a:pt x="2527808" y="556260"/>
                  </a:cubicBezTo>
                  <a:cubicBezTo>
                    <a:pt x="2527808" y="556260"/>
                    <a:pt x="2592324" y="562356"/>
                    <a:pt x="2489962" y="770382"/>
                  </a:cubicBezTo>
                  <a:cubicBezTo>
                    <a:pt x="2420493" y="868807"/>
                    <a:pt x="2186813" y="1116838"/>
                    <a:pt x="1997964" y="1391539"/>
                  </a:cubicBezTo>
                  <a:cubicBezTo>
                    <a:pt x="1809103" y="1666231"/>
                    <a:pt x="1435227" y="2203577"/>
                    <a:pt x="1310894" y="2617089"/>
                  </a:cubicBezTo>
                  <a:cubicBezTo>
                    <a:pt x="1262126" y="2735072"/>
                    <a:pt x="1110869" y="3193542"/>
                    <a:pt x="1097407" y="3282315"/>
                  </a:cubicBezTo>
                  <a:cubicBezTo>
                    <a:pt x="1083945" y="3371088"/>
                    <a:pt x="1022985" y="3485388"/>
                    <a:pt x="1147064" y="3602228"/>
                  </a:cubicBezTo>
                  <a:cubicBezTo>
                    <a:pt x="1133602" y="3691001"/>
                    <a:pt x="1140968" y="3666744"/>
                    <a:pt x="1133602" y="3691001"/>
                  </a:cubicBezTo>
                  <a:cubicBezTo>
                    <a:pt x="1126236" y="3715385"/>
                    <a:pt x="1100709" y="3800475"/>
                    <a:pt x="1100709" y="3800475"/>
                  </a:cubicBezTo>
                  <a:cubicBezTo>
                    <a:pt x="1100709" y="3800475"/>
                    <a:pt x="1090930" y="3877056"/>
                    <a:pt x="1000887" y="3823462"/>
                  </a:cubicBezTo>
                  <a:cubicBezTo>
                    <a:pt x="636016" y="3713607"/>
                    <a:pt x="636016" y="3713607"/>
                    <a:pt x="636016" y="3713607"/>
                  </a:cubicBezTo>
                  <a:lnTo>
                    <a:pt x="88773" y="3548888"/>
                  </a:lnTo>
                  <a:cubicBezTo>
                    <a:pt x="88773" y="3548888"/>
                    <a:pt x="0" y="3535426"/>
                    <a:pt x="29210" y="3438144"/>
                  </a:cubicBezTo>
                  <a:cubicBezTo>
                    <a:pt x="58547" y="3340862"/>
                    <a:pt x="58547" y="3340862"/>
                    <a:pt x="58547" y="3340862"/>
                  </a:cubicBezTo>
                  <a:cubicBezTo>
                    <a:pt x="58547" y="3340862"/>
                    <a:pt x="87884" y="3243580"/>
                    <a:pt x="164465" y="3253359"/>
                  </a:cubicBezTo>
                  <a:cubicBezTo>
                    <a:pt x="208280" y="3240024"/>
                    <a:pt x="241046" y="3263138"/>
                    <a:pt x="284988" y="3117215"/>
                  </a:cubicBezTo>
                  <a:cubicBezTo>
                    <a:pt x="341122" y="2974975"/>
                    <a:pt x="453263" y="2690368"/>
                    <a:pt x="649351" y="2391283"/>
                  </a:cubicBezTo>
                  <a:cubicBezTo>
                    <a:pt x="779653" y="2178558"/>
                    <a:pt x="907542" y="2018030"/>
                    <a:pt x="907542" y="2018030"/>
                  </a:cubicBezTo>
                  <a:lnTo>
                    <a:pt x="1113282" y="1774952"/>
                  </a:lnTo>
                  <a:lnTo>
                    <a:pt x="1366520" y="1506347"/>
                  </a:lnTo>
                  <a:lnTo>
                    <a:pt x="1819402" y="1059053"/>
                  </a:lnTo>
                  <a:lnTo>
                    <a:pt x="955930" y="799211"/>
                  </a:lnTo>
                  <a:cubicBezTo>
                    <a:pt x="955930" y="799211"/>
                    <a:pt x="853822" y="741934"/>
                    <a:pt x="729616" y="890270"/>
                  </a:cubicBezTo>
                  <a:cubicBezTo>
                    <a:pt x="671195" y="952246"/>
                    <a:pt x="661417" y="1028827"/>
                    <a:pt x="519050" y="972820"/>
                  </a:cubicBezTo>
                  <a:cubicBezTo>
                    <a:pt x="494792" y="965581"/>
                    <a:pt x="378079" y="956945"/>
                    <a:pt x="368300" y="90106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任意多边形: 形状 30"/>
            <p:cNvSpPr/>
            <p:nvPr>
              <p:custDataLst>
                <p:tags r:id="rId21"/>
              </p:custDataLst>
            </p:nvPr>
          </p:nvSpPr>
          <p:spPr>
            <a:xfrm>
              <a:off x="3293059" y="4173194"/>
              <a:ext cx="998428" cy="1772209"/>
            </a:xfrm>
            <a:custGeom>
              <a:avLst/>
              <a:gdLst/>
              <a:ahLst/>
              <a:cxnLst/>
              <a:rect l="0" t="0" r="0" b="0"/>
              <a:pathLst>
                <a:path w="2032001" h="3606801">
                  <a:moveTo>
                    <a:pt x="0" y="965200"/>
                  </a:moveTo>
                  <a:lnTo>
                    <a:pt x="76200" y="139700"/>
                  </a:lnTo>
                  <a:cubicBezTo>
                    <a:pt x="76200" y="139700"/>
                    <a:pt x="38100" y="12700"/>
                    <a:pt x="228600" y="12700"/>
                  </a:cubicBezTo>
                  <a:cubicBezTo>
                    <a:pt x="419100" y="12700"/>
                    <a:pt x="1968500" y="12700"/>
                    <a:pt x="1968500" y="12700"/>
                  </a:cubicBezTo>
                  <a:cubicBezTo>
                    <a:pt x="1968500" y="12700"/>
                    <a:pt x="2032000" y="0"/>
                    <a:pt x="1993900" y="228600"/>
                  </a:cubicBezTo>
                  <a:cubicBezTo>
                    <a:pt x="1955800" y="342900"/>
                    <a:pt x="1803400" y="647700"/>
                    <a:pt x="1701800" y="965200"/>
                  </a:cubicBezTo>
                  <a:cubicBezTo>
                    <a:pt x="1600226" y="1282708"/>
                    <a:pt x="1397000" y="1905000"/>
                    <a:pt x="1397000" y="2336800"/>
                  </a:cubicBezTo>
                  <a:cubicBezTo>
                    <a:pt x="1384300" y="2463800"/>
                    <a:pt x="1371600" y="2946400"/>
                    <a:pt x="1384300" y="3035300"/>
                  </a:cubicBezTo>
                  <a:cubicBezTo>
                    <a:pt x="1397000" y="3124200"/>
                    <a:pt x="1371600" y="3251200"/>
                    <a:pt x="1524000" y="3327400"/>
                  </a:cubicBezTo>
                  <a:cubicBezTo>
                    <a:pt x="1536700" y="3416300"/>
                    <a:pt x="1536700" y="3390900"/>
                    <a:pt x="1536700" y="3416300"/>
                  </a:cubicBezTo>
                  <a:cubicBezTo>
                    <a:pt x="1536700" y="3441700"/>
                    <a:pt x="1536700" y="3530600"/>
                    <a:pt x="1536700" y="3530600"/>
                  </a:cubicBezTo>
                  <a:cubicBezTo>
                    <a:pt x="1536700" y="3530600"/>
                    <a:pt x="1549400" y="3606800"/>
                    <a:pt x="1447800" y="3581400"/>
                  </a:cubicBezTo>
                  <a:cubicBezTo>
                    <a:pt x="1066800" y="3581400"/>
                    <a:pt x="1066800" y="3581400"/>
                    <a:pt x="1066800" y="3581400"/>
                  </a:cubicBezTo>
                  <a:lnTo>
                    <a:pt x="495300" y="3581400"/>
                  </a:lnTo>
                  <a:cubicBezTo>
                    <a:pt x="495300" y="3581400"/>
                    <a:pt x="406400" y="3594100"/>
                    <a:pt x="406400" y="3492500"/>
                  </a:cubicBezTo>
                  <a:cubicBezTo>
                    <a:pt x="406400" y="3390900"/>
                    <a:pt x="406400" y="3390900"/>
                    <a:pt x="406400" y="3390900"/>
                  </a:cubicBezTo>
                  <a:cubicBezTo>
                    <a:pt x="406400" y="3390900"/>
                    <a:pt x="406400" y="3289300"/>
                    <a:pt x="482600" y="3276600"/>
                  </a:cubicBezTo>
                  <a:cubicBezTo>
                    <a:pt x="520700" y="3251200"/>
                    <a:pt x="558800" y="3263900"/>
                    <a:pt x="558800" y="3111500"/>
                  </a:cubicBezTo>
                  <a:cubicBezTo>
                    <a:pt x="571500" y="2959100"/>
                    <a:pt x="596900" y="2654300"/>
                    <a:pt x="698500" y="2311400"/>
                  </a:cubicBezTo>
                  <a:cubicBezTo>
                    <a:pt x="762000" y="2070100"/>
                    <a:pt x="838200" y="1879600"/>
                    <a:pt x="838200" y="1879600"/>
                  </a:cubicBezTo>
                  <a:lnTo>
                    <a:pt x="965200" y="1587500"/>
                  </a:lnTo>
                  <a:lnTo>
                    <a:pt x="1130300" y="1257300"/>
                  </a:lnTo>
                  <a:lnTo>
                    <a:pt x="1435100" y="698500"/>
                  </a:lnTo>
                  <a:lnTo>
                    <a:pt x="533400" y="698500"/>
                  </a:lnTo>
                  <a:cubicBezTo>
                    <a:pt x="533400" y="698500"/>
                    <a:pt x="419100" y="673100"/>
                    <a:pt x="342900" y="850900"/>
                  </a:cubicBezTo>
                  <a:cubicBezTo>
                    <a:pt x="304800" y="927100"/>
                    <a:pt x="317500" y="1003300"/>
                    <a:pt x="165100" y="990600"/>
                  </a:cubicBezTo>
                  <a:cubicBezTo>
                    <a:pt x="139700" y="990600"/>
                    <a:pt x="25400" y="1016000"/>
                    <a:pt x="0" y="9652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4" name="组合 103"/>
          <p:cNvGrpSpPr>
            <a:grpSpLocks noChangeAspect="1"/>
          </p:cNvGrpSpPr>
          <p:nvPr>
            <p:custDataLst>
              <p:tags r:id="rId22"/>
            </p:custDataLst>
          </p:nvPr>
        </p:nvGrpSpPr>
        <p:grpSpPr>
          <a:xfrm>
            <a:off x="4695614" y="4721225"/>
            <a:ext cx="206162" cy="304800"/>
            <a:chOff x="5498808" y="4139291"/>
            <a:chExt cx="1221837" cy="1806051"/>
          </a:xfrm>
        </p:grpSpPr>
        <p:sp>
          <p:nvSpPr>
            <p:cNvPr id="105" name="任意多边形: 形状 58"/>
            <p:cNvSpPr/>
            <p:nvPr>
              <p:custDataLst>
                <p:tags r:id="rId23"/>
              </p:custDataLst>
            </p:nvPr>
          </p:nvSpPr>
          <p:spPr>
            <a:xfrm>
              <a:off x="5498808" y="4151436"/>
              <a:ext cx="1221837" cy="1779258"/>
            </a:xfrm>
            <a:custGeom>
              <a:avLst/>
              <a:gdLst>
                <a:gd name="connsiteX0" fmla="*/ 454477 w 1221837"/>
                <a:gd name="connsiteY0" fmla="*/ 936211 h 1779258"/>
                <a:gd name="connsiteX1" fmla="*/ 284672 w 1221837"/>
                <a:gd name="connsiteY1" fmla="*/ 1194395 h 1779258"/>
                <a:gd name="connsiteX2" fmla="*/ 312482 w 1221837"/>
                <a:gd name="connsiteY2" fmla="*/ 1559874 h 1779258"/>
                <a:gd name="connsiteX3" fmla="*/ 605116 w 1221837"/>
                <a:gd name="connsiteY3" fmla="*/ 1583174 h 1779258"/>
                <a:gd name="connsiteX4" fmla="*/ 694810 w 1221837"/>
                <a:gd name="connsiteY4" fmla="*/ 1309081 h 1779258"/>
                <a:gd name="connsiteX5" fmla="*/ 632988 w 1221837"/>
                <a:gd name="connsiteY5" fmla="*/ 1181242 h 1779258"/>
                <a:gd name="connsiteX6" fmla="*/ 558389 w 1221837"/>
                <a:gd name="connsiteY6" fmla="*/ 1075826 h 1779258"/>
                <a:gd name="connsiteX7" fmla="*/ 825342 w 1221837"/>
                <a:gd name="connsiteY7" fmla="*/ 168424 h 1779258"/>
                <a:gd name="connsiteX8" fmla="*/ 641757 w 1221837"/>
                <a:gd name="connsiteY8" fmla="*/ 266637 h 1779258"/>
                <a:gd name="connsiteX9" fmla="*/ 645452 w 1221837"/>
                <a:gd name="connsiteY9" fmla="*/ 462812 h 1779258"/>
                <a:gd name="connsiteX10" fmla="*/ 818013 w 1221837"/>
                <a:gd name="connsiteY10" fmla="*/ 706214 h 1779258"/>
                <a:gd name="connsiteX11" fmla="*/ 900254 w 1221837"/>
                <a:gd name="connsiteY11" fmla="*/ 644706 h 1779258"/>
                <a:gd name="connsiteX12" fmla="*/ 994520 w 1221837"/>
                <a:gd name="connsiteY12" fmla="*/ 423915 h 1779258"/>
                <a:gd name="connsiteX13" fmla="*/ 957315 w 1221837"/>
                <a:gd name="connsiteY13" fmla="*/ 231373 h 1779258"/>
                <a:gd name="connsiteX14" fmla="*/ 825342 w 1221837"/>
                <a:gd name="connsiteY14" fmla="*/ 168424 h 1779258"/>
                <a:gd name="connsiteX15" fmla="*/ 728406 w 1221837"/>
                <a:gd name="connsiteY15" fmla="*/ 655 h 1779258"/>
                <a:gd name="connsiteX16" fmla="*/ 944287 w 1221837"/>
                <a:gd name="connsiteY16" fmla="*/ 45596 h 1779258"/>
                <a:gd name="connsiteX17" fmla="*/ 1221825 w 1221837"/>
                <a:gd name="connsiteY17" fmla="*/ 448406 h 1779258"/>
                <a:gd name="connsiteX18" fmla="*/ 895243 w 1221837"/>
                <a:gd name="connsiteY18" fmla="*/ 825347 h 1779258"/>
                <a:gd name="connsiteX19" fmla="*/ 1038178 w 1221837"/>
                <a:gd name="connsiteY19" fmla="*/ 1151490 h 1779258"/>
                <a:gd name="connsiteX20" fmla="*/ 825029 w 1221837"/>
                <a:gd name="connsiteY20" fmla="*/ 1657711 h 1779258"/>
                <a:gd name="connsiteX21" fmla="*/ 379940 w 1221837"/>
                <a:gd name="connsiteY21" fmla="*/ 1760872 h 1779258"/>
                <a:gd name="connsiteX22" fmla="*/ 306 w 1221837"/>
                <a:gd name="connsiteY22" fmla="*/ 1257908 h 1779258"/>
                <a:gd name="connsiteX23" fmla="*/ 371234 w 1221837"/>
                <a:gd name="connsiteY23" fmla="*/ 815325 h 1779258"/>
                <a:gd name="connsiteX24" fmla="*/ 305153 w 1221837"/>
                <a:gd name="connsiteY24" fmla="*/ 679781 h 1779258"/>
                <a:gd name="connsiteX25" fmla="*/ 427543 w 1221837"/>
                <a:gd name="connsiteY25" fmla="*/ 102657 h 1779258"/>
                <a:gd name="connsiteX26" fmla="*/ 728406 w 1221837"/>
                <a:gd name="connsiteY26" fmla="*/ 655 h 177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21837" h="1779258">
                  <a:moveTo>
                    <a:pt x="454477" y="936211"/>
                  </a:moveTo>
                  <a:cubicBezTo>
                    <a:pt x="454477" y="936211"/>
                    <a:pt x="339416" y="975546"/>
                    <a:pt x="284672" y="1194395"/>
                  </a:cubicBezTo>
                  <a:cubicBezTo>
                    <a:pt x="269514" y="1248700"/>
                    <a:pt x="209697" y="1485651"/>
                    <a:pt x="312482" y="1559874"/>
                  </a:cubicBezTo>
                  <a:cubicBezTo>
                    <a:pt x="333215" y="1578665"/>
                    <a:pt x="476587" y="1670802"/>
                    <a:pt x="605116" y="1583174"/>
                  </a:cubicBezTo>
                  <a:cubicBezTo>
                    <a:pt x="639377" y="1553736"/>
                    <a:pt x="715605" y="1490474"/>
                    <a:pt x="694810" y="1309081"/>
                  </a:cubicBezTo>
                  <a:cubicBezTo>
                    <a:pt x="685164" y="1273880"/>
                    <a:pt x="632988" y="1181242"/>
                    <a:pt x="632988" y="1181242"/>
                  </a:cubicBezTo>
                  <a:lnTo>
                    <a:pt x="558389" y="1075826"/>
                  </a:lnTo>
                  <a:close/>
                  <a:moveTo>
                    <a:pt x="825342" y="168424"/>
                  </a:moveTo>
                  <a:cubicBezTo>
                    <a:pt x="719425" y="151763"/>
                    <a:pt x="652843" y="250226"/>
                    <a:pt x="641757" y="266637"/>
                  </a:cubicBezTo>
                  <a:cubicBezTo>
                    <a:pt x="598350" y="352072"/>
                    <a:pt x="638437" y="441328"/>
                    <a:pt x="645452" y="462812"/>
                  </a:cubicBezTo>
                  <a:cubicBezTo>
                    <a:pt x="660422" y="525573"/>
                    <a:pt x="818013" y="706214"/>
                    <a:pt x="818013" y="706214"/>
                  </a:cubicBezTo>
                  <a:cubicBezTo>
                    <a:pt x="845510" y="700890"/>
                    <a:pt x="872068" y="675773"/>
                    <a:pt x="900254" y="644706"/>
                  </a:cubicBezTo>
                  <a:cubicBezTo>
                    <a:pt x="967775" y="566035"/>
                    <a:pt x="987756" y="448030"/>
                    <a:pt x="994520" y="423915"/>
                  </a:cubicBezTo>
                  <a:cubicBezTo>
                    <a:pt x="1020577" y="307601"/>
                    <a:pt x="967712" y="240768"/>
                    <a:pt x="957315" y="231373"/>
                  </a:cubicBezTo>
                  <a:cubicBezTo>
                    <a:pt x="908835" y="172245"/>
                    <a:pt x="831355" y="170115"/>
                    <a:pt x="825342" y="168424"/>
                  </a:cubicBezTo>
                  <a:close/>
                  <a:moveTo>
                    <a:pt x="728406" y="655"/>
                  </a:moveTo>
                  <a:cubicBezTo>
                    <a:pt x="823823" y="5399"/>
                    <a:pt x="905077" y="34635"/>
                    <a:pt x="944287" y="45596"/>
                  </a:cubicBezTo>
                  <a:cubicBezTo>
                    <a:pt x="1212618" y="179135"/>
                    <a:pt x="1222264" y="377001"/>
                    <a:pt x="1221825" y="448406"/>
                  </a:cubicBezTo>
                  <a:cubicBezTo>
                    <a:pt x="1192449" y="739348"/>
                    <a:pt x="975104" y="795657"/>
                    <a:pt x="895243" y="825347"/>
                  </a:cubicBezTo>
                  <a:cubicBezTo>
                    <a:pt x="951490" y="880090"/>
                    <a:pt x="1016944" y="1041502"/>
                    <a:pt x="1038178" y="1151490"/>
                  </a:cubicBezTo>
                  <a:cubicBezTo>
                    <a:pt x="1043314" y="1458593"/>
                    <a:pt x="860982" y="1622260"/>
                    <a:pt x="825029" y="1657711"/>
                  </a:cubicBezTo>
                  <a:cubicBezTo>
                    <a:pt x="593716" y="1833655"/>
                    <a:pt x="410131" y="1769328"/>
                    <a:pt x="379940" y="1760872"/>
                  </a:cubicBezTo>
                  <a:cubicBezTo>
                    <a:pt x="11267" y="1683705"/>
                    <a:pt x="-2826" y="1315596"/>
                    <a:pt x="306" y="1257908"/>
                  </a:cubicBezTo>
                  <a:cubicBezTo>
                    <a:pt x="31812" y="889486"/>
                    <a:pt x="371234" y="815325"/>
                    <a:pt x="371234" y="815325"/>
                  </a:cubicBezTo>
                  <a:cubicBezTo>
                    <a:pt x="371234" y="815325"/>
                    <a:pt x="332087" y="745862"/>
                    <a:pt x="305153" y="679781"/>
                  </a:cubicBezTo>
                  <a:cubicBezTo>
                    <a:pt x="185394" y="340610"/>
                    <a:pt x="391591" y="138109"/>
                    <a:pt x="427543" y="102657"/>
                  </a:cubicBezTo>
                  <a:cubicBezTo>
                    <a:pt x="523407" y="15656"/>
                    <a:pt x="632988" y="-4090"/>
                    <a:pt x="728406" y="6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6" name="任意多边形: 形状 57"/>
            <p:cNvSpPr/>
            <p:nvPr>
              <p:custDataLst>
                <p:tags r:id="rId24"/>
              </p:custDataLst>
            </p:nvPr>
          </p:nvSpPr>
          <p:spPr>
            <a:xfrm>
              <a:off x="5604408" y="4139291"/>
              <a:ext cx="1010696" cy="1806051"/>
            </a:xfrm>
            <a:custGeom>
              <a:avLst/>
              <a:gdLst>
                <a:gd name="connsiteX0" fmla="*/ 360838 w 1010696"/>
                <a:gd name="connsiteY0" fmla="*/ 990510 h 1806051"/>
                <a:gd name="connsiteX1" fmla="*/ 266885 w 1010696"/>
                <a:gd name="connsiteY1" fmla="*/ 1284897 h 1806051"/>
                <a:gd name="connsiteX2" fmla="*/ 392156 w 1010696"/>
                <a:gd name="connsiteY2" fmla="*/ 1629393 h 1806051"/>
                <a:gd name="connsiteX3" fmla="*/ 680280 w 1010696"/>
                <a:gd name="connsiteY3" fmla="*/ 1573021 h 1806051"/>
                <a:gd name="connsiteX4" fmla="*/ 692807 w 1010696"/>
                <a:gd name="connsiteY4" fmla="*/ 1284897 h 1806051"/>
                <a:gd name="connsiteX5" fmla="*/ 598853 w 1010696"/>
                <a:gd name="connsiteY5" fmla="*/ 1178417 h 1806051"/>
                <a:gd name="connsiteX6" fmla="*/ 498636 w 1010696"/>
                <a:gd name="connsiteY6" fmla="*/ 1096991 h 1806051"/>
                <a:gd name="connsiteX7" fmla="*/ 562055 w 1010696"/>
                <a:gd name="connsiteY7" fmla="*/ 147278 h 1806051"/>
                <a:gd name="connsiteX8" fmla="*/ 511164 w 1010696"/>
                <a:gd name="connsiteY8" fmla="*/ 151193 h 1806051"/>
                <a:gd name="connsiteX9" fmla="*/ 360839 w 1010696"/>
                <a:gd name="connsiteY9" fmla="*/ 295255 h 1806051"/>
                <a:gd name="connsiteX10" fmla="*/ 417211 w 1010696"/>
                <a:gd name="connsiteY10" fmla="*/ 483162 h 1806051"/>
                <a:gd name="connsiteX11" fmla="*/ 648962 w 1010696"/>
                <a:gd name="connsiteY11" fmla="*/ 671069 h 1806051"/>
                <a:gd name="connsiteX12" fmla="*/ 711598 w 1010696"/>
                <a:gd name="connsiteY12" fmla="*/ 589642 h 1806051"/>
                <a:gd name="connsiteX13" fmla="*/ 742916 w 1010696"/>
                <a:gd name="connsiteY13" fmla="*/ 351627 h 1806051"/>
                <a:gd name="connsiteX14" fmla="*/ 655226 w 1010696"/>
                <a:gd name="connsiteY14" fmla="*/ 176247 h 1806051"/>
                <a:gd name="connsiteX15" fmla="*/ 562055 w 1010696"/>
                <a:gd name="connsiteY15" fmla="*/ 147278 h 1806051"/>
                <a:gd name="connsiteX16" fmla="*/ 509355 w 1010696"/>
                <a:gd name="connsiteY16" fmla="*/ 206 h 1806051"/>
                <a:gd name="connsiteX17" fmla="*/ 554140 w 1010696"/>
                <a:gd name="connsiteY17" fmla="*/ 219 h 1806051"/>
                <a:gd name="connsiteX18" fmla="*/ 592590 w 1010696"/>
                <a:gd name="connsiteY18" fmla="*/ 867 h 1806051"/>
                <a:gd name="connsiteX19" fmla="*/ 968404 w 1010696"/>
                <a:gd name="connsiteY19" fmla="*/ 314046 h 1806051"/>
                <a:gd name="connsiteX20" fmla="*/ 755443 w 1010696"/>
                <a:gd name="connsiteY20" fmla="*/ 765022 h 1806051"/>
                <a:gd name="connsiteX21" fmla="*/ 980931 w 1010696"/>
                <a:gd name="connsiteY21" fmla="*/ 1040619 h 1806051"/>
                <a:gd name="connsiteX22" fmla="*/ 912032 w 1010696"/>
                <a:gd name="connsiteY22" fmla="*/ 1585549 h 1806051"/>
                <a:gd name="connsiteX23" fmla="*/ 511164 w 1010696"/>
                <a:gd name="connsiteY23" fmla="*/ 1804773 h 1806051"/>
                <a:gd name="connsiteX24" fmla="*/ 10079 w 1010696"/>
                <a:gd name="connsiteY24" fmla="*/ 1422696 h 1806051"/>
                <a:gd name="connsiteX25" fmla="*/ 248095 w 1010696"/>
                <a:gd name="connsiteY25" fmla="*/ 896557 h 1806051"/>
                <a:gd name="connsiteX26" fmla="*/ 147878 w 1010696"/>
                <a:gd name="connsiteY26" fmla="*/ 783813 h 1806051"/>
                <a:gd name="connsiteX27" fmla="*/ 110296 w 1010696"/>
                <a:gd name="connsiteY27" fmla="*/ 195038 h 1806051"/>
                <a:gd name="connsiteX28" fmla="*/ 509355 w 1010696"/>
                <a:gd name="connsiteY28" fmla="*/ 206 h 180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10696" h="1806051">
                  <a:moveTo>
                    <a:pt x="360838" y="990510"/>
                  </a:moveTo>
                  <a:cubicBezTo>
                    <a:pt x="360838" y="990510"/>
                    <a:pt x="260621" y="1059409"/>
                    <a:pt x="266885" y="1284897"/>
                  </a:cubicBezTo>
                  <a:cubicBezTo>
                    <a:pt x="266885" y="1341269"/>
                    <a:pt x="273148" y="1585548"/>
                    <a:pt x="392156" y="1629393"/>
                  </a:cubicBezTo>
                  <a:cubicBezTo>
                    <a:pt x="417210" y="1641920"/>
                    <a:pt x="580063" y="1692029"/>
                    <a:pt x="680280" y="1573021"/>
                  </a:cubicBezTo>
                  <a:cubicBezTo>
                    <a:pt x="705334" y="1535440"/>
                    <a:pt x="761706" y="1454014"/>
                    <a:pt x="692807" y="1284897"/>
                  </a:cubicBezTo>
                  <a:cubicBezTo>
                    <a:pt x="674016" y="1253580"/>
                    <a:pt x="598853" y="1178417"/>
                    <a:pt x="598853" y="1178417"/>
                  </a:cubicBezTo>
                  <a:lnTo>
                    <a:pt x="498636" y="1096991"/>
                  </a:lnTo>
                  <a:close/>
                  <a:moveTo>
                    <a:pt x="562055" y="147278"/>
                  </a:moveTo>
                  <a:cubicBezTo>
                    <a:pt x="534652" y="146495"/>
                    <a:pt x="514296" y="151193"/>
                    <a:pt x="511164" y="151193"/>
                  </a:cubicBezTo>
                  <a:cubicBezTo>
                    <a:pt x="404684" y="163720"/>
                    <a:pt x="367102" y="276464"/>
                    <a:pt x="360839" y="295255"/>
                  </a:cubicBezTo>
                  <a:cubicBezTo>
                    <a:pt x="342048" y="389208"/>
                    <a:pt x="404684" y="464371"/>
                    <a:pt x="417211" y="483162"/>
                  </a:cubicBezTo>
                  <a:cubicBezTo>
                    <a:pt x="448529" y="539534"/>
                    <a:pt x="648962" y="671069"/>
                    <a:pt x="648962" y="671069"/>
                  </a:cubicBezTo>
                  <a:cubicBezTo>
                    <a:pt x="674017" y="658542"/>
                    <a:pt x="692807" y="627224"/>
                    <a:pt x="711598" y="589642"/>
                  </a:cubicBezTo>
                  <a:cubicBezTo>
                    <a:pt x="755443" y="495689"/>
                    <a:pt x="742916" y="376681"/>
                    <a:pt x="742916" y="351627"/>
                  </a:cubicBezTo>
                  <a:cubicBezTo>
                    <a:pt x="736652" y="232619"/>
                    <a:pt x="667753" y="182511"/>
                    <a:pt x="655226" y="176247"/>
                  </a:cubicBezTo>
                  <a:cubicBezTo>
                    <a:pt x="623908" y="154325"/>
                    <a:pt x="589459" y="148061"/>
                    <a:pt x="562055" y="147278"/>
                  </a:cubicBezTo>
                  <a:close/>
                  <a:moveTo>
                    <a:pt x="509355" y="206"/>
                  </a:moveTo>
                  <a:cubicBezTo>
                    <a:pt x="525730" y="-128"/>
                    <a:pt x="540792" y="-6"/>
                    <a:pt x="554140" y="219"/>
                  </a:cubicBezTo>
                  <a:cubicBezTo>
                    <a:pt x="569396" y="476"/>
                    <a:pt x="582412" y="867"/>
                    <a:pt x="592590" y="867"/>
                  </a:cubicBezTo>
                  <a:cubicBezTo>
                    <a:pt x="886978" y="57240"/>
                    <a:pt x="949613" y="245146"/>
                    <a:pt x="968404" y="314046"/>
                  </a:cubicBezTo>
                  <a:cubicBezTo>
                    <a:pt x="1018512" y="602169"/>
                    <a:pt x="824342" y="714914"/>
                    <a:pt x="755443" y="765022"/>
                  </a:cubicBezTo>
                  <a:cubicBezTo>
                    <a:pt x="824342" y="802603"/>
                    <a:pt x="930822" y="940402"/>
                    <a:pt x="980931" y="1040619"/>
                  </a:cubicBezTo>
                  <a:cubicBezTo>
                    <a:pt x="1068621" y="1335006"/>
                    <a:pt x="937086" y="1541704"/>
                    <a:pt x="912032" y="1585549"/>
                  </a:cubicBezTo>
                  <a:cubicBezTo>
                    <a:pt x="736652" y="1817301"/>
                    <a:pt x="542482" y="1804773"/>
                    <a:pt x="511164" y="1804773"/>
                  </a:cubicBezTo>
                  <a:cubicBezTo>
                    <a:pt x="135351" y="1829828"/>
                    <a:pt x="22607" y="1479068"/>
                    <a:pt x="10079" y="1422696"/>
                  </a:cubicBezTo>
                  <a:cubicBezTo>
                    <a:pt x="-58820" y="1059410"/>
                    <a:pt x="248095" y="896557"/>
                    <a:pt x="248095" y="896557"/>
                  </a:cubicBezTo>
                  <a:cubicBezTo>
                    <a:pt x="248095" y="896557"/>
                    <a:pt x="191723" y="840185"/>
                    <a:pt x="147878" y="783813"/>
                  </a:cubicBezTo>
                  <a:cubicBezTo>
                    <a:pt x="-58820" y="489425"/>
                    <a:pt x="85242" y="238883"/>
                    <a:pt x="110296" y="195038"/>
                  </a:cubicBezTo>
                  <a:cubicBezTo>
                    <a:pt x="215799" y="27194"/>
                    <a:pt x="394732" y="2542"/>
                    <a:pt x="509355" y="20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/>
          <p:cNvGrpSpPr>
            <a:grpSpLocks noChangeAspect="1"/>
          </p:cNvGrpSpPr>
          <p:nvPr>
            <p:custDataLst>
              <p:tags r:id="rId25"/>
            </p:custDataLst>
          </p:nvPr>
        </p:nvGrpSpPr>
        <p:grpSpPr>
          <a:xfrm>
            <a:off x="4692228" y="5207000"/>
            <a:ext cx="212935" cy="304800"/>
            <a:chOff x="7655542" y="4145781"/>
            <a:chExt cx="1274934" cy="1821644"/>
          </a:xfrm>
        </p:grpSpPr>
        <p:sp>
          <p:nvSpPr>
            <p:cNvPr id="108" name="任意多边形: 形状 54"/>
            <p:cNvSpPr/>
            <p:nvPr>
              <p:custDataLst>
                <p:tags r:id="rId26"/>
              </p:custDataLst>
            </p:nvPr>
          </p:nvSpPr>
          <p:spPr>
            <a:xfrm>
              <a:off x="7704555" y="4165193"/>
              <a:ext cx="1225921" cy="1720003"/>
            </a:xfrm>
            <a:custGeom>
              <a:avLst/>
              <a:gdLst>
                <a:gd name="connsiteX0" fmla="*/ 819056 w 1225921"/>
                <a:gd name="connsiteY0" fmla="*/ 148612 h 1720003"/>
                <a:gd name="connsiteX1" fmla="*/ 749624 w 1225921"/>
                <a:gd name="connsiteY1" fmla="*/ 206175 h 1720003"/>
                <a:gd name="connsiteX2" fmla="*/ 508369 w 1225921"/>
                <a:gd name="connsiteY2" fmla="*/ 1005254 h 1720003"/>
                <a:gd name="connsiteX3" fmla="*/ 562909 w 1225921"/>
                <a:gd name="connsiteY3" fmla="*/ 1106927 h 1720003"/>
                <a:gd name="connsiteX4" fmla="*/ 664582 w 1225921"/>
                <a:gd name="connsiteY4" fmla="*/ 1052387 h 1720003"/>
                <a:gd name="connsiteX5" fmla="*/ 905837 w 1225921"/>
                <a:gd name="connsiteY5" fmla="*/ 253308 h 1720003"/>
                <a:gd name="connsiteX6" fmla="*/ 851297 w 1225921"/>
                <a:gd name="connsiteY6" fmla="*/ 151635 h 1720003"/>
                <a:gd name="connsiteX7" fmla="*/ 819056 w 1225921"/>
                <a:gd name="connsiteY7" fmla="*/ 148612 h 1720003"/>
                <a:gd name="connsiteX8" fmla="*/ 807941 w 1225921"/>
                <a:gd name="connsiteY8" fmla="*/ 2986 h 1720003"/>
                <a:gd name="connsiteX9" fmla="*/ 927301 w 1225921"/>
                <a:gd name="connsiteY9" fmla="*/ 30317 h 1720003"/>
                <a:gd name="connsiteX10" fmla="*/ 1225921 w 1225921"/>
                <a:gd name="connsiteY10" fmla="*/ 474480 h 1720003"/>
                <a:gd name="connsiteX11" fmla="*/ 1087720 w 1225921"/>
                <a:gd name="connsiteY11" fmla="*/ 1127701 h 1720003"/>
                <a:gd name="connsiteX12" fmla="*/ 821862 w 1225921"/>
                <a:gd name="connsiteY12" fmla="*/ 1552220 h 1720003"/>
                <a:gd name="connsiteX13" fmla="*/ 417615 w 1225921"/>
                <a:gd name="connsiteY13" fmla="*/ 1718600 h 1720003"/>
                <a:gd name="connsiteX14" fmla="*/ 24603 w 1225921"/>
                <a:gd name="connsiteY14" fmla="*/ 1652387 h 1720003"/>
                <a:gd name="connsiteX15" fmla="*/ 0 w 1225921"/>
                <a:gd name="connsiteY15" fmla="*/ 1625274 h 1720003"/>
                <a:gd name="connsiteX16" fmla="*/ 27239 w 1225921"/>
                <a:gd name="connsiteY16" fmla="*/ 1535149 h 1720003"/>
                <a:gd name="connsiteX17" fmla="*/ 107825 w 1225921"/>
                <a:gd name="connsiteY17" fmla="*/ 1507031 h 1720003"/>
                <a:gd name="connsiteX18" fmla="*/ 360314 w 1225921"/>
                <a:gd name="connsiteY18" fmla="*/ 1517701 h 1720003"/>
                <a:gd name="connsiteX19" fmla="*/ 613243 w 1225921"/>
                <a:gd name="connsiteY19" fmla="*/ 1200755 h 1720003"/>
                <a:gd name="connsiteX20" fmla="*/ 366088 w 1225921"/>
                <a:gd name="connsiteY20" fmla="*/ 1237596 h 1720003"/>
                <a:gd name="connsiteX21" fmla="*/ 146297 w 1225921"/>
                <a:gd name="connsiteY21" fmla="*/ 771341 h 1720003"/>
                <a:gd name="connsiteX22" fmla="*/ 385983 w 1225921"/>
                <a:gd name="connsiteY22" fmla="*/ 194689 h 1720003"/>
                <a:gd name="connsiteX23" fmla="*/ 807941 w 1225921"/>
                <a:gd name="connsiteY23" fmla="*/ 2986 h 172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25921" h="1720003">
                  <a:moveTo>
                    <a:pt x="819056" y="148612"/>
                  </a:moveTo>
                  <a:cubicBezTo>
                    <a:pt x="787457" y="152019"/>
                    <a:pt x="759414" y="173837"/>
                    <a:pt x="749624" y="206175"/>
                  </a:cubicBezTo>
                  <a:lnTo>
                    <a:pt x="508369" y="1005254"/>
                  </a:lnTo>
                  <a:cubicBezTo>
                    <a:pt x="495377" y="1048371"/>
                    <a:pt x="519791" y="1093873"/>
                    <a:pt x="562909" y="1106927"/>
                  </a:cubicBezTo>
                  <a:cubicBezTo>
                    <a:pt x="606088" y="1119919"/>
                    <a:pt x="651590" y="1095505"/>
                    <a:pt x="664582" y="1052387"/>
                  </a:cubicBezTo>
                  <a:lnTo>
                    <a:pt x="905837" y="253308"/>
                  </a:lnTo>
                  <a:cubicBezTo>
                    <a:pt x="918829" y="210191"/>
                    <a:pt x="894414" y="164689"/>
                    <a:pt x="851297" y="151635"/>
                  </a:cubicBezTo>
                  <a:cubicBezTo>
                    <a:pt x="840518" y="148387"/>
                    <a:pt x="829589" y="147477"/>
                    <a:pt x="819056" y="148612"/>
                  </a:cubicBezTo>
                  <a:close/>
                  <a:moveTo>
                    <a:pt x="807941" y="2986"/>
                  </a:moveTo>
                  <a:cubicBezTo>
                    <a:pt x="845172" y="7159"/>
                    <a:pt x="884945" y="15889"/>
                    <a:pt x="927301" y="30317"/>
                  </a:cubicBezTo>
                  <a:cubicBezTo>
                    <a:pt x="975377" y="44815"/>
                    <a:pt x="1222845" y="158852"/>
                    <a:pt x="1225921" y="474480"/>
                  </a:cubicBezTo>
                  <a:cubicBezTo>
                    <a:pt x="1222720" y="571885"/>
                    <a:pt x="1212050" y="824312"/>
                    <a:pt x="1087720" y="1127701"/>
                  </a:cubicBezTo>
                  <a:cubicBezTo>
                    <a:pt x="1056339" y="1209981"/>
                    <a:pt x="978452" y="1402847"/>
                    <a:pt x="821862" y="1552220"/>
                  </a:cubicBezTo>
                  <a:cubicBezTo>
                    <a:pt x="769456" y="1595400"/>
                    <a:pt x="633452" y="1698579"/>
                    <a:pt x="417615" y="1718600"/>
                  </a:cubicBezTo>
                  <a:cubicBezTo>
                    <a:pt x="318452" y="1721425"/>
                    <a:pt x="185586" y="1727199"/>
                    <a:pt x="24603" y="1652387"/>
                  </a:cubicBezTo>
                  <a:cubicBezTo>
                    <a:pt x="0" y="1625274"/>
                    <a:pt x="0" y="1625274"/>
                    <a:pt x="0" y="1625274"/>
                  </a:cubicBezTo>
                  <a:lnTo>
                    <a:pt x="27239" y="1535149"/>
                  </a:lnTo>
                  <a:cubicBezTo>
                    <a:pt x="27239" y="1535149"/>
                    <a:pt x="26109" y="1495483"/>
                    <a:pt x="107825" y="1507031"/>
                  </a:cubicBezTo>
                  <a:cubicBezTo>
                    <a:pt x="189540" y="1518580"/>
                    <a:pt x="297113" y="1531383"/>
                    <a:pt x="360314" y="1517701"/>
                  </a:cubicBezTo>
                  <a:cubicBezTo>
                    <a:pt x="403494" y="1504584"/>
                    <a:pt x="561653" y="1480232"/>
                    <a:pt x="613243" y="1200755"/>
                  </a:cubicBezTo>
                  <a:cubicBezTo>
                    <a:pt x="613243" y="1200755"/>
                    <a:pt x="480816" y="1291885"/>
                    <a:pt x="366088" y="1237596"/>
                  </a:cubicBezTo>
                  <a:cubicBezTo>
                    <a:pt x="275398" y="1190525"/>
                    <a:pt x="146862" y="1138622"/>
                    <a:pt x="146297" y="771341"/>
                  </a:cubicBezTo>
                  <a:cubicBezTo>
                    <a:pt x="155398" y="741279"/>
                    <a:pt x="170900" y="450944"/>
                    <a:pt x="385983" y="194689"/>
                  </a:cubicBezTo>
                  <a:cubicBezTo>
                    <a:pt x="411300" y="167890"/>
                    <a:pt x="547328" y="-26226"/>
                    <a:pt x="807941" y="298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9" name="任意多边形: 形状 53"/>
            <p:cNvSpPr/>
            <p:nvPr>
              <p:custDataLst>
                <p:tags r:id="rId27"/>
              </p:custDataLst>
            </p:nvPr>
          </p:nvSpPr>
          <p:spPr>
            <a:xfrm>
              <a:off x="7655542" y="4145781"/>
              <a:ext cx="1030852" cy="1821644"/>
            </a:xfrm>
            <a:custGeom>
              <a:avLst/>
              <a:gdLst>
                <a:gd name="connsiteX0" fmla="*/ 513888 w 1030852"/>
                <a:gd name="connsiteY0" fmla="*/ 138474 h 1821644"/>
                <a:gd name="connsiteX1" fmla="*/ 432298 w 1030852"/>
                <a:gd name="connsiteY1" fmla="*/ 220064 h 1821644"/>
                <a:gd name="connsiteX2" fmla="*/ 432298 w 1030852"/>
                <a:gd name="connsiteY2" fmla="*/ 1054792 h 1821644"/>
                <a:gd name="connsiteX3" fmla="*/ 513888 w 1030852"/>
                <a:gd name="connsiteY3" fmla="*/ 1136382 h 1821644"/>
                <a:gd name="connsiteX4" fmla="*/ 595478 w 1030852"/>
                <a:gd name="connsiteY4" fmla="*/ 1054792 h 1821644"/>
                <a:gd name="connsiteX5" fmla="*/ 595478 w 1030852"/>
                <a:gd name="connsiteY5" fmla="*/ 220064 h 1821644"/>
                <a:gd name="connsiteX6" fmla="*/ 513888 w 1030852"/>
                <a:gd name="connsiteY6" fmla="*/ 138474 h 1821644"/>
                <a:gd name="connsiteX7" fmla="*/ 551545 w 1030852"/>
                <a:gd name="connsiteY7" fmla="*/ 398 h 1821644"/>
                <a:gd name="connsiteX8" fmla="*/ 965770 w 1030852"/>
                <a:gd name="connsiteY8" fmla="*/ 339310 h 1821644"/>
                <a:gd name="connsiteX9" fmla="*/ 1022256 w 1030852"/>
                <a:gd name="connsiteY9" fmla="*/ 1004582 h 1821644"/>
                <a:gd name="connsiteX10" fmla="*/ 890457 w 1030852"/>
                <a:gd name="connsiteY10" fmla="*/ 1487845 h 1821644"/>
                <a:gd name="connsiteX11" fmla="*/ 551545 w 1030852"/>
                <a:gd name="connsiteY11" fmla="*/ 1763996 h 1821644"/>
                <a:gd name="connsiteX12" fmla="*/ 156147 w 1030852"/>
                <a:gd name="connsiteY12" fmla="*/ 1814205 h 1821644"/>
                <a:gd name="connsiteX13" fmla="*/ 124766 w 1030852"/>
                <a:gd name="connsiteY13" fmla="*/ 1795377 h 1821644"/>
                <a:gd name="connsiteX14" fmla="*/ 124766 w 1030852"/>
                <a:gd name="connsiteY14" fmla="*/ 1701234 h 1821644"/>
                <a:gd name="connsiteX15" fmla="*/ 193804 w 1030852"/>
                <a:gd name="connsiteY15" fmla="*/ 1651025 h 1821644"/>
                <a:gd name="connsiteX16" fmla="*/ 438574 w 1030852"/>
                <a:gd name="connsiteY16" fmla="*/ 1588264 h 1821644"/>
                <a:gd name="connsiteX17" fmla="*/ 589202 w 1030852"/>
                <a:gd name="connsiteY17" fmla="*/ 1211695 h 1821644"/>
                <a:gd name="connsiteX18" fmla="*/ 363260 w 1030852"/>
                <a:gd name="connsiteY18" fmla="*/ 1318389 h 1821644"/>
                <a:gd name="connsiteX19" fmla="*/ 18072 w 1030852"/>
                <a:gd name="connsiteY19" fmla="*/ 935544 h 1821644"/>
                <a:gd name="connsiteX20" fmla="*/ 80833 w 1030852"/>
                <a:gd name="connsiteY20" fmla="*/ 314206 h 1821644"/>
                <a:gd name="connsiteX21" fmla="*/ 551545 w 1030852"/>
                <a:gd name="connsiteY21" fmla="*/ 398 h 1821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0852" h="1821644">
                  <a:moveTo>
                    <a:pt x="513888" y="138474"/>
                  </a:moveTo>
                  <a:cubicBezTo>
                    <a:pt x="468825" y="138474"/>
                    <a:pt x="432298" y="175001"/>
                    <a:pt x="432298" y="220064"/>
                  </a:cubicBezTo>
                  <a:lnTo>
                    <a:pt x="432298" y="1054792"/>
                  </a:lnTo>
                  <a:cubicBezTo>
                    <a:pt x="432298" y="1099855"/>
                    <a:pt x="468825" y="1136382"/>
                    <a:pt x="513888" y="1136382"/>
                  </a:cubicBezTo>
                  <a:cubicBezTo>
                    <a:pt x="558951" y="1136382"/>
                    <a:pt x="595478" y="1099855"/>
                    <a:pt x="595478" y="1054792"/>
                  </a:cubicBezTo>
                  <a:lnTo>
                    <a:pt x="595478" y="220064"/>
                  </a:lnTo>
                  <a:cubicBezTo>
                    <a:pt x="595478" y="175001"/>
                    <a:pt x="558951" y="138474"/>
                    <a:pt x="513888" y="138474"/>
                  </a:cubicBezTo>
                  <a:close/>
                  <a:moveTo>
                    <a:pt x="551545" y="398"/>
                  </a:moveTo>
                  <a:cubicBezTo>
                    <a:pt x="601754" y="398"/>
                    <a:pt x="871628" y="38055"/>
                    <a:pt x="965770" y="339310"/>
                  </a:cubicBezTo>
                  <a:cubicBezTo>
                    <a:pt x="990875" y="433453"/>
                    <a:pt x="1053636" y="678222"/>
                    <a:pt x="1022256" y="1004582"/>
                  </a:cubicBezTo>
                  <a:cubicBezTo>
                    <a:pt x="1015980" y="1092448"/>
                    <a:pt x="997151" y="1299561"/>
                    <a:pt x="890457" y="1487845"/>
                  </a:cubicBezTo>
                  <a:cubicBezTo>
                    <a:pt x="852800" y="1544331"/>
                    <a:pt x="752381" y="1682406"/>
                    <a:pt x="551545" y="1763996"/>
                  </a:cubicBezTo>
                  <a:cubicBezTo>
                    <a:pt x="457402" y="1795377"/>
                    <a:pt x="331879" y="1839310"/>
                    <a:pt x="156147" y="1814205"/>
                  </a:cubicBezTo>
                  <a:cubicBezTo>
                    <a:pt x="124766" y="1795377"/>
                    <a:pt x="124766" y="1795377"/>
                    <a:pt x="124766" y="1795377"/>
                  </a:cubicBezTo>
                  <a:lnTo>
                    <a:pt x="124766" y="1701234"/>
                  </a:lnTo>
                  <a:cubicBezTo>
                    <a:pt x="124766" y="1701234"/>
                    <a:pt x="112214" y="1663578"/>
                    <a:pt x="193804" y="1651025"/>
                  </a:cubicBezTo>
                  <a:cubicBezTo>
                    <a:pt x="275393" y="1638468"/>
                    <a:pt x="382089" y="1619645"/>
                    <a:pt x="438574" y="1588264"/>
                  </a:cubicBezTo>
                  <a:cubicBezTo>
                    <a:pt x="476231" y="1563159"/>
                    <a:pt x="620582" y="1494122"/>
                    <a:pt x="589202" y="1211695"/>
                  </a:cubicBezTo>
                  <a:cubicBezTo>
                    <a:pt x="589202" y="1211695"/>
                    <a:pt x="488783" y="1337218"/>
                    <a:pt x="363260" y="1318389"/>
                  </a:cubicBezTo>
                  <a:cubicBezTo>
                    <a:pt x="262842" y="1299561"/>
                    <a:pt x="124766" y="1287009"/>
                    <a:pt x="18072" y="935544"/>
                  </a:cubicBezTo>
                  <a:cubicBezTo>
                    <a:pt x="18072" y="904164"/>
                    <a:pt x="-50966" y="621737"/>
                    <a:pt x="80833" y="314206"/>
                  </a:cubicBezTo>
                  <a:cubicBezTo>
                    <a:pt x="99662" y="276549"/>
                    <a:pt x="193804" y="-12154"/>
                    <a:pt x="551545" y="39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10" name="组合 109"/>
          <p:cNvGrpSpPr>
            <a:grpSpLocks noChangeAspect="1"/>
          </p:cNvGrpSpPr>
          <p:nvPr>
            <p:custDataLst>
              <p:tags r:id="rId28"/>
            </p:custDataLst>
          </p:nvPr>
        </p:nvGrpSpPr>
        <p:grpSpPr>
          <a:xfrm>
            <a:off x="4722495" y="5773732"/>
            <a:ext cx="152400" cy="142885"/>
            <a:chOff x="9865441" y="4586072"/>
            <a:chExt cx="952508" cy="893037"/>
          </a:xfrm>
        </p:grpSpPr>
        <p:sp>
          <p:nvSpPr>
            <p:cNvPr id="112" name="椭圆 111"/>
            <p:cNvSpPr/>
            <p:nvPr>
              <p:custDataLst>
                <p:tags r:id="rId29"/>
              </p:custDataLst>
            </p:nvPr>
          </p:nvSpPr>
          <p:spPr>
            <a:xfrm>
              <a:off x="9956784" y="4586072"/>
              <a:ext cx="861165" cy="89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>
              <p:custDataLst>
                <p:tags r:id="rId30"/>
              </p:custDataLst>
            </p:nvPr>
          </p:nvSpPr>
          <p:spPr>
            <a:xfrm>
              <a:off x="9865441" y="4586072"/>
              <a:ext cx="861165" cy="893037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4" name="文本框 113"/>
          <p:cNvSpPr txBox="1"/>
          <p:nvPr>
            <p:custDataLst>
              <p:tags r:id="rId31"/>
            </p:custDataLst>
          </p:nvPr>
        </p:nvSpPr>
        <p:spPr>
          <a:xfrm>
            <a:off x="5027295" y="1338580"/>
            <a:ext cx="5929630" cy="510540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265"/>
              </a:spcBef>
              <a:spcAft>
                <a:spcPts val="0"/>
              </a:spcAft>
              <a:buSzPct val="100000"/>
              <a:buNone/>
            </a:pPr>
            <a:r>
              <a:rPr lang="zh-CN" altLang="en-US" sz="1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用户密码后台存储是否加密；</a:t>
            </a:r>
            <a:endParaRPr lang="zh-CN" altLang="en-US" sz="1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265"/>
              </a:spcBef>
              <a:spcAft>
                <a:spcPts val="0"/>
              </a:spcAft>
              <a:buSzPct val="100000"/>
              <a:buNone/>
            </a:pPr>
            <a:r>
              <a:rPr lang="zh-CN" altLang="en-US" sz="1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用户密码在网络传输过程中是否加密；</a:t>
            </a:r>
            <a:endParaRPr lang="zh-CN" altLang="en-US" sz="1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265"/>
              </a:spcBef>
              <a:spcAft>
                <a:spcPts val="0"/>
              </a:spcAft>
              <a:buSzPct val="100000"/>
              <a:buNone/>
            </a:pPr>
            <a:r>
              <a:rPr lang="zh-CN" altLang="en-US" sz="1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密码是否具有有效期，密码有效期到期后，是否提示需要修改密码；</a:t>
            </a:r>
            <a:endParaRPr lang="zh-CN" altLang="en-US" sz="1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265"/>
              </a:spcBef>
              <a:spcAft>
                <a:spcPts val="0"/>
              </a:spcAft>
              <a:buSzPct val="100000"/>
              <a:buNone/>
            </a:pPr>
            <a:r>
              <a:rPr lang="zh-CN" altLang="en-US" sz="1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不登录的情况下，在浏览器中直接输入登录后的 URL 地址，验证是否会重新定向到用户登录界面；</a:t>
            </a:r>
            <a:endParaRPr lang="zh-CN" altLang="en-US" sz="1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265"/>
              </a:spcBef>
              <a:spcAft>
                <a:spcPts val="0"/>
              </a:spcAft>
              <a:buSzPct val="100000"/>
              <a:buNone/>
            </a:pPr>
            <a:r>
              <a:rPr lang="zh-CN" altLang="en-US" sz="1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密码输入框是否不支持复制和粘贴；</a:t>
            </a:r>
            <a:endParaRPr lang="zh-CN" altLang="en-US" sz="1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265"/>
              </a:spcBef>
              <a:spcAft>
                <a:spcPts val="0"/>
              </a:spcAft>
              <a:buSzPct val="100000"/>
              <a:buNone/>
            </a:pPr>
            <a:r>
              <a:rPr lang="zh-CN" altLang="en-US" sz="1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密码输入框内输入的密码是否都可以在页面源码模式下被查看；</a:t>
            </a:r>
            <a:endParaRPr lang="zh-CN" altLang="en-US" sz="1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265"/>
              </a:spcBef>
              <a:spcAft>
                <a:spcPts val="0"/>
              </a:spcAft>
              <a:buSzPct val="100000"/>
              <a:buNone/>
            </a:pPr>
            <a:r>
              <a:rPr lang="zh-CN" altLang="en-US" sz="1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用户名和密码的输入框中分别输入典型的“SQL 注入攻击”字符串，验证系统的返回页面；</a:t>
            </a:r>
            <a:endParaRPr lang="zh-CN" altLang="en-US" sz="1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265"/>
              </a:spcBef>
              <a:spcAft>
                <a:spcPts val="0"/>
              </a:spcAft>
              <a:buSzPct val="100000"/>
              <a:buNone/>
            </a:pPr>
            <a:r>
              <a:rPr lang="zh-CN" altLang="en-US" sz="1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用户名和密码的输入框中分别输入典型的“XSS 跨站脚本攻击”字符串，验证系统行为是否被篡改；</a:t>
            </a:r>
            <a:endParaRPr lang="zh-CN" altLang="en-US" sz="1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265"/>
              </a:spcBef>
              <a:spcAft>
                <a:spcPts val="0"/>
              </a:spcAft>
              <a:buSzPct val="100000"/>
              <a:buNone/>
            </a:pPr>
            <a:r>
              <a:rPr lang="zh-CN" altLang="en-US" sz="1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连续多次登录失败情况下，系统是否会阻止后续的尝试以应对暴力破解；</a:t>
            </a:r>
            <a:endParaRPr lang="zh-CN" altLang="en-US" sz="1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265"/>
              </a:spcBef>
              <a:spcAft>
                <a:spcPts val="0"/>
              </a:spcAft>
              <a:buSzPct val="100000"/>
              <a:buNone/>
            </a:pPr>
            <a:r>
              <a:rPr lang="zh-CN" altLang="en-US" sz="1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同一用户在同一终端的多种浏览器上登录，验证登录功能的互斥性是否符合设计预期；</a:t>
            </a:r>
            <a:endParaRPr lang="zh-CN" altLang="en-US" sz="1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265"/>
              </a:spcBef>
              <a:spcAft>
                <a:spcPts val="0"/>
              </a:spcAft>
              <a:buSzPct val="100000"/>
              <a:buNone/>
            </a:pPr>
            <a:r>
              <a:rPr lang="zh-CN" altLang="en-US" sz="1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同一用户先后在多台终端的浏览器上登录，验证登录是否具有互斥性。</a:t>
            </a:r>
            <a:endParaRPr lang="zh-CN" altLang="en-US" sz="1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15" name="组合 114"/>
          <p:cNvGrpSpPr>
            <a:grpSpLocks noChangeAspect="1"/>
          </p:cNvGrpSpPr>
          <p:nvPr>
            <p:custDataLst>
              <p:tags r:id="rId32"/>
            </p:custDataLst>
          </p:nvPr>
        </p:nvGrpSpPr>
        <p:grpSpPr>
          <a:xfrm>
            <a:off x="4722495" y="6259507"/>
            <a:ext cx="152400" cy="142885"/>
            <a:chOff x="9865441" y="4586072"/>
            <a:chExt cx="952508" cy="893037"/>
          </a:xfrm>
        </p:grpSpPr>
        <p:sp>
          <p:nvSpPr>
            <p:cNvPr id="116" name="椭圆 115"/>
            <p:cNvSpPr/>
            <p:nvPr>
              <p:custDataLst>
                <p:tags r:id="rId33"/>
              </p:custDataLst>
            </p:nvPr>
          </p:nvSpPr>
          <p:spPr>
            <a:xfrm>
              <a:off x="9956784" y="4586072"/>
              <a:ext cx="861165" cy="89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>
              <p:custDataLst>
                <p:tags r:id="rId34"/>
              </p:custDataLst>
            </p:nvPr>
          </p:nvSpPr>
          <p:spPr>
            <a:xfrm>
              <a:off x="9865441" y="4586072"/>
              <a:ext cx="861165" cy="893037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7" grpId="1"/>
      <p:bldP spid="1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497147" y="1836719"/>
            <a:ext cx="2649838" cy="4368561"/>
            <a:chOff x="4710994" y="2020965"/>
            <a:chExt cx="2649838" cy="4368561"/>
          </a:xfrm>
        </p:grpSpPr>
        <p:sp>
          <p:nvSpPr>
            <p:cNvPr id="53" name="Freeform 5"/>
            <p:cNvSpPr/>
            <p:nvPr/>
          </p:nvSpPr>
          <p:spPr bwMode="auto">
            <a:xfrm>
              <a:off x="5668197" y="6203630"/>
              <a:ext cx="712603" cy="185896"/>
            </a:xfrm>
            <a:custGeom>
              <a:avLst/>
              <a:gdLst>
                <a:gd name="T0" fmla="*/ 339 w 339"/>
                <a:gd name="T1" fmla="*/ 45 h 89"/>
                <a:gd name="T2" fmla="*/ 291 w 339"/>
                <a:gd name="T3" fmla="*/ 89 h 89"/>
                <a:gd name="T4" fmla="*/ 48 w 339"/>
                <a:gd name="T5" fmla="*/ 89 h 89"/>
                <a:gd name="T6" fmla="*/ 0 w 339"/>
                <a:gd name="T7" fmla="*/ 45 h 89"/>
                <a:gd name="T8" fmla="*/ 0 w 339"/>
                <a:gd name="T9" fmla="*/ 45 h 89"/>
                <a:gd name="T10" fmla="*/ 48 w 339"/>
                <a:gd name="T11" fmla="*/ 0 h 89"/>
                <a:gd name="T12" fmla="*/ 291 w 339"/>
                <a:gd name="T13" fmla="*/ 0 h 89"/>
                <a:gd name="T14" fmla="*/ 339 w 339"/>
                <a:gd name="T15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9" h="89">
                  <a:moveTo>
                    <a:pt x="339" y="45"/>
                  </a:moveTo>
                  <a:cubicBezTo>
                    <a:pt x="339" y="69"/>
                    <a:pt x="318" y="89"/>
                    <a:pt x="291" y="8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21" y="89"/>
                    <a:pt x="0" y="6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8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318" y="0"/>
                    <a:pt x="339" y="20"/>
                    <a:pt x="339" y="4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solidFill>
                  <a:schemeClr val="bg2">
                    <a:lumMod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54" name="Freeform 6"/>
            <p:cNvSpPr/>
            <p:nvPr/>
          </p:nvSpPr>
          <p:spPr bwMode="auto">
            <a:xfrm>
              <a:off x="5496977" y="6131880"/>
              <a:ext cx="1055043" cy="158175"/>
            </a:xfrm>
            <a:custGeom>
              <a:avLst/>
              <a:gdLst>
                <a:gd name="T0" fmla="*/ 68 w 503"/>
                <a:gd name="T1" fmla="*/ 75 h 75"/>
                <a:gd name="T2" fmla="*/ 434 w 503"/>
                <a:gd name="T3" fmla="*/ 75 h 75"/>
                <a:gd name="T4" fmla="*/ 464 w 503"/>
                <a:gd name="T5" fmla="*/ 45 h 75"/>
                <a:gd name="T6" fmla="*/ 503 w 503"/>
                <a:gd name="T7" fmla="*/ 0 h 75"/>
                <a:gd name="T8" fmla="*/ 0 w 503"/>
                <a:gd name="T9" fmla="*/ 0 h 75"/>
                <a:gd name="T10" fmla="*/ 3 w 503"/>
                <a:gd name="T11" fmla="*/ 6 h 75"/>
                <a:gd name="T12" fmla="*/ 68 w 503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" h="75">
                  <a:moveTo>
                    <a:pt x="68" y="75"/>
                  </a:moveTo>
                  <a:cubicBezTo>
                    <a:pt x="434" y="75"/>
                    <a:pt x="434" y="75"/>
                    <a:pt x="434" y="75"/>
                  </a:cubicBezTo>
                  <a:cubicBezTo>
                    <a:pt x="440" y="70"/>
                    <a:pt x="449" y="60"/>
                    <a:pt x="464" y="45"/>
                  </a:cubicBezTo>
                  <a:cubicBezTo>
                    <a:pt x="485" y="24"/>
                    <a:pt x="497" y="10"/>
                    <a:pt x="50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4"/>
                    <a:pt x="3" y="6"/>
                  </a:cubicBezTo>
                  <a:cubicBezTo>
                    <a:pt x="8" y="13"/>
                    <a:pt x="56" y="62"/>
                    <a:pt x="68" y="7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solidFill>
                  <a:schemeClr val="bg2">
                    <a:lumMod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55" name="Freeform 7"/>
            <p:cNvSpPr/>
            <p:nvPr/>
          </p:nvSpPr>
          <p:spPr bwMode="auto">
            <a:xfrm>
              <a:off x="5461102" y="5613328"/>
              <a:ext cx="1133315" cy="107624"/>
            </a:xfrm>
            <a:custGeom>
              <a:avLst/>
              <a:gdLst>
                <a:gd name="T0" fmla="*/ 540 w 540"/>
                <a:gd name="T1" fmla="*/ 25 h 51"/>
                <a:gd name="T2" fmla="*/ 517 w 540"/>
                <a:gd name="T3" fmla="*/ 51 h 51"/>
                <a:gd name="T4" fmla="*/ 23 w 540"/>
                <a:gd name="T5" fmla="*/ 51 h 51"/>
                <a:gd name="T6" fmla="*/ 0 w 540"/>
                <a:gd name="T7" fmla="*/ 25 h 51"/>
                <a:gd name="T8" fmla="*/ 0 w 540"/>
                <a:gd name="T9" fmla="*/ 25 h 51"/>
                <a:gd name="T10" fmla="*/ 23 w 540"/>
                <a:gd name="T11" fmla="*/ 0 h 51"/>
                <a:gd name="T12" fmla="*/ 517 w 540"/>
                <a:gd name="T13" fmla="*/ 0 h 51"/>
                <a:gd name="T14" fmla="*/ 540 w 540"/>
                <a:gd name="T15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51">
                  <a:moveTo>
                    <a:pt x="540" y="25"/>
                  </a:moveTo>
                  <a:cubicBezTo>
                    <a:pt x="540" y="40"/>
                    <a:pt x="529" y="51"/>
                    <a:pt x="517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10" y="51"/>
                    <a:pt x="0" y="40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1"/>
                    <a:pt x="540" y="2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solidFill>
                  <a:schemeClr val="bg2">
                    <a:lumMod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56" name="Freeform 8"/>
            <p:cNvSpPr/>
            <p:nvPr/>
          </p:nvSpPr>
          <p:spPr bwMode="auto">
            <a:xfrm>
              <a:off x="5461102" y="5771503"/>
              <a:ext cx="1133315" cy="109255"/>
            </a:xfrm>
            <a:custGeom>
              <a:avLst/>
              <a:gdLst>
                <a:gd name="T0" fmla="*/ 540 w 540"/>
                <a:gd name="T1" fmla="*/ 26 h 52"/>
                <a:gd name="T2" fmla="*/ 517 w 540"/>
                <a:gd name="T3" fmla="*/ 52 h 52"/>
                <a:gd name="T4" fmla="*/ 23 w 540"/>
                <a:gd name="T5" fmla="*/ 52 h 52"/>
                <a:gd name="T6" fmla="*/ 0 w 540"/>
                <a:gd name="T7" fmla="*/ 26 h 52"/>
                <a:gd name="T8" fmla="*/ 0 w 540"/>
                <a:gd name="T9" fmla="*/ 26 h 52"/>
                <a:gd name="T10" fmla="*/ 23 w 540"/>
                <a:gd name="T11" fmla="*/ 0 h 52"/>
                <a:gd name="T12" fmla="*/ 517 w 540"/>
                <a:gd name="T13" fmla="*/ 0 h 52"/>
                <a:gd name="T14" fmla="*/ 540 w 540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52">
                  <a:moveTo>
                    <a:pt x="540" y="26"/>
                  </a:moveTo>
                  <a:cubicBezTo>
                    <a:pt x="540" y="40"/>
                    <a:pt x="529" y="52"/>
                    <a:pt x="517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2"/>
                    <a:pt x="540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solidFill>
                  <a:schemeClr val="bg2">
                    <a:lumMod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57" name="Freeform 9"/>
            <p:cNvSpPr/>
            <p:nvPr/>
          </p:nvSpPr>
          <p:spPr bwMode="auto">
            <a:xfrm>
              <a:off x="5461102" y="5929677"/>
              <a:ext cx="1133315" cy="109255"/>
            </a:xfrm>
            <a:custGeom>
              <a:avLst/>
              <a:gdLst>
                <a:gd name="T0" fmla="*/ 540 w 540"/>
                <a:gd name="T1" fmla="*/ 26 h 52"/>
                <a:gd name="T2" fmla="*/ 517 w 540"/>
                <a:gd name="T3" fmla="*/ 52 h 52"/>
                <a:gd name="T4" fmla="*/ 23 w 540"/>
                <a:gd name="T5" fmla="*/ 52 h 52"/>
                <a:gd name="T6" fmla="*/ 0 w 540"/>
                <a:gd name="T7" fmla="*/ 26 h 52"/>
                <a:gd name="T8" fmla="*/ 0 w 540"/>
                <a:gd name="T9" fmla="*/ 26 h 52"/>
                <a:gd name="T10" fmla="*/ 23 w 540"/>
                <a:gd name="T11" fmla="*/ 0 h 52"/>
                <a:gd name="T12" fmla="*/ 517 w 540"/>
                <a:gd name="T13" fmla="*/ 0 h 52"/>
                <a:gd name="T14" fmla="*/ 540 w 540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52">
                  <a:moveTo>
                    <a:pt x="540" y="26"/>
                  </a:moveTo>
                  <a:cubicBezTo>
                    <a:pt x="540" y="40"/>
                    <a:pt x="529" y="52"/>
                    <a:pt x="517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2"/>
                    <a:pt x="540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solidFill>
                  <a:schemeClr val="bg2">
                    <a:lumMod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58" name="Freeform 10"/>
            <p:cNvSpPr/>
            <p:nvPr/>
          </p:nvSpPr>
          <p:spPr bwMode="auto">
            <a:xfrm>
              <a:off x="5461102" y="6073176"/>
              <a:ext cx="1121901" cy="66857"/>
            </a:xfrm>
            <a:custGeom>
              <a:avLst/>
              <a:gdLst>
                <a:gd name="T0" fmla="*/ 535 w 535"/>
                <a:gd name="T1" fmla="*/ 16 h 32"/>
                <a:gd name="T2" fmla="*/ 513 w 535"/>
                <a:gd name="T3" fmla="*/ 32 h 32"/>
                <a:gd name="T4" fmla="*/ 23 w 535"/>
                <a:gd name="T5" fmla="*/ 32 h 32"/>
                <a:gd name="T6" fmla="*/ 0 w 535"/>
                <a:gd name="T7" fmla="*/ 16 h 32"/>
                <a:gd name="T8" fmla="*/ 0 w 535"/>
                <a:gd name="T9" fmla="*/ 16 h 32"/>
                <a:gd name="T10" fmla="*/ 23 w 535"/>
                <a:gd name="T11" fmla="*/ 0 h 32"/>
                <a:gd name="T12" fmla="*/ 513 w 535"/>
                <a:gd name="T13" fmla="*/ 0 h 32"/>
                <a:gd name="T14" fmla="*/ 535 w 535"/>
                <a:gd name="T1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" h="32">
                  <a:moveTo>
                    <a:pt x="535" y="16"/>
                  </a:moveTo>
                  <a:cubicBezTo>
                    <a:pt x="535" y="25"/>
                    <a:pt x="525" y="32"/>
                    <a:pt x="51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10" y="32"/>
                    <a:pt x="0" y="2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10" y="0"/>
                    <a:pt x="23" y="0"/>
                  </a:cubicBezTo>
                  <a:cubicBezTo>
                    <a:pt x="513" y="0"/>
                    <a:pt x="513" y="0"/>
                    <a:pt x="513" y="0"/>
                  </a:cubicBezTo>
                  <a:cubicBezTo>
                    <a:pt x="525" y="0"/>
                    <a:pt x="535" y="7"/>
                    <a:pt x="535" y="1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59" name="Freeform 11"/>
            <p:cNvSpPr/>
            <p:nvPr/>
          </p:nvSpPr>
          <p:spPr bwMode="auto">
            <a:xfrm>
              <a:off x="5451318" y="5453522"/>
              <a:ext cx="1151253" cy="109255"/>
            </a:xfrm>
            <a:custGeom>
              <a:avLst/>
              <a:gdLst>
                <a:gd name="T0" fmla="*/ 548 w 548"/>
                <a:gd name="T1" fmla="*/ 26 h 52"/>
                <a:gd name="T2" fmla="*/ 524 w 548"/>
                <a:gd name="T3" fmla="*/ 52 h 52"/>
                <a:gd name="T4" fmla="*/ 23 w 548"/>
                <a:gd name="T5" fmla="*/ 52 h 52"/>
                <a:gd name="T6" fmla="*/ 0 w 548"/>
                <a:gd name="T7" fmla="*/ 26 h 52"/>
                <a:gd name="T8" fmla="*/ 0 w 548"/>
                <a:gd name="T9" fmla="*/ 26 h 52"/>
                <a:gd name="T10" fmla="*/ 23 w 548"/>
                <a:gd name="T11" fmla="*/ 0 h 52"/>
                <a:gd name="T12" fmla="*/ 524 w 548"/>
                <a:gd name="T13" fmla="*/ 0 h 52"/>
                <a:gd name="T14" fmla="*/ 548 w 548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52">
                  <a:moveTo>
                    <a:pt x="548" y="26"/>
                  </a:moveTo>
                  <a:cubicBezTo>
                    <a:pt x="548" y="40"/>
                    <a:pt x="537" y="52"/>
                    <a:pt x="524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37" y="0"/>
                    <a:pt x="548" y="12"/>
                    <a:pt x="548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solidFill>
                  <a:schemeClr val="bg2">
                    <a:lumMod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0" name="Freeform 12"/>
            <p:cNvSpPr/>
            <p:nvPr/>
          </p:nvSpPr>
          <p:spPr bwMode="auto">
            <a:xfrm>
              <a:off x="5611124" y="2020965"/>
              <a:ext cx="1749708" cy="1105593"/>
            </a:xfrm>
            <a:custGeom>
              <a:avLst/>
              <a:gdLst>
                <a:gd name="T0" fmla="*/ 0 w 1073"/>
                <a:gd name="T1" fmla="*/ 0 h 678"/>
                <a:gd name="T2" fmla="*/ 1073 w 1073"/>
                <a:gd name="T3" fmla="*/ 678 h 678"/>
                <a:gd name="T4" fmla="*/ 868 w 1073"/>
                <a:gd name="T5" fmla="*/ 238 h 678"/>
                <a:gd name="T6" fmla="*/ 401 w 1073"/>
                <a:gd name="T7" fmla="*/ 0 h 678"/>
                <a:gd name="T8" fmla="*/ 0 w 1073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3" h="678">
                  <a:moveTo>
                    <a:pt x="0" y="0"/>
                  </a:moveTo>
                  <a:lnTo>
                    <a:pt x="1073" y="678"/>
                  </a:lnTo>
                  <a:lnTo>
                    <a:pt x="868" y="238"/>
                  </a:lnTo>
                  <a:lnTo>
                    <a:pt x="4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1" name="Freeform 13"/>
            <p:cNvSpPr/>
            <p:nvPr/>
          </p:nvSpPr>
          <p:spPr bwMode="auto">
            <a:xfrm>
              <a:off x="5611124" y="2020965"/>
              <a:ext cx="1749708" cy="1105593"/>
            </a:xfrm>
            <a:custGeom>
              <a:avLst/>
              <a:gdLst>
                <a:gd name="T0" fmla="*/ 0 w 1073"/>
                <a:gd name="T1" fmla="*/ 0 h 678"/>
                <a:gd name="T2" fmla="*/ 1073 w 1073"/>
                <a:gd name="T3" fmla="*/ 678 h 678"/>
                <a:gd name="T4" fmla="*/ 868 w 1073"/>
                <a:gd name="T5" fmla="*/ 238 h 678"/>
                <a:gd name="T6" fmla="*/ 401 w 1073"/>
                <a:gd name="T7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3" h="678">
                  <a:moveTo>
                    <a:pt x="0" y="0"/>
                  </a:moveTo>
                  <a:lnTo>
                    <a:pt x="1073" y="678"/>
                  </a:lnTo>
                  <a:lnTo>
                    <a:pt x="868" y="238"/>
                  </a:lnTo>
                  <a:lnTo>
                    <a:pt x="401" y="0"/>
                  </a:lnTo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2" name="Freeform 14"/>
            <p:cNvSpPr/>
            <p:nvPr/>
          </p:nvSpPr>
          <p:spPr bwMode="auto">
            <a:xfrm>
              <a:off x="4710994" y="2924355"/>
              <a:ext cx="2649838" cy="779460"/>
            </a:xfrm>
            <a:custGeom>
              <a:avLst/>
              <a:gdLst>
                <a:gd name="T0" fmla="*/ 0 w 1625"/>
                <a:gd name="T1" fmla="*/ 0 h 478"/>
                <a:gd name="T2" fmla="*/ 1625 w 1625"/>
                <a:gd name="T3" fmla="*/ 204 h 478"/>
                <a:gd name="T4" fmla="*/ 1608 w 1625"/>
                <a:gd name="T5" fmla="*/ 426 h 478"/>
                <a:gd name="T6" fmla="*/ 0 w 1625"/>
                <a:gd name="T7" fmla="*/ 478 h 478"/>
                <a:gd name="T8" fmla="*/ 0 w 1625"/>
                <a:gd name="T9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5" h="478">
                  <a:moveTo>
                    <a:pt x="0" y="0"/>
                  </a:moveTo>
                  <a:lnTo>
                    <a:pt x="1625" y="204"/>
                  </a:lnTo>
                  <a:lnTo>
                    <a:pt x="1608" y="426"/>
                  </a:lnTo>
                  <a:lnTo>
                    <a:pt x="0" y="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3" name="Freeform 15"/>
            <p:cNvSpPr/>
            <p:nvPr/>
          </p:nvSpPr>
          <p:spPr bwMode="auto">
            <a:xfrm>
              <a:off x="4914828" y="2409064"/>
              <a:ext cx="2446004" cy="1924189"/>
            </a:xfrm>
            <a:custGeom>
              <a:avLst/>
              <a:gdLst>
                <a:gd name="T0" fmla="*/ 1295 w 1500"/>
                <a:gd name="T1" fmla="*/ 0 h 1180"/>
                <a:gd name="T2" fmla="*/ 0 w 1500"/>
                <a:gd name="T3" fmla="*/ 1077 h 1180"/>
                <a:gd name="T4" fmla="*/ 57 w 1500"/>
                <a:gd name="T5" fmla="*/ 1180 h 1180"/>
                <a:gd name="T6" fmla="*/ 1500 w 1500"/>
                <a:gd name="T7" fmla="*/ 440 h 1180"/>
                <a:gd name="T8" fmla="*/ 1295 w 1500"/>
                <a:gd name="T9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0" h="1180">
                  <a:moveTo>
                    <a:pt x="1295" y="0"/>
                  </a:moveTo>
                  <a:lnTo>
                    <a:pt x="0" y="1077"/>
                  </a:lnTo>
                  <a:lnTo>
                    <a:pt x="57" y="1180"/>
                  </a:lnTo>
                  <a:lnTo>
                    <a:pt x="1500" y="440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4" name="Freeform 16"/>
            <p:cNvSpPr/>
            <p:nvPr/>
          </p:nvSpPr>
          <p:spPr bwMode="auto">
            <a:xfrm>
              <a:off x="4914828" y="2409064"/>
              <a:ext cx="2446004" cy="1924189"/>
            </a:xfrm>
            <a:custGeom>
              <a:avLst/>
              <a:gdLst>
                <a:gd name="T0" fmla="*/ 1295 w 1500"/>
                <a:gd name="T1" fmla="*/ 0 h 1180"/>
                <a:gd name="T2" fmla="*/ 0 w 1500"/>
                <a:gd name="T3" fmla="*/ 1077 h 1180"/>
                <a:gd name="T4" fmla="*/ 57 w 1500"/>
                <a:gd name="T5" fmla="*/ 1180 h 1180"/>
                <a:gd name="T6" fmla="*/ 1500 w 1500"/>
                <a:gd name="T7" fmla="*/ 44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0" h="1180">
                  <a:moveTo>
                    <a:pt x="1295" y="0"/>
                  </a:moveTo>
                  <a:lnTo>
                    <a:pt x="0" y="1077"/>
                  </a:lnTo>
                  <a:lnTo>
                    <a:pt x="57" y="1180"/>
                  </a:lnTo>
                  <a:lnTo>
                    <a:pt x="1500" y="440"/>
                  </a:lnTo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5" name="Freeform 17"/>
            <p:cNvSpPr/>
            <p:nvPr/>
          </p:nvSpPr>
          <p:spPr bwMode="auto">
            <a:xfrm>
              <a:off x="4914828" y="4165294"/>
              <a:ext cx="1969849" cy="787613"/>
            </a:xfrm>
            <a:custGeom>
              <a:avLst/>
              <a:gdLst>
                <a:gd name="T0" fmla="*/ 0 w 1208"/>
                <a:gd name="T1" fmla="*/ 0 h 483"/>
                <a:gd name="T2" fmla="*/ 1208 w 1208"/>
                <a:gd name="T3" fmla="*/ 258 h 483"/>
                <a:gd name="T4" fmla="*/ 1138 w 1208"/>
                <a:gd name="T5" fmla="*/ 483 h 483"/>
                <a:gd name="T6" fmla="*/ 57 w 1208"/>
                <a:gd name="T7" fmla="*/ 103 h 483"/>
                <a:gd name="T8" fmla="*/ 0 w 1208"/>
                <a:gd name="T9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8" h="483">
                  <a:moveTo>
                    <a:pt x="0" y="0"/>
                  </a:moveTo>
                  <a:lnTo>
                    <a:pt x="1208" y="258"/>
                  </a:lnTo>
                  <a:lnTo>
                    <a:pt x="1138" y="483"/>
                  </a:lnTo>
                  <a:lnTo>
                    <a:pt x="57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6" name="Freeform 18"/>
            <p:cNvSpPr/>
            <p:nvPr/>
          </p:nvSpPr>
          <p:spPr bwMode="auto">
            <a:xfrm>
              <a:off x="5185519" y="3257012"/>
              <a:ext cx="2175313" cy="1585010"/>
            </a:xfrm>
            <a:custGeom>
              <a:avLst/>
              <a:gdLst>
                <a:gd name="T0" fmla="*/ 1334 w 1334"/>
                <a:gd name="T1" fmla="*/ 0 h 972"/>
                <a:gd name="T2" fmla="*/ 0 w 1334"/>
                <a:gd name="T3" fmla="*/ 860 h 972"/>
                <a:gd name="T4" fmla="*/ 31 w 1334"/>
                <a:gd name="T5" fmla="*/ 972 h 972"/>
                <a:gd name="T6" fmla="*/ 1317 w 1334"/>
                <a:gd name="T7" fmla="*/ 222 h 972"/>
                <a:gd name="T8" fmla="*/ 1334 w 1334"/>
                <a:gd name="T9" fmla="*/ 0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972">
                  <a:moveTo>
                    <a:pt x="1334" y="0"/>
                  </a:moveTo>
                  <a:lnTo>
                    <a:pt x="0" y="860"/>
                  </a:lnTo>
                  <a:lnTo>
                    <a:pt x="31" y="972"/>
                  </a:lnTo>
                  <a:lnTo>
                    <a:pt x="1317" y="222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7" name="Freeform 19"/>
            <p:cNvSpPr/>
            <p:nvPr/>
          </p:nvSpPr>
          <p:spPr bwMode="auto">
            <a:xfrm>
              <a:off x="5185519" y="3257012"/>
              <a:ext cx="2175313" cy="1585010"/>
            </a:xfrm>
            <a:custGeom>
              <a:avLst/>
              <a:gdLst>
                <a:gd name="T0" fmla="*/ 1334 w 1334"/>
                <a:gd name="T1" fmla="*/ 0 h 972"/>
                <a:gd name="T2" fmla="*/ 0 w 1334"/>
                <a:gd name="T3" fmla="*/ 860 h 972"/>
                <a:gd name="T4" fmla="*/ 31 w 1334"/>
                <a:gd name="T5" fmla="*/ 972 h 972"/>
                <a:gd name="T6" fmla="*/ 1317 w 1334"/>
                <a:gd name="T7" fmla="*/ 22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4" h="972">
                  <a:moveTo>
                    <a:pt x="1334" y="0"/>
                  </a:moveTo>
                  <a:lnTo>
                    <a:pt x="0" y="860"/>
                  </a:lnTo>
                  <a:lnTo>
                    <a:pt x="31" y="972"/>
                  </a:lnTo>
                  <a:lnTo>
                    <a:pt x="1317" y="222"/>
                  </a:lnTo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8" name="Freeform 20"/>
            <p:cNvSpPr/>
            <p:nvPr/>
          </p:nvSpPr>
          <p:spPr bwMode="auto">
            <a:xfrm>
              <a:off x="5185519" y="4659387"/>
              <a:ext cx="1488801" cy="694665"/>
            </a:xfrm>
            <a:custGeom>
              <a:avLst/>
              <a:gdLst>
                <a:gd name="T0" fmla="*/ 0 w 913"/>
                <a:gd name="T1" fmla="*/ 0 h 426"/>
                <a:gd name="T2" fmla="*/ 913 w 913"/>
                <a:gd name="T3" fmla="*/ 361 h 426"/>
                <a:gd name="T4" fmla="*/ 864 w 913"/>
                <a:gd name="T5" fmla="*/ 426 h 426"/>
                <a:gd name="T6" fmla="*/ 31 w 913"/>
                <a:gd name="T7" fmla="*/ 112 h 426"/>
                <a:gd name="T8" fmla="*/ 0 w 913"/>
                <a:gd name="T9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3" h="426">
                  <a:moveTo>
                    <a:pt x="0" y="0"/>
                  </a:moveTo>
                  <a:lnTo>
                    <a:pt x="913" y="361"/>
                  </a:lnTo>
                  <a:lnTo>
                    <a:pt x="864" y="426"/>
                  </a:lnTo>
                  <a:lnTo>
                    <a:pt x="31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9" name="Freeform 21"/>
            <p:cNvSpPr/>
            <p:nvPr/>
          </p:nvSpPr>
          <p:spPr bwMode="auto">
            <a:xfrm>
              <a:off x="4710994" y="2020965"/>
              <a:ext cx="1554028" cy="1682850"/>
            </a:xfrm>
            <a:custGeom>
              <a:avLst/>
              <a:gdLst>
                <a:gd name="T0" fmla="*/ 552 w 953"/>
                <a:gd name="T1" fmla="*/ 0 h 1032"/>
                <a:gd name="T2" fmla="*/ 0 w 953"/>
                <a:gd name="T3" fmla="*/ 554 h 1032"/>
                <a:gd name="T4" fmla="*/ 0 w 953"/>
                <a:gd name="T5" fmla="*/ 1032 h 1032"/>
                <a:gd name="T6" fmla="*/ 953 w 953"/>
                <a:gd name="T7" fmla="*/ 0 h 1032"/>
                <a:gd name="T8" fmla="*/ 552 w 953"/>
                <a:gd name="T9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3" h="1032">
                  <a:moveTo>
                    <a:pt x="552" y="0"/>
                  </a:moveTo>
                  <a:lnTo>
                    <a:pt x="0" y="554"/>
                  </a:lnTo>
                  <a:lnTo>
                    <a:pt x="0" y="1032"/>
                  </a:lnTo>
                  <a:lnTo>
                    <a:pt x="953" y="0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0" name="Freeform 22"/>
            <p:cNvSpPr/>
            <p:nvPr/>
          </p:nvSpPr>
          <p:spPr bwMode="auto">
            <a:xfrm>
              <a:off x="5382830" y="4586007"/>
              <a:ext cx="1501847" cy="768045"/>
            </a:xfrm>
            <a:custGeom>
              <a:avLst/>
              <a:gdLst>
                <a:gd name="T0" fmla="*/ 58 w 921"/>
                <a:gd name="T1" fmla="*/ 471 h 471"/>
                <a:gd name="T2" fmla="*/ 851 w 921"/>
                <a:gd name="T3" fmla="*/ 225 h 471"/>
                <a:gd name="T4" fmla="*/ 921 w 921"/>
                <a:gd name="T5" fmla="*/ 0 h 471"/>
                <a:gd name="T6" fmla="*/ 0 w 921"/>
                <a:gd name="T7" fmla="*/ 415 h 471"/>
                <a:gd name="T8" fmla="*/ 58 w 921"/>
                <a:gd name="T9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1" h="471">
                  <a:moveTo>
                    <a:pt x="58" y="471"/>
                  </a:moveTo>
                  <a:lnTo>
                    <a:pt x="851" y="225"/>
                  </a:lnTo>
                  <a:lnTo>
                    <a:pt x="921" y="0"/>
                  </a:lnTo>
                  <a:lnTo>
                    <a:pt x="0" y="415"/>
                  </a:lnTo>
                  <a:lnTo>
                    <a:pt x="58" y="471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1" name="Freeform 23"/>
            <p:cNvSpPr/>
            <p:nvPr/>
          </p:nvSpPr>
          <p:spPr bwMode="auto">
            <a:xfrm>
              <a:off x="5382830" y="5248058"/>
              <a:ext cx="1291490" cy="105993"/>
            </a:xfrm>
            <a:custGeom>
              <a:avLst/>
              <a:gdLst>
                <a:gd name="T0" fmla="*/ 0 w 792"/>
                <a:gd name="T1" fmla="*/ 9 h 65"/>
                <a:gd name="T2" fmla="*/ 792 w 792"/>
                <a:gd name="T3" fmla="*/ 0 h 65"/>
                <a:gd name="T4" fmla="*/ 743 w 792"/>
                <a:gd name="T5" fmla="*/ 65 h 65"/>
                <a:gd name="T6" fmla="*/ 58 w 792"/>
                <a:gd name="T7" fmla="*/ 65 h 65"/>
                <a:gd name="T8" fmla="*/ 0 w 792"/>
                <a:gd name="T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2" h="65">
                  <a:moveTo>
                    <a:pt x="0" y="9"/>
                  </a:moveTo>
                  <a:lnTo>
                    <a:pt x="792" y="0"/>
                  </a:lnTo>
                  <a:lnTo>
                    <a:pt x="743" y="65"/>
                  </a:lnTo>
                  <a:lnTo>
                    <a:pt x="58" y="65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1199861" y="716170"/>
            <a:ext cx="3332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性能压力测试用例</a:t>
            </a:r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07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76" name="直接连接符 7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331608" y="1475105"/>
            <a:ext cx="162116" cy="304800"/>
            <a:chOff x="1283913" y="1155618"/>
            <a:chExt cx="1013226" cy="1905000"/>
          </a:xfrm>
        </p:grpSpPr>
        <p:sp>
          <p:nvSpPr>
            <p:cNvPr id="166" name="任意多边形: 形状 3"/>
            <p:cNvSpPr/>
            <p:nvPr>
              <p:custDataLst>
                <p:tags r:id="rId2"/>
              </p:custDataLst>
            </p:nvPr>
          </p:nvSpPr>
          <p:spPr>
            <a:xfrm>
              <a:off x="1283913" y="1226700"/>
              <a:ext cx="1013226" cy="1833918"/>
            </a:xfrm>
            <a:custGeom>
              <a:avLst/>
              <a:gdLst/>
              <a:ahLst/>
              <a:cxnLst/>
              <a:rect l="0" t="0" r="0" b="0"/>
              <a:pathLst>
                <a:path w="2000378" h="3620645">
                  <a:moveTo>
                    <a:pt x="181229" y="3355341"/>
                  </a:moveTo>
                  <a:lnTo>
                    <a:pt x="232156" y="3371851"/>
                  </a:lnTo>
                  <a:lnTo>
                    <a:pt x="1120521" y="3613786"/>
                  </a:lnTo>
                  <a:cubicBezTo>
                    <a:pt x="1120521" y="3613786"/>
                    <a:pt x="1145032" y="3620644"/>
                    <a:pt x="1176274" y="3602991"/>
                  </a:cubicBezTo>
                  <a:cubicBezTo>
                    <a:pt x="1191895" y="3594228"/>
                    <a:pt x="1195324" y="3581909"/>
                    <a:pt x="1219327" y="3496311"/>
                  </a:cubicBezTo>
                  <a:cubicBezTo>
                    <a:pt x="1243330" y="3410713"/>
                    <a:pt x="1244727" y="3358389"/>
                    <a:pt x="1178179" y="3313304"/>
                  </a:cubicBezTo>
                  <a:cubicBezTo>
                    <a:pt x="1148334" y="3278633"/>
                    <a:pt x="1118489" y="3243835"/>
                    <a:pt x="1135634" y="3182748"/>
                  </a:cubicBezTo>
                  <a:lnTo>
                    <a:pt x="1319403" y="2502281"/>
                  </a:lnTo>
                  <a:lnTo>
                    <a:pt x="1637665" y="1364869"/>
                  </a:lnTo>
                  <a:lnTo>
                    <a:pt x="2000377" y="68453"/>
                  </a:lnTo>
                  <a:lnTo>
                    <a:pt x="1829181" y="20574"/>
                  </a:lnTo>
                  <a:lnTo>
                    <a:pt x="1780286" y="6858"/>
                  </a:lnTo>
                  <a:cubicBezTo>
                    <a:pt x="1780286" y="6858"/>
                    <a:pt x="1755775" y="0"/>
                    <a:pt x="1724533" y="17653"/>
                  </a:cubicBezTo>
                  <a:cubicBezTo>
                    <a:pt x="1693291" y="35306"/>
                    <a:pt x="1476121" y="198755"/>
                    <a:pt x="1476121" y="198755"/>
                  </a:cubicBezTo>
                  <a:cubicBezTo>
                    <a:pt x="1476121" y="198755"/>
                    <a:pt x="1144016" y="395987"/>
                    <a:pt x="1060323" y="412115"/>
                  </a:cubicBezTo>
                  <a:cubicBezTo>
                    <a:pt x="957580" y="449326"/>
                    <a:pt x="851408" y="498730"/>
                    <a:pt x="691007" y="506603"/>
                  </a:cubicBezTo>
                  <a:cubicBezTo>
                    <a:pt x="631825" y="529590"/>
                    <a:pt x="607314" y="522733"/>
                    <a:pt x="576580" y="632841"/>
                  </a:cubicBezTo>
                  <a:cubicBezTo>
                    <a:pt x="545846" y="742950"/>
                    <a:pt x="561467" y="734060"/>
                    <a:pt x="561467" y="734060"/>
                  </a:cubicBezTo>
                  <a:cubicBezTo>
                    <a:pt x="561467" y="734060"/>
                    <a:pt x="544322" y="795275"/>
                    <a:pt x="713613" y="803021"/>
                  </a:cubicBezTo>
                  <a:cubicBezTo>
                    <a:pt x="882904" y="810768"/>
                    <a:pt x="963041" y="806831"/>
                    <a:pt x="963041" y="806831"/>
                  </a:cubicBezTo>
                  <a:lnTo>
                    <a:pt x="644779" y="1944243"/>
                  </a:lnTo>
                  <a:lnTo>
                    <a:pt x="415544" y="2763647"/>
                  </a:lnTo>
                  <a:lnTo>
                    <a:pt x="364236" y="2947162"/>
                  </a:lnTo>
                  <a:cubicBezTo>
                    <a:pt x="364236" y="2947162"/>
                    <a:pt x="361315" y="3051810"/>
                    <a:pt x="127508" y="3039237"/>
                  </a:cubicBezTo>
                  <a:cubicBezTo>
                    <a:pt x="99568" y="3044572"/>
                    <a:pt x="92837" y="3069083"/>
                    <a:pt x="79121" y="3117978"/>
                  </a:cubicBezTo>
                  <a:cubicBezTo>
                    <a:pt x="65405" y="3166873"/>
                    <a:pt x="44958" y="3240279"/>
                    <a:pt x="44958" y="3240279"/>
                  </a:cubicBezTo>
                  <a:cubicBezTo>
                    <a:pt x="44958" y="3240279"/>
                    <a:pt x="0" y="3306827"/>
                    <a:pt x="109982" y="3337561"/>
                  </a:cubicBezTo>
                  <a:cubicBezTo>
                    <a:pt x="158750" y="3351277"/>
                    <a:pt x="173101" y="3354198"/>
                    <a:pt x="181229" y="33553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任意多边形: 形状 4"/>
            <p:cNvSpPr/>
            <p:nvPr>
              <p:custDataLst>
                <p:tags r:id="rId3"/>
              </p:custDataLst>
            </p:nvPr>
          </p:nvSpPr>
          <p:spPr>
            <a:xfrm>
              <a:off x="1356217" y="1155618"/>
              <a:ext cx="704389" cy="1852637"/>
            </a:xfrm>
            <a:custGeom>
              <a:avLst/>
              <a:gdLst/>
              <a:ahLst/>
              <a:cxnLst/>
              <a:rect l="0" t="0" r="0" b="0"/>
              <a:pathLst>
                <a:path w="1390651" h="3657601">
                  <a:moveTo>
                    <a:pt x="352933" y="3655441"/>
                  </a:moveTo>
                  <a:lnTo>
                    <a:pt x="406400" y="3657600"/>
                  </a:lnTo>
                  <a:lnTo>
                    <a:pt x="1327150" y="3651250"/>
                  </a:lnTo>
                  <a:cubicBezTo>
                    <a:pt x="1327150" y="3651250"/>
                    <a:pt x="1352550" y="3651250"/>
                    <a:pt x="1377950" y="3625850"/>
                  </a:cubicBezTo>
                  <a:cubicBezTo>
                    <a:pt x="1390650" y="3613150"/>
                    <a:pt x="1390650" y="3600450"/>
                    <a:pt x="1390650" y="3511550"/>
                  </a:cubicBezTo>
                  <a:cubicBezTo>
                    <a:pt x="1390650" y="3422650"/>
                    <a:pt x="1377950" y="3371850"/>
                    <a:pt x="1301750" y="3346450"/>
                  </a:cubicBezTo>
                  <a:cubicBezTo>
                    <a:pt x="1263650" y="3321050"/>
                    <a:pt x="1225550" y="3295650"/>
                    <a:pt x="1225550" y="3232150"/>
                  </a:cubicBezTo>
                  <a:lnTo>
                    <a:pt x="1219200" y="2527300"/>
                  </a:lnTo>
                  <a:lnTo>
                    <a:pt x="1219200" y="1346200"/>
                  </a:lnTo>
                  <a:lnTo>
                    <a:pt x="1219200" y="0"/>
                  </a:lnTo>
                  <a:lnTo>
                    <a:pt x="1041400" y="0"/>
                  </a:lnTo>
                  <a:lnTo>
                    <a:pt x="990600" y="0"/>
                  </a:lnTo>
                  <a:cubicBezTo>
                    <a:pt x="990600" y="0"/>
                    <a:pt x="965200" y="0"/>
                    <a:pt x="939800" y="25400"/>
                  </a:cubicBezTo>
                  <a:cubicBezTo>
                    <a:pt x="914400" y="50800"/>
                    <a:pt x="749300" y="266700"/>
                    <a:pt x="749300" y="266700"/>
                  </a:cubicBezTo>
                  <a:cubicBezTo>
                    <a:pt x="749300" y="266700"/>
                    <a:pt x="482600" y="546100"/>
                    <a:pt x="406400" y="584200"/>
                  </a:cubicBezTo>
                  <a:cubicBezTo>
                    <a:pt x="317500" y="647700"/>
                    <a:pt x="228600" y="723900"/>
                    <a:pt x="76200" y="774700"/>
                  </a:cubicBezTo>
                  <a:cubicBezTo>
                    <a:pt x="25400" y="812800"/>
                    <a:pt x="0" y="812800"/>
                    <a:pt x="0" y="927100"/>
                  </a:cubicBezTo>
                  <a:cubicBezTo>
                    <a:pt x="0" y="1041400"/>
                    <a:pt x="12700" y="1028700"/>
                    <a:pt x="12700" y="1028700"/>
                  </a:cubicBezTo>
                  <a:cubicBezTo>
                    <a:pt x="12700" y="1028700"/>
                    <a:pt x="12700" y="1092200"/>
                    <a:pt x="177800" y="1054100"/>
                  </a:cubicBezTo>
                  <a:cubicBezTo>
                    <a:pt x="342903" y="1016013"/>
                    <a:pt x="419100" y="990600"/>
                    <a:pt x="419100" y="990600"/>
                  </a:cubicBezTo>
                  <a:lnTo>
                    <a:pt x="419100" y="2171700"/>
                  </a:lnTo>
                  <a:lnTo>
                    <a:pt x="419100" y="3022600"/>
                  </a:lnTo>
                  <a:lnTo>
                    <a:pt x="419100" y="3213100"/>
                  </a:lnTo>
                  <a:cubicBezTo>
                    <a:pt x="419100" y="3213100"/>
                    <a:pt x="444500" y="3314700"/>
                    <a:pt x="215900" y="3365500"/>
                  </a:cubicBezTo>
                  <a:cubicBezTo>
                    <a:pt x="190500" y="3378200"/>
                    <a:pt x="190500" y="3403600"/>
                    <a:pt x="190500" y="3454400"/>
                  </a:cubicBezTo>
                  <a:cubicBezTo>
                    <a:pt x="190500" y="3505200"/>
                    <a:pt x="190500" y="3581400"/>
                    <a:pt x="190500" y="3581400"/>
                  </a:cubicBezTo>
                  <a:cubicBezTo>
                    <a:pt x="190500" y="3581400"/>
                    <a:pt x="165100" y="3657600"/>
                    <a:pt x="279400" y="3657600"/>
                  </a:cubicBezTo>
                  <a:cubicBezTo>
                    <a:pt x="330200" y="3657600"/>
                    <a:pt x="344678" y="3656584"/>
                    <a:pt x="352933" y="365544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8" name="组合 167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5302737" y="1960880"/>
            <a:ext cx="219859" cy="304800"/>
            <a:chOff x="3262468" y="1155618"/>
            <a:chExt cx="1374117" cy="1905000"/>
          </a:xfrm>
        </p:grpSpPr>
        <p:sp>
          <p:nvSpPr>
            <p:cNvPr id="169" name="任意多边形: 形状 6"/>
            <p:cNvSpPr/>
            <p:nvPr>
              <p:custDataLst>
                <p:tags r:id="rId5"/>
              </p:custDataLst>
            </p:nvPr>
          </p:nvSpPr>
          <p:spPr>
            <a:xfrm>
              <a:off x="3262468" y="1156762"/>
              <a:ext cx="1374117" cy="1903856"/>
            </a:xfrm>
            <a:custGeom>
              <a:avLst/>
              <a:gdLst/>
              <a:ahLst/>
              <a:cxnLst/>
              <a:rect l="0" t="0" r="0" b="0"/>
              <a:pathLst>
                <a:path w="2745487" h="3803905">
                  <a:moveTo>
                    <a:pt x="2261235" y="2882773"/>
                  </a:moveTo>
                  <a:lnTo>
                    <a:pt x="2089658" y="3270377"/>
                  </a:lnTo>
                  <a:lnTo>
                    <a:pt x="1880235" y="3700399"/>
                  </a:lnTo>
                  <a:lnTo>
                    <a:pt x="1835658" y="3767201"/>
                  </a:lnTo>
                  <a:cubicBezTo>
                    <a:pt x="1835658" y="3767201"/>
                    <a:pt x="1825625" y="3803904"/>
                    <a:pt x="1715389" y="3773932"/>
                  </a:cubicBezTo>
                  <a:cubicBezTo>
                    <a:pt x="1605153" y="3743833"/>
                    <a:pt x="1066038" y="3596894"/>
                    <a:pt x="1066038" y="3596894"/>
                  </a:cubicBezTo>
                  <a:lnTo>
                    <a:pt x="0" y="3306191"/>
                  </a:lnTo>
                  <a:lnTo>
                    <a:pt x="143637" y="2779268"/>
                  </a:lnTo>
                  <a:cubicBezTo>
                    <a:pt x="143637" y="2779268"/>
                    <a:pt x="172593" y="2721356"/>
                    <a:pt x="238252" y="2673477"/>
                  </a:cubicBezTo>
                  <a:cubicBezTo>
                    <a:pt x="303911" y="2625599"/>
                    <a:pt x="491109" y="2518664"/>
                    <a:pt x="491109" y="2518664"/>
                  </a:cubicBezTo>
                  <a:lnTo>
                    <a:pt x="731647" y="2360422"/>
                  </a:lnTo>
                  <a:lnTo>
                    <a:pt x="1094740" y="2090801"/>
                  </a:lnTo>
                  <a:cubicBezTo>
                    <a:pt x="1094740" y="2090801"/>
                    <a:pt x="1483487" y="1775587"/>
                    <a:pt x="1538097" y="1671955"/>
                  </a:cubicBezTo>
                  <a:cubicBezTo>
                    <a:pt x="1592706" y="1568323"/>
                    <a:pt x="1663954" y="1548257"/>
                    <a:pt x="1812036" y="1101598"/>
                  </a:cubicBezTo>
                  <a:cubicBezTo>
                    <a:pt x="1812036" y="1101598"/>
                    <a:pt x="1904492" y="810895"/>
                    <a:pt x="1913382" y="681609"/>
                  </a:cubicBezTo>
                  <a:cubicBezTo>
                    <a:pt x="1922272" y="552450"/>
                    <a:pt x="1929003" y="527939"/>
                    <a:pt x="1905635" y="468884"/>
                  </a:cubicBezTo>
                  <a:cubicBezTo>
                    <a:pt x="1882267" y="409830"/>
                    <a:pt x="1825371" y="328549"/>
                    <a:pt x="1711833" y="310770"/>
                  </a:cubicBezTo>
                  <a:cubicBezTo>
                    <a:pt x="1598168" y="292989"/>
                    <a:pt x="1591564" y="317500"/>
                    <a:pt x="1591564" y="317500"/>
                  </a:cubicBezTo>
                  <a:cubicBezTo>
                    <a:pt x="1591564" y="317500"/>
                    <a:pt x="1480185" y="339725"/>
                    <a:pt x="1454531" y="530225"/>
                  </a:cubicBezTo>
                  <a:cubicBezTo>
                    <a:pt x="1436751" y="643890"/>
                    <a:pt x="1408938" y="939039"/>
                    <a:pt x="1265174" y="1031495"/>
                  </a:cubicBezTo>
                  <a:cubicBezTo>
                    <a:pt x="1230630" y="1061593"/>
                    <a:pt x="1170559" y="1137286"/>
                    <a:pt x="1004570" y="1118362"/>
                  </a:cubicBezTo>
                  <a:cubicBezTo>
                    <a:pt x="967867" y="1108330"/>
                    <a:pt x="915416" y="1107186"/>
                    <a:pt x="851916" y="1050417"/>
                  </a:cubicBezTo>
                  <a:cubicBezTo>
                    <a:pt x="830707" y="1031494"/>
                    <a:pt x="703707" y="917829"/>
                    <a:pt x="752729" y="641604"/>
                  </a:cubicBezTo>
                  <a:cubicBezTo>
                    <a:pt x="766064" y="592582"/>
                    <a:pt x="830707" y="307467"/>
                    <a:pt x="1161542" y="108077"/>
                  </a:cubicBezTo>
                  <a:cubicBezTo>
                    <a:pt x="1192784" y="90297"/>
                    <a:pt x="1326388" y="34544"/>
                    <a:pt x="1409954" y="17780"/>
                  </a:cubicBezTo>
                  <a:cubicBezTo>
                    <a:pt x="1493519" y="1016"/>
                    <a:pt x="1730756" y="0"/>
                    <a:pt x="1865502" y="36703"/>
                  </a:cubicBezTo>
                  <a:cubicBezTo>
                    <a:pt x="1902206" y="46736"/>
                    <a:pt x="2040381" y="71247"/>
                    <a:pt x="2235326" y="177038"/>
                  </a:cubicBezTo>
                  <a:cubicBezTo>
                    <a:pt x="2268727" y="199263"/>
                    <a:pt x="2302129" y="221615"/>
                    <a:pt x="2302129" y="221615"/>
                  </a:cubicBezTo>
                  <a:cubicBezTo>
                    <a:pt x="2302129" y="221615"/>
                    <a:pt x="2453639" y="341884"/>
                    <a:pt x="2480310" y="388747"/>
                  </a:cubicBezTo>
                  <a:cubicBezTo>
                    <a:pt x="2489200" y="404368"/>
                    <a:pt x="2646299" y="552450"/>
                    <a:pt x="2686431" y="839852"/>
                  </a:cubicBezTo>
                  <a:cubicBezTo>
                    <a:pt x="2688717" y="879984"/>
                    <a:pt x="2745486" y="1106044"/>
                    <a:pt x="2615184" y="1439165"/>
                  </a:cubicBezTo>
                  <a:cubicBezTo>
                    <a:pt x="2608453" y="1463675"/>
                    <a:pt x="2536063" y="1680846"/>
                    <a:pt x="2272157" y="1924813"/>
                  </a:cubicBezTo>
                  <a:cubicBezTo>
                    <a:pt x="2206498" y="1972692"/>
                    <a:pt x="2049399" y="2114170"/>
                    <a:pt x="1695196" y="2254505"/>
                  </a:cubicBezTo>
                  <a:cubicBezTo>
                    <a:pt x="1561592" y="2310258"/>
                    <a:pt x="1082548" y="2521839"/>
                    <a:pt x="1082548" y="2521839"/>
                  </a:cubicBezTo>
                  <a:cubicBezTo>
                    <a:pt x="1082548" y="2521839"/>
                    <a:pt x="628142" y="2740152"/>
                    <a:pt x="605790" y="2773553"/>
                  </a:cubicBezTo>
                  <a:cubicBezTo>
                    <a:pt x="703834" y="2800224"/>
                    <a:pt x="1340993" y="2973959"/>
                    <a:pt x="1340993" y="2973959"/>
                  </a:cubicBezTo>
                  <a:lnTo>
                    <a:pt x="1684020" y="3067558"/>
                  </a:lnTo>
                  <a:cubicBezTo>
                    <a:pt x="1684020" y="3067558"/>
                    <a:pt x="1803146" y="3113278"/>
                    <a:pt x="1876679" y="2988437"/>
                  </a:cubicBezTo>
                  <a:cubicBezTo>
                    <a:pt x="1950212" y="2863723"/>
                    <a:pt x="1980311" y="2753360"/>
                    <a:pt x="2066036" y="2776855"/>
                  </a:cubicBezTo>
                  <a:cubicBezTo>
                    <a:pt x="2152015" y="2800350"/>
                    <a:pt x="2253361" y="2814828"/>
                    <a:pt x="2261235" y="2882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任意多边形: 形状 7"/>
            <p:cNvSpPr/>
            <p:nvPr>
              <p:custDataLst>
                <p:tags r:id="rId6"/>
              </p:custDataLst>
            </p:nvPr>
          </p:nvSpPr>
          <p:spPr>
            <a:xfrm>
              <a:off x="3369890" y="1155618"/>
              <a:ext cx="1036086" cy="1830631"/>
            </a:xfrm>
            <a:custGeom>
              <a:avLst/>
              <a:gdLst/>
              <a:ahLst/>
              <a:cxnLst/>
              <a:rect l="0" t="0" r="0" b="0"/>
              <a:pathLst>
                <a:path w="2070101" h="3657601">
                  <a:moveTo>
                    <a:pt x="2070100" y="2654300"/>
                  </a:moveTo>
                  <a:lnTo>
                    <a:pt x="2006600" y="3073400"/>
                  </a:lnTo>
                  <a:lnTo>
                    <a:pt x="1917700" y="3543300"/>
                  </a:lnTo>
                  <a:lnTo>
                    <a:pt x="1892300" y="3619500"/>
                  </a:lnTo>
                  <a:cubicBezTo>
                    <a:pt x="1892300" y="3619500"/>
                    <a:pt x="1892300" y="3657600"/>
                    <a:pt x="1778000" y="3657600"/>
                  </a:cubicBezTo>
                  <a:cubicBezTo>
                    <a:pt x="1663700" y="3657600"/>
                    <a:pt x="1104900" y="3657600"/>
                    <a:pt x="1104900" y="3657600"/>
                  </a:cubicBezTo>
                  <a:lnTo>
                    <a:pt x="0" y="3657600"/>
                  </a:lnTo>
                  <a:lnTo>
                    <a:pt x="0" y="3111500"/>
                  </a:lnTo>
                  <a:cubicBezTo>
                    <a:pt x="0" y="3111500"/>
                    <a:pt x="12700" y="3048000"/>
                    <a:pt x="63500" y="2984500"/>
                  </a:cubicBezTo>
                  <a:cubicBezTo>
                    <a:pt x="114300" y="2921000"/>
                    <a:pt x="266700" y="2768600"/>
                    <a:pt x="266700" y="2768600"/>
                  </a:cubicBezTo>
                  <a:lnTo>
                    <a:pt x="457200" y="2552700"/>
                  </a:lnTo>
                  <a:lnTo>
                    <a:pt x="736600" y="2197100"/>
                  </a:lnTo>
                  <a:cubicBezTo>
                    <a:pt x="736600" y="2197100"/>
                    <a:pt x="1028700" y="1790700"/>
                    <a:pt x="1054100" y="1676400"/>
                  </a:cubicBezTo>
                  <a:cubicBezTo>
                    <a:pt x="1079502" y="1562101"/>
                    <a:pt x="1143000" y="1524000"/>
                    <a:pt x="1168400" y="1054100"/>
                  </a:cubicBezTo>
                  <a:cubicBezTo>
                    <a:pt x="1168400" y="1054100"/>
                    <a:pt x="1181100" y="749300"/>
                    <a:pt x="1155700" y="622300"/>
                  </a:cubicBezTo>
                  <a:cubicBezTo>
                    <a:pt x="1130300" y="495300"/>
                    <a:pt x="1130300" y="469900"/>
                    <a:pt x="1092200" y="419100"/>
                  </a:cubicBezTo>
                  <a:cubicBezTo>
                    <a:pt x="1054100" y="368300"/>
                    <a:pt x="977900" y="304800"/>
                    <a:pt x="863600" y="317500"/>
                  </a:cubicBezTo>
                  <a:cubicBezTo>
                    <a:pt x="749300" y="330200"/>
                    <a:pt x="749300" y="355600"/>
                    <a:pt x="749300" y="355600"/>
                  </a:cubicBezTo>
                  <a:cubicBezTo>
                    <a:pt x="749300" y="355600"/>
                    <a:pt x="647700" y="406400"/>
                    <a:pt x="673100" y="596900"/>
                  </a:cubicBezTo>
                  <a:cubicBezTo>
                    <a:pt x="685800" y="711200"/>
                    <a:pt x="736600" y="1003300"/>
                    <a:pt x="622300" y="1130300"/>
                  </a:cubicBezTo>
                  <a:cubicBezTo>
                    <a:pt x="596900" y="1168400"/>
                    <a:pt x="558800" y="1257300"/>
                    <a:pt x="393700" y="1282700"/>
                  </a:cubicBezTo>
                  <a:cubicBezTo>
                    <a:pt x="355600" y="1282700"/>
                    <a:pt x="304800" y="1295400"/>
                    <a:pt x="228600" y="1257300"/>
                  </a:cubicBezTo>
                  <a:cubicBezTo>
                    <a:pt x="203200" y="1244600"/>
                    <a:pt x="50800" y="1168400"/>
                    <a:pt x="25400" y="889000"/>
                  </a:cubicBezTo>
                  <a:cubicBezTo>
                    <a:pt x="25400" y="838200"/>
                    <a:pt x="12700" y="546100"/>
                    <a:pt x="279400" y="266700"/>
                  </a:cubicBezTo>
                  <a:cubicBezTo>
                    <a:pt x="304800" y="241300"/>
                    <a:pt x="419100" y="152400"/>
                    <a:pt x="495300" y="114300"/>
                  </a:cubicBezTo>
                  <a:cubicBezTo>
                    <a:pt x="571497" y="76193"/>
                    <a:pt x="800100" y="12700"/>
                    <a:pt x="939800" y="12700"/>
                  </a:cubicBezTo>
                  <a:cubicBezTo>
                    <a:pt x="977900" y="12700"/>
                    <a:pt x="1117600" y="0"/>
                    <a:pt x="1333500" y="50800"/>
                  </a:cubicBezTo>
                  <a:cubicBezTo>
                    <a:pt x="1371600" y="63500"/>
                    <a:pt x="1409700" y="76200"/>
                    <a:pt x="1409700" y="76200"/>
                  </a:cubicBezTo>
                  <a:cubicBezTo>
                    <a:pt x="1409700" y="76200"/>
                    <a:pt x="1587500" y="152400"/>
                    <a:pt x="1625600" y="190500"/>
                  </a:cubicBezTo>
                  <a:cubicBezTo>
                    <a:pt x="1638300" y="203200"/>
                    <a:pt x="1828800" y="304800"/>
                    <a:pt x="1943100" y="571500"/>
                  </a:cubicBezTo>
                  <a:cubicBezTo>
                    <a:pt x="1955800" y="609600"/>
                    <a:pt x="2070100" y="812800"/>
                    <a:pt x="2032000" y="1168400"/>
                  </a:cubicBezTo>
                  <a:cubicBezTo>
                    <a:pt x="2032000" y="1193800"/>
                    <a:pt x="2019300" y="1422400"/>
                    <a:pt x="1828800" y="1727200"/>
                  </a:cubicBezTo>
                  <a:cubicBezTo>
                    <a:pt x="1778000" y="1790700"/>
                    <a:pt x="1663700" y="1968500"/>
                    <a:pt x="1358900" y="2197100"/>
                  </a:cubicBezTo>
                  <a:cubicBezTo>
                    <a:pt x="1244600" y="2286000"/>
                    <a:pt x="838200" y="2616200"/>
                    <a:pt x="838200" y="2616200"/>
                  </a:cubicBezTo>
                  <a:cubicBezTo>
                    <a:pt x="838200" y="2616200"/>
                    <a:pt x="457200" y="2946400"/>
                    <a:pt x="444500" y="2984500"/>
                  </a:cubicBezTo>
                  <a:cubicBezTo>
                    <a:pt x="546100" y="2984500"/>
                    <a:pt x="1206500" y="2984500"/>
                    <a:pt x="1206500" y="2984500"/>
                  </a:cubicBezTo>
                  <a:lnTo>
                    <a:pt x="1562100" y="2984500"/>
                  </a:lnTo>
                  <a:cubicBezTo>
                    <a:pt x="1562100" y="2984500"/>
                    <a:pt x="1689100" y="2997200"/>
                    <a:pt x="1727200" y="2857500"/>
                  </a:cubicBezTo>
                  <a:cubicBezTo>
                    <a:pt x="1765312" y="2717803"/>
                    <a:pt x="1765300" y="2603500"/>
                    <a:pt x="1854200" y="2603500"/>
                  </a:cubicBezTo>
                  <a:cubicBezTo>
                    <a:pt x="1943100" y="2603500"/>
                    <a:pt x="2044700" y="2590800"/>
                    <a:pt x="2070100" y="26543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1" name="组合 170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5309014" y="2446655"/>
            <a:ext cx="207304" cy="304800"/>
            <a:chOff x="5460700" y="1155618"/>
            <a:chExt cx="1295653" cy="1905000"/>
          </a:xfrm>
        </p:grpSpPr>
        <p:sp>
          <p:nvSpPr>
            <p:cNvPr id="172" name="任意多边形: 形状 9"/>
            <p:cNvSpPr/>
            <p:nvPr>
              <p:custDataLst>
                <p:tags r:id="rId8"/>
              </p:custDataLst>
            </p:nvPr>
          </p:nvSpPr>
          <p:spPr>
            <a:xfrm>
              <a:off x="5460700" y="1189984"/>
              <a:ext cx="1295653" cy="1841774"/>
            </a:xfrm>
            <a:custGeom>
              <a:avLst/>
              <a:gdLst/>
              <a:ahLst/>
              <a:cxnLst/>
              <a:rect l="0" t="0" r="0" b="0"/>
              <a:pathLst>
                <a:path w="2599945" h="3695828">
                  <a:moveTo>
                    <a:pt x="1034034" y="1489202"/>
                  </a:moveTo>
                  <a:cubicBezTo>
                    <a:pt x="1034034" y="1489202"/>
                    <a:pt x="1296543" y="1588135"/>
                    <a:pt x="1430401" y="1532890"/>
                  </a:cubicBezTo>
                  <a:cubicBezTo>
                    <a:pt x="1520698" y="1491996"/>
                    <a:pt x="1624203" y="1546860"/>
                    <a:pt x="1794256" y="645160"/>
                  </a:cubicBezTo>
                  <a:cubicBezTo>
                    <a:pt x="1803654" y="516001"/>
                    <a:pt x="1828546" y="377952"/>
                    <a:pt x="1629283" y="336042"/>
                  </a:cubicBezTo>
                  <a:cubicBezTo>
                    <a:pt x="1576959" y="334772"/>
                    <a:pt x="1395349" y="324104"/>
                    <a:pt x="1392301" y="573659"/>
                  </a:cubicBezTo>
                  <a:cubicBezTo>
                    <a:pt x="1391031" y="625983"/>
                    <a:pt x="1394206" y="995807"/>
                    <a:pt x="1235964" y="1044321"/>
                  </a:cubicBezTo>
                  <a:cubicBezTo>
                    <a:pt x="1189101" y="1070864"/>
                    <a:pt x="996188" y="1149350"/>
                    <a:pt x="851789" y="1004062"/>
                  </a:cubicBezTo>
                  <a:cubicBezTo>
                    <a:pt x="821817" y="969391"/>
                    <a:pt x="683006" y="852043"/>
                    <a:pt x="812292" y="479298"/>
                  </a:cubicBezTo>
                  <a:cubicBezTo>
                    <a:pt x="841502" y="421513"/>
                    <a:pt x="916686" y="244602"/>
                    <a:pt x="1222375" y="91948"/>
                  </a:cubicBezTo>
                  <a:cubicBezTo>
                    <a:pt x="1265809" y="77597"/>
                    <a:pt x="1366393" y="0"/>
                    <a:pt x="1738249" y="36830"/>
                  </a:cubicBezTo>
                  <a:cubicBezTo>
                    <a:pt x="1762760" y="43561"/>
                    <a:pt x="2100072" y="110363"/>
                    <a:pt x="2286508" y="293751"/>
                  </a:cubicBezTo>
                  <a:cubicBezTo>
                    <a:pt x="2328672" y="331724"/>
                    <a:pt x="2455291" y="445770"/>
                    <a:pt x="2500376" y="616331"/>
                  </a:cubicBezTo>
                  <a:cubicBezTo>
                    <a:pt x="2514727" y="659765"/>
                    <a:pt x="2599944" y="828294"/>
                    <a:pt x="2565654" y="1095502"/>
                  </a:cubicBezTo>
                  <a:cubicBezTo>
                    <a:pt x="2552065" y="1144524"/>
                    <a:pt x="2543556" y="1366139"/>
                    <a:pt x="2344674" y="1561465"/>
                  </a:cubicBezTo>
                  <a:cubicBezTo>
                    <a:pt x="2310003" y="1591437"/>
                    <a:pt x="2195957" y="1718056"/>
                    <a:pt x="1969770" y="1774063"/>
                  </a:cubicBezTo>
                  <a:cubicBezTo>
                    <a:pt x="1914017" y="1784985"/>
                    <a:pt x="1706753" y="1820037"/>
                    <a:pt x="1645539" y="1803019"/>
                  </a:cubicBezTo>
                  <a:cubicBezTo>
                    <a:pt x="1687703" y="1840992"/>
                    <a:pt x="2038096" y="2003679"/>
                    <a:pt x="2152777" y="2351659"/>
                  </a:cubicBezTo>
                  <a:cubicBezTo>
                    <a:pt x="2176018" y="2410714"/>
                    <a:pt x="2322703" y="2833370"/>
                    <a:pt x="1969135" y="3302254"/>
                  </a:cubicBezTo>
                  <a:cubicBezTo>
                    <a:pt x="1927733" y="3356737"/>
                    <a:pt x="1719453" y="3681222"/>
                    <a:pt x="1124712" y="3688207"/>
                  </a:cubicBezTo>
                  <a:cubicBezTo>
                    <a:pt x="1056767" y="3695827"/>
                    <a:pt x="604647" y="3663061"/>
                    <a:pt x="377190" y="3389503"/>
                  </a:cubicBezTo>
                  <a:cubicBezTo>
                    <a:pt x="299593" y="3289046"/>
                    <a:pt x="0" y="2942718"/>
                    <a:pt x="267843" y="2450212"/>
                  </a:cubicBezTo>
                  <a:cubicBezTo>
                    <a:pt x="321437" y="2399158"/>
                    <a:pt x="435483" y="2272539"/>
                    <a:pt x="649097" y="2357883"/>
                  </a:cubicBezTo>
                  <a:cubicBezTo>
                    <a:pt x="706882" y="2387093"/>
                    <a:pt x="826008" y="2433067"/>
                    <a:pt x="829691" y="2658111"/>
                  </a:cubicBezTo>
                  <a:cubicBezTo>
                    <a:pt x="818261" y="2747138"/>
                    <a:pt x="804672" y="2796159"/>
                    <a:pt x="703707" y="3018537"/>
                  </a:cubicBezTo>
                  <a:cubicBezTo>
                    <a:pt x="686816" y="3079751"/>
                    <a:pt x="602742" y="3241040"/>
                    <a:pt x="837438" y="3345308"/>
                  </a:cubicBezTo>
                  <a:cubicBezTo>
                    <a:pt x="902081" y="3350007"/>
                    <a:pt x="1103376" y="3431922"/>
                    <a:pt x="1238631" y="2942337"/>
                  </a:cubicBezTo>
                  <a:cubicBezTo>
                    <a:pt x="1265682" y="2844420"/>
                    <a:pt x="1386586" y="2311274"/>
                    <a:pt x="1386586" y="2311274"/>
                  </a:cubicBezTo>
                  <a:cubicBezTo>
                    <a:pt x="1386586" y="2311274"/>
                    <a:pt x="1412875" y="2120901"/>
                    <a:pt x="1377442" y="2058417"/>
                  </a:cubicBezTo>
                  <a:cubicBezTo>
                    <a:pt x="1342009" y="1995932"/>
                    <a:pt x="1347978" y="1878965"/>
                    <a:pt x="931799" y="1764031"/>
                  </a:cubicBezTo>
                  <a:cubicBezTo>
                    <a:pt x="882777" y="1750442"/>
                    <a:pt x="814832" y="1758062"/>
                    <a:pt x="881253" y="1565657"/>
                  </a:cubicBezTo>
                  <a:cubicBezTo>
                    <a:pt x="910336" y="1507744"/>
                    <a:pt x="923925" y="1458722"/>
                    <a:pt x="1034034" y="14892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任意多边形: 形状 10"/>
            <p:cNvSpPr/>
            <p:nvPr>
              <p:custDataLst>
                <p:tags r:id="rId9"/>
              </p:custDataLst>
            </p:nvPr>
          </p:nvSpPr>
          <p:spPr>
            <a:xfrm>
              <a:off x="5538672" y="1155618"/>
              <a:ext cx="1101229" cy="1905000"/>
            </a:xfrm>
            <a:custGeom>
              <a:avLst/>
              <a:gdLst/>
              <a:ahLst/>
              <a:cxnLst/>
              <a:rect l="0" t="0" r="0" b="0"/>
              <a:pathLst>
                <a:path w="2209801" h="3822701">
                  <a:moveTo>
                    <a:pt x="609600" y="1612900"/>
                  </a:moveTo>
                  <a:cubicBezTo>
                    <a:pt x="609600" y="1612900"/>
                    <a:pt x="889000" y="1638300"/>
                    <a:pt x="1003300" y="1549400"/>
                  </a:cubicBezTo>
                  <a:cubicBezTo>
                    <a:pt x="1079500" y="1485900"/>
                    <a:pt x="1193800" y="1511300"/>
                    <a:pt x="1117600" y="596900"/>
                  </a:cubicBezTo>
                  <a:cubicBezTo>
                    <a:pt x="1092200" y="469900"/>
                    <a:pt x="1079500" y="330200"/>
                    <a:pt x="876300" y="342900"/>
                  </a:cubicBezTo>
                  <a:cubicBezTo>
                    <a:pt x="825500" y="355600"/>
                    <a:pt x="647700" y="393700"/>
                    <a:pt x="711200" y="635000"/>
                  </a:cubicBezTo>
                  <a:cubicBezTo>
                    <a:pt x="723900" y="685800"/>
                    <a:pt x="825500" y="1041400"/>
                    <a:pt x="685800" y="1130300"/>
                  </a:cubicBezTo>
                  <a:cubicBezTo>
                    <a:pt x="647700" y="1168400"/>
                    <a:pt x="482600" y="1295400"/>
                    <a:pt x="304800" y="1193800"/>
                  </a:cubicBezTo>
                  <a:cubicBezTo>
                    <a:pt x="266700" y="1168400"/>
                    <a:pt x="101600" y="1092200"/>
                    <a:pt x="127000" y="698500"/>
                  </a:cubicBezTo>
                  <a:cubicBezTo>
                    <a:pt x="139700" y="635000"/>
                    <a:pt x="165100" y="444500"/>
                    <a:pt x="419100" y="215900"/>
                  </a:cubicBezTo>
                  <a:cubicBezTo>
                    <a:pt x="457200" y="190500"/>
                    <a:pt x="533400" y="88900"/>
                    <a:pt x="901700" y="25400"/>
                  </a:cubicBezTo>
                  <a:cubicBezTo>
                    <a:pt x="927100" y="25400"/>
                    <a:pt x="1270000" y="0"/>
                    <a:pt x="1498600" y="127000"/>
                  </a:cubicBezTo>
                  <a:cubicBezTo>
                    <a:pt x="1549400" y="152400"/>
                    <a:pt x="1701800" y="228600"/>
                    <a:pt x="1790700" y="381000"/>
                  </a:cubicBezTo>
                  <a:cubicBezTo>
                    <a:pt x="1816100" y="419100"/>
                    <a:pt x="1943100" y="558800"/>
                    <a:pt x="1981200" y="825500"/>
                  </a:cubicBezTo>
                  <a:cubicBezTo>
                    <a:pt x="1981200" y="876300"/>
                    <a:pt x="2032000" y="1092200"/>
                    <a:pt x="1892300" y="1333500"/>
                  </a:cubicBezTo>
                  <a:cubicBezTo>
                    <a:pt x="1866900" y="1371600"/>
                    <a:pt x="1790700" y="1524000"/>
                    <a:pt x="1587500" y="1638300"/>
                  </a:cubicBezTo>
                  <a:cubicBezTo>
                    <a:pt x="1536700" y="1663700"/>
                    <a:pt x="1346200" y="1752600"/>
                    <a:pt x="1282700" y="1752600"/>
                  </a:cubicBezTo>
                  <a:cubicBezTo>
                    <a:pt x="1333500" y="1778000"/>
                    <a:pt x="1714500" y="1841500"/>
                    <a:pt x="1917700" y="2146300"/>
                  </a:cubicBezTo>
                  <a:cubicBezTo>
                    <a:pt x="1955800" y="2197100"/>
                    <a:pt x="2209800" y="2565400"/>
                    <a:pt x="1993900" y="3111500"/>
                  </a:cubicBezTo>
                  <a:cubicBezTo>
                    <a:pt x="1968500" y="3175000"/>
                    <a:pt x="1854200" y="3543300"/>
                    <a:pt x="1282700" y="3708400"/>
                  </a:cubicBezTo>
                  <a:cubicBezTo>
                    <a:pt x="1219200" y="3733800"/>
                    <a:pt x="774700" y="3822700"/>
                    <a:pt x="482600" y="3619500"/>
                  </a:cubicBezTo>
                  <a:cubicBezTo>
                    <a:pt x="381000" y="3543300"/>
                    <a:pt x="0" y="3289300"/>
                    <a:pt x="127000" y="2743200"/>
                  </a:cubicBezTo>
                  <a:cubicBezTo>
                    <a:pt x="165100" y="2679700"/>
                    <a:pt x="241300" y="2527300"/>
                    <a:pt x="469900" y="2552700"/>
                  </a:cubicBezTo>
                  <a:cubicBezTo>
                    <a:pt x="533400" y="2565400"/>
                    <a:pt x="660400" y="2578100"/>
                    <a:pt x="723900" y="2794000"/>
                  </a:cubicBezTo>
                  <a:cubicBezTo>
                    <a:pt x="736600" y="2882900"/>
                    <a:pt x="736600" y="2933700"/>
                    <a:pt x="698500" y="3175000"/>
                  </a:cubicBezTo>
                  <a:cubicBezTo>
                    <a:pt x="698500" y="3238500"/>
                    <a:pt x="660400" y="3416300"/>
                    <a:pt x="914400" y="3454400"/>
                  </a:cubicBezTo>
                  <a:cubicBezTo>
                    <a:pt x="977900" y="3441700"/>
                    <a:pt x="1193800" y="3467100"/>
                    <a:pt x="1193800" y="2959100"/>
                  </a:cubicBezTo>
                  <a:cubicBezTo>
                    <a:pt x="1193800" y="2857500"/>
                    <a:pt x="1168400" y="2311400"/>
                    <a:pt x="1168400" y="2311400"/>
                  </a:cubicBezTo>
                  <a:cubicBezTo>
                    <a:pt x="1168400" y="2311400"/>
                    <a:pt x="1143000" y="2120900"/>
                    <a:pt x="1092200" y="2070100"/>
                  </a:cubicBezTo>
                  <a:cubicBezTo>
                    <a:pt x="1041400" y="2019300"/>
                    <a:pt x="1016000" y="1905000"/>
                    <a:pt x="584200" y="1905000"/>
                  </a:cubicBezTo>
                  <a:cubicBezTo>
                    <a:pt x="533400" y="1905000"/>
                    <a:pt x="469900" y="1930400"/>
                    <a:pt x="482600" y="1727200"/>
                  </a:cubicBezTo>
                  <a:cubicBezTo>
                    <a:pt x="495300" y="1663700"/>
                    <a:pt x="495300" y="1612900"/>
                    <a:pt x="609600" y="16129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4" name="组合 173"/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5315049" y="2932430"/>
            <a:ext cx="195234" cy="304800"/>
            <a:chOff x="7668902" y="1161573"/>
            <a:chExt cx="1206752" cy="1883981"/>
          </a:xfrm>
        </p:grpSpPr>
        <p:sp>
          <p:nvSpPr>
            <p:cNvPr id="175" name="任意多边形: 形状 52"/>
            <p:cNvSpPr/>
            <p:nvPr>
              <p:custDataLst>
                <p:tags r:id="rId11"/>
              </p:custDataLst>
            </p:nvPr>
          </p:nvSpPr>
          <p:spPr>
            <a:xfrm>
              <a:off x="7668902" y="1266516"/>
              <a:ext cx="1206752" cy="1779038"/>
            </a:xfrm>
            <a:custGeom>
              <a:avLst/>
              <a:gdLst>
                <a:gd name="connsiteX0" fmla="*/ 684478 w 1206752"/>
                <a:gd name="connsiteY0" fmla="*/ 532642 h 1779038"/>
                <a:gd name="connsiteX1" fmla="*/ 202809 w 1206752"/>
                <a:gd name="connsiteY1" fmla="*/ 956302 h 1779038"/>
                <a:gd name="connsiteX2" fmla="*/ 526616 w 1206752"/>
                <a:gd name="connsiteY2" fmla="*/ 1054277 h 1779038"/>
                <a:gd name="connsiteX3" fmla="*/ 1083331 w 1206752"/>
                <a:gd name="connsiteY3" fmla="*/ 1242 h 1779038"/>
                <a:gd name="connsiteX4" fmla="*/ 1159694 w 1206752"/>
                <a:gd name="connsiteY4" fmla="*/ 21907 h 1779038"/>
                <a:gd name="connsiteX5" fmla="*/ 1206426 w 1206752"/>
                <a:gd name="connsiteY5" fmla="*/ 62249 h 1779038"/>
                <a:gd name="connsiteX6" fmla="*/ 879801 w 1206752"/>
                <a:gd name="connsiteY6" fmla="*/ 1141478 h 1779038"/>
                <a:gd name="connsiteX7" fmla="*/ 987737 w 1206752"/>
                <a:gd name="connsiteY7" fmla="*/ 1174115 h 1779038"/>
                <a:gd name="connsiteX8" fmla="*/ 1010977 w 1206752"/>
                <a:gd name="connsiteY8" fmla="*/ 1226987 h 1779038"/>
                <a:gd name="connsiteX9" fmla="*/ 978340 w 1206752"/>
                <a:gd name="connsiteY9" fmla="*/ 1334922 h 1779038"/>
                <a:gd name="connsiteX10" fmla="*/ 954911 w 1206752"/>
                <a:gd name="connsiteY10" fmla="*/ 1347451 h 1779038"/>
                <a:gd name="connsiteX11" fmla="*/ 930919 w 1206752"/>
                <a:gd name="connsiteY11" fmla="*/ 1340184 h 1779038"/>
                <a:gd name="connsiteX12" fmla="*/ 828997 w 1206752"/>
                <a:gd name="connsiteY12" fmla="*/ 1309363 h 1779038"/>
                <a:gd name="connsiteX13" fmla="*/ 767293 w 1206752"/>
                <a:gd name="connsiteY13" fmla="*/ 1513207 h 1779038"/>
                <a:gd name="connsiteX14" fmla="*/ 766604 w 1206752"/>
                <a:gd name="connsiteY14" fmla="*/ 1558811 h 1779038"/>
                <a:gd name="connsiteX15" fmla="*/ 789845 w 1206752"/>
                <a:gd name="connsiteY15" fmla="*/ 1611683 h 1779038"/>
                <a:gd name="connsiteX16" fmla="*/ 805130 w 1206752"/>
                <a:gd name="connsiteY16" fmla="*/ 1734152 h 1779038"/>
                <a:gd name="connsiteX17" fmla="*/ 772618 w 1206752"/>
                <a:gd name="connsiteY17" fmla="*/ 1776687 h 1779038"/>
                <a:gd name="connsiteX18" fmla="*/ 280989 w 1206752"/>
                <a:gd name="connsiteY18" fmla="*/ 1627908 h 1779038"/>
                <a:gd name="connsiteX19" fmla="*/ 268523 w 1206752"/>
                <a:gd name="connsiteY19" fmla="*/ 1538891 h 1779038"/>
                <a:gd name="connsiteX20" fmla="*/ 347892 w 1206752"/>
                <a:gd name="connsiteY20" fmla="*/ 1471298 h 1779038"/>
                <a:gd name="connsiteX21" fmla="*/ 378587 w 1206752"/>
                <a:gd name="connsiteY21" fmla="*/ 1434776 h 1779038"/>
                <a:gd name="connsiteX22" fmla="*/ 451192 w 1206752"/>
                <a:gd name="connsiteY22" fmla="*/ 1194976 h 1779038"/>
                <a:gd name="connsiteX23" fmla="*/ 31478 w 1206752"/>
                <a:gd name="connsiteY23" fmla="*/ 1067934 h 1779038"/>
                <a:gd name="connsiteX24" fmla="*/ 4604 w 1206752"/>
                <a:gd name="connsiteY24" fmla="*/ 1027090 h 1779038"/>
                <a:gd name="connsiteX25" fmla="*/ 59042 w 1206752"/>
                <a:gd name="connsiteY25" fmla="*/ 847240 h 1779038"/>
                <a:gd name="connsiteX26" fmla="*/ 618263 w 1206752"/>
                <a:gd name="connsiteY26" fmla="*/ 362000 h 1779038"/>
                <a:gd name="connsiteX27" fmla="*/ 1010914 w 1206752"/>
                <a:gd name="connsiteY27" fmla="*/ 16143 h 1779038"/>
                <a:gd name="connsiteX28" fmla="*/ 1083331 w 1206752"/>
                <a:gd name="connsiteY28" fmla="*/ 1242 h 177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06752" h="1779038">
                  <a:moveTo>
                    <a:pt x="684478" y="532642"/>
                  </a:moveTo>
                  <a:lnTo>
                    <a:pt x="202809" y="956302"/>
                  </a:lnTo>
                  <a:lnTo>
                    <a:pt x="526616" y="1054277"/>
                  </a:lnTo>
                  <a:close/>
                  <a:moveTo>
                    <a:pt x="1083331" y="1242"/>
                  </a:moveTo>
                  <a:cubicBezTo>
                    <a:pt x="1107699" y="4523"/>
                    <a:pt x="1132726" y="13732"/>
                    <a:pt x="1159694" y="21907"/>
                  </a:cubicBezTo>
                  <a:cubicBezTo>
                    <a:pt x="1213692" y="38257"/>
                    <a:pt x="1206426" y="62249"/>
                    <a:pt x="1206426" y="62249"/>
                  </a:cubicBezTo>
                  <a:lnTo>
                    <a:pt x="879801" y="1141478"/>
                  </a:lnTo>
                  <a:cubicBezTo>
                    <a:pt x="879801" y="1141478"/>
                    <a:pt x="951778" y="1163218"/>
                    <a:pt x="987737" y="1174115"/>
                  </a:cubicBezTo>
                  <a:cubicBezTo>
                    <a:pt x="1023694" y="1185015"/>
                    <a:pt x="1010977" y="1226987"/>
                    <a:pt x="1010977" y="1226987"/>
                  </a:cubicBezTo>
                  <a:cubicBezTo>
                    <a:pt x="1010977" y="1226987"/>
                    <a:pt x="985607" y="1310930"/>
                    <a:pt x="978340" y="1334922"/>
                  </a:cubicBezTo>
                  <a:cubicBezTo>
                    <a:pt x="966876" y="1351084"/>
                    <a:pt x="954911" y="1347451"/>
                    <a:pt x="954911" y="1347451"/>
                  </a:cubicBezTo>
                  <a:lnTo>
                    <a:pt x="930919" y="1340184"/>
                  </a:lnTo>
                  <a:lnTo>
                    <a:pt x="828997" y="1309363"/>
                  </a:lnTo>
                  <a:lnTo>
                    <a:pt x="767293" y="1513207"/>
                  </a:lnTo>
                  <a:cubicBezTo>
                    <a:pt x="767293" y="1513207"/>
                    <a:pt x="764223" y="1545030"/>
                    <a:pt x="766604" y="1558811"/>
                  </a:cubicBezTo>
                  <a:cubicBezTo>
                    <a:pt x="769485" y="1592451"/>
                    <a:pt x="789845" y="1611683"/>
                    <a:pt x="789845" y="1611683"/>
                  </a:cubicBezTo>
                  <a:cubicBezTo>
                    <a:pt x="834134" y="1638244"/>
                    <a:pt x="823296" y="1674201"/>
                    <a:pt x="805130" y="1734152"/>
                  </a:cubicBezTo>
                  <a:cubicBezTo>
                    <a:pt x="786963" y="1794102"/>
                    <a:pt x="772618" y="1776687"/>
                    <a:pt x="772618" y="1776687"/>
                  </a:cubicBezTo>
                  <a:lnTo>
                    <a:pt x="280989" y="1627908"/>
                  </a:lnTo>
                  <a:cubicBezTo>
                    <a:pt x="233004" y="1613374"/>
                    <a:pt x="254115" y="1587064"/>
                    <a:pt x="268523" y="1538891"/>
                  </a:cubicBezTo>
                  <a:cubicBezTo>
                    <a:pt x="283056" y="1490968"/>
                    <a:pt x="318450" y="1482010"/>
                    <a:pt x="347892" y="1471298"/>
                  </a:cubicBezTo>
                  <a:cubicBezTo>
                    <a:pt x="377335" y="1460586"/>
                    <a:pt x="378587" y="1434776"/>
                    <a:pt x="378587" y="1434776"/>
                  </a:cubicBezTo>
                  <a:lnTo>
                    <a:pt x="451192" y="1194976"/>
                  </a:lnTo>
                  <a:cubicBezTo>
                    <a:pt x="451192" y="1194976"/>
                    <a:pt x="79463" y="1082467"/>
                    <a:pt x="31478" y="1067934"/>
                  </a:cubicBezTo>
                  <a:cubicBezTo>
                    <a:pt x="-16445" y="1053463"/>
                    <a:pt x="4604" y="1027090"/>
                    <a:pt x="4604" y="1027090"/>
                  </a:cubicBezTo>
                  <a:lnTo>
                    <a:pt x="59042" y="847240"/>
                  </a:lnTo>
                  <a:lnTo>
                    <a:pt x="618263" y="362000"/>
                  </a:lnTo>
                  <a:cubicBezTo>
                    <a:pt x="618263" y="362000"/>
                    <a:pt x="964620" y="61059"/>
                    <a:pt x="1010914" y="16143"/>
                  </a:cubicBezTo>
                  <a:cubicBezTo>
                    <a:pt x="1035251" y="608"/>
                    <a:pt x="1058962" y="-2039"/>
                    <a:pt x="1083331" y="12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6" name="任意多边形: 形状 51"/>
            <p:cNvSpPr/>
            <p:nvPr>
              <p:custDataLst>
                <p:tags r:id="rId12"/>
              </p:custDataLst>
            </p:nvPr>
          </p:nvSpPr>
          <p:spPr>
            <a:xfrm>
              <a:off x="7709950" y="1161573"/>
              <a:ext cx="1022488" cy="1792947"/>
            </a:xfrm>
            <a:custGeom>
              <a:avLst/>
              <a:gdLst>
                <a:gd name="connsiteX0" fmla="*/ 508808 w 1022488"/>
                <a:gd name="connsiteY0" fmla="*/ 626749 h 1792947"/>
                <a:gd name="connsiteX1" fmla="*/ 170531 w 1022488"/>
                <a:gd name="connsiteY1" fmla="*/ 1171751 h 1792947"/>
                <a:gd name="connsiteX2" fmla="*/ 508808 w 1022488"/>
                <a:gd name="connsiteY2" fmla="*/ 1171751 h 1792947"/>
                <a:gd name="connsiteX3" fmla="*/ 815763 w 1022488"/>
                <a:gd name="connsiteY3" fmla="*/ 310 h 1792947"/>
                <a:gd name="connsiteX4" fmla="*/ 872142 w 1022488"/>
                <a:gd name="connsiteY4" fmla="*/ 25368 h 1792947"/>
                <a:gd name="connsiteX5" fmla="*/ 872142 w 1022488"/>
                <a:gd name="connsiteY5" fmla="*/ 1152958 h 1792947"/>
                <a:gd name="connsiteX6" fmla="*/ 984901 w 1022488"/>
                <a:gd name="connsiteY6" fmla="*/ 1152958 h 1792947"/>
                <a:gd name="connsiteX7" fmla="*/ 1022488 w 1022488"/>
                <a:gd name="connsiteY7" fmla="*/ 1196808 h 1792947"/>
                <a:gd name="connsiteX8" fmla="*/ 1022488 w 1022488"/>
                <a:gd name="connsiteY8" fmla="*/ 1309567 h 1792947"/>
                <a:gd name="connsiteX9" fmla="*/ 1003694 w 1022488"/>
                <a:gd name="connsiteY9" fmla="*/ 1328360 h 1792947"/>
                <a:gd name="connsiteX10" fmla="*/ 978637 w 1022488"/>
                <a:gd name="connsiteY10" fmla="*/ 1328360 h 1792947"/>
                <a:gd name="connsiteX11" fmla="*/ 872142 w 1022488"/>
                <a:gd name="connsiteY11" fmla="*/ 1328360 h 1792947"/>
                <a:gd name="connsiteX12" fmla="*/ 872142 w 1022488"/>
                <a:gd name="connsiteY12" fmla="*/ 1541349 h 1792947"/>
                <a:gd name="connsiteX13" fmla="*/ 884671 w 1022488"/>
                <a:gd name="connsiteY13" fmla="*/ 1585200 h 1792947"/>
                <a:gd name="connsiteX14" fmla="*/ 922257 w 1022488"/>
                <a:gd name="connsiteY14" fmla="*/ 1629051 h 1792947"/>
                <a:gd name="connsiteX15" fmla="*/ 972372 w 1022488"/>
                <a:gd name="connsiteY15" fmla="*/ 1741810 h 1792947"/>
                <a:gd name="connsiteX16" fmla="*/ 953579 w 1022488"/>
                <a:gd name="connsiteY16" fmla="*/ 1791925 h 1792947"/>
                <a:gd name="connsiteX17" fmla="*/ 439900 w 1022488"/>
                <a:gd name="connsiteY17" fmla="*/ 1791925 h 1792947"/>
                <a:gd name="connsiteX18" fmla="*/ 402314 w 1022488"/>
                <a:gd name="connsiteY18" fmla="*/ 1710488 h 1792947"/>
                <a:gd name="connsiteX19" fmla="*/ 458693 w 1022488"/>
                <a:gd name="connsiteY19" fmla="*/ 1622787 h 1792947"/>
                <a:gd name="connsiteX20" fmla="*/ 477486 w 1022488"/>
                <a:gd name="connsiteY20" fmla="*/ 1578936 h 1792947"/>
                <a:gd name="connsiteX21" fmla="*/ 477486 w 1022488"/>
                <a:gd name="connsiteY21" fmla="*/ 1328360 h 1792947"/>
                <a:gd name="connsiteX22" fmla="*/ 38979 w 1022488"/>
                <a:gd name="connsiteY22" fmla="*/ 1328360 h 1792947"/>
                <a:gd name="connsiteX23" fmla="*/ 1393 w 1022488"/>
                <a:gd name="connsiteY23" fmla="*/ 1297038 h 1792947"/>
                <a:gd name="connsiteX24" fmla="*/ 1393 w 1022488"/>
                <a:gd name="connsiteY24" fmla="*/ 1109107 h 1792947"/>
                <a:gd name="connsiteX25" fmla="*/ 396049 w 1022488"/>
                <a:gd name="connsiteY25" fmla="*/ 482668 h 1792947"/>
                <a:gd name="connsiteX26" fmla="*/ 671682 w 1022488"/>
                <a:gd name="connsiteY26" fmla="*/ 37897 h 1792947"/>
                <a:gd name="connsiteX27" fmla="*/ 815763 w 1022488"/>
                <a:gd name="connsiteY27" fmla="*/ 310 h 179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22488" h="1792947">
                  <a:moveTo>
                    <a:pt x="508808" y="626749"/>
                  </a:moveTo>
                  <a:lnTo>
                    <a:pt x="170531" y="1171751"/>
                  </a:lnTo>
                  <a:lnTo>
                    <a:pt x="508808" y="1171751"/>
                  </a:lnTo>
                  <a:close/>
                  <a:moveTo>
                    <a:pt x="815763" y="310"/>
                  </a:moveTo>
                  <a:cubicBezTo>
                    <a:pt x="872142" y="310"/>
                    <a:pt x="872142" y="25368"/>
                    <a:pt x="872142" y="25368"/>
                  </a:cubicBezTo>
                  <a:lnTo>
                    <a:pt x="872142" y="1152958"/>
                  </a:lnTo>
                  <a:cubicBezTo>
                    <a:pt x="872142" y="1152958"/>
                    <a:pt x="947315" y="1152958"/>
                    <a:pt x="984901" y="1152958"/>
                  </a:cubicBezTo>
                  <a:cubicBezTo>
                    <a:pt x="1022488" y="1152958"/>
                    <a:pt x="1022488" y="1196808"/>
                    <a:pt x="1022488" y="1196808"/>
                  </a:cubicBezTo>
                  <a:cubicBezTo>
                    <a:pt x="1022488" y="1196808"/>
                    <a:pt x="1022488" y="1284510"/>
                    <a:pt x="1022488" y="1309567"/>
                  </a:cubicBezTo>
                  <a:cubicBezTo>
                    <a:pt x="1016223" y="1328360"/>
                    <a:pt x="1003694" y="1328360"/>
                    <a:pt x="1003694" y="1328360"/>
                  </a:cubicBezTo>
                  <a:lnTo>
                    <a:pt x="978637" y="1328360"/>
                  </a:lnTo>
                  <a:lnTo>
                    <a:pt x="872142" y="1328360"/>
                  </a:lnTo>
                  <a:lnTo>
                    <a:pt x="872142" y="1541349"/>
                  </a:lnTo>
                  <a:cubicBezTo>
                    <a:pt x="872142" y="1541349"/>
                    <a:pt x="878407" y="1572671"/>
                    <a:pt x="884671" y="1585200"/>
                  </a:cubicBezTo>
                  <a:cubicBezTo>
                    <a:pt x="897200" y="1616522"/>
                    <a:pt x="922257" y="1629051"/>
                    <a:pt x="922257" y="1629051"/>
                  </a:cubicBezTo>
                  <a:cubicBezTo>
                    <a:pt x="972372" y="1641580"/>
                    <a:pt x="972372" y="1679166"/>
                    <a:pt x="972372" y="1741810"/>
                  </a:cubicBezTo>
                  <a:cubicBezTo>
                    <a:pt x="972372" y="1804454"/>
                    <a:pt x="953579" y="1791925"/>
                    <a:pt x="953579" y="1791925"/>
                  </a:cubicBezTo>
                  <a:lnTo>
                    <a:pt x="439900" y="1791925"/>
                  </a:lnTo>
                  <a:cubicBezTo>
                    <a:pt x="389785" y="1791925"/>
                    <a:pt x="402314" y="1760603"/>
                    <a:pt x="402314" y="1710488"/>
                  </a:cubicBezTo>
                  <a:cubicBezTo>
                    <a:pt x="402314" y="1660373"/>
                    <a:pt x="433636" y="1641580"/>
                    <a:pt x="458693" y="1622787"/>
                  </a:cubicBezTo>
                  <a:cubicBezTo>
                    <a:pt x="483751" y="1603993"/>
                    <a:pt x="477486" y="1578936"/>
                    <a:pt x="477486" y="1578936"/>
                  </a:cubicBezTo>
                  <a:lnTo>
                    <a:pt x="477486" y="1328360"/>
                  </a:lnTo>
                  <a:cubicBezTo>
                    <a:pt x="477486" y="1328360"/>
                    <a:pt x="89094" y="1328360"/>
                    <a:pt x="38979" y="1328360"/>
                  </a:cubicBezTo>
                  <a:cubicBezTo>
                    <a:pt x="-11136" y="1328360"/>
                    <a:pt x="1393" y="1297038"/>
                    <a:pt x="1393" y="1297038"/>
                  </a:cubicBezTo>
                  <a:lnTo>
                    <a:pt x="1393" y="1109107"/>
                  </a:lnTo>
                  <a:lnTo>
                    <a:pt x="396049" y="482668"/>
                  </a:lnTo>
                  <a:cubicBezTo>
                    <a:pt x="396049" y="482668"/>
                    <a:pt x="640360" y="94276"/>
                    <a:pt x="671682" y="37897"/>
                  </a:cubicBezTo>
                  <a:cubicBezTo>
                    <a:pt x="709268" y="-5954"/>
                    <a:pt x="759383" y="310"/>
                    <a:pt x="815763" y="31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77" name="组合 176"/>
          <p:cNvGrpSpPr>
            <a:grpSpLocks noChangeAspect="1"/>
          </p:cNvGrpSpPr>
          <p:nvPr>
            <p:custDataLst>
              <p:tags r:id="rId13"/>
            </p:custDataLst>
          </p:nvPr>
        </p:nvGrpSpPr>
        <p:grpSpPr>
          <a:xfrm>
            <a:off x="5309822" y="3418205"/>
            <a:ext cx="205688" cy="304800"/>
            <a:chOff x="9783752" y="1155618"/>
            <a:chExt cx="1285548" cy="1905000"/>
          </a:xfrm>
        </p:grpSpPr>
        <p:sp>
          <p:nvSpPr>
            <p:cNvPr id="178" name="任意多边形: 形状 19"/>
            <p:cNvSpPr/>
            <p:nvPr>
              <p:custDataLst>
                <p:tags r:id="rId14"/>
              </p:custDataLst>
            </p:nvPr>
          </p:nvSpPr>
          <p:spPr>
            <a:xfrm>
              <a:off x="9783752" y="1155618"/>
              <a:ext cx="1285548" cy="1876347"/>
            </a:xfrm>
            <a:custGeom>
              <a:avLst/>
              <a:gdLst/>
              <a:ahLst/>
              <a:cxnLst/>
              <a:rect l="0" t="0" r="0" b="0"/>
              <a:pathLst>
                <a:path w="2541271" h="3709164">
                  <a:moveTo>
                    <a:pt x="1106424" y="11811"/>
                  </a:moveTo>
                  <a:lnTo>
                    <a:pt x="460756" y="1740154"/>
                  </a:lnTo>
                  <a:cubicBezTo>
                    <a:pt x="460756" y="1740154"/>
                    <a:pt x="406908" y="1829943"/>
                    <a:pt x="544195" y="1858518"/>
                  </a:cubicBezTo>
                  <a:cubicBezTo>
                    <a:pt x="604901" y="1877060"/>
                    <a:pt x="698500" y="1918716"/>
                    <a:pt x="756031" y="1816862"/>
                  </a:cubicBezTo>
                  <a:cubicBezTo>
                    <a:pt x="779272" y="1784096"/>
                    <a:pt x="922401" y="1575435"/>
                    <a:pt x="1087755" y="1599184"/>
                  </a:cubicBezTo>
                  <a:cubicBezTo>
                    <a:pt x="1112012" y="1606550"/>
                    <a:pt x="1236218" y="1591310"/>
                    <a:pt x="1324356" y="1737614"/>
                  </a:cubicBezTo>
                  <a:cubicBezTo>
                    <a:pt x="1332865" y="1753489"/>
                    <a:pt x="1358138" y="1800987"/>
                    <a:pt x="1349121" y="1917700"/>
                  </a:cubicBezTo>
                  <a:cubicBezTo>
                    <a:pt x="1340104" y="2034413"/>
                    <a:pt x="1323721" y="2175510"/>
                    <a:pt x="1285748" y="2256790"/>
                  </a:cubicBezTo>
                  <a:cubicBezTo>
                    <a:pt x="1256157" y="2353945"/>
                    <a:pt x="1160018" y="2669921"/>
                    <a:pt x="1160018" y="2669921"/>
                  </a:cubicBezTo>
                  <a:lnTo>
                    <a:pt x="1026922" y="3107309"/>
                  </a:lnTo>
                  <a:cubicBezTo>
                    <a:pt x="1026922" y="3107309"/>
                    <a:pt x="983615" y="3293237"/>
                    <a:pt x="864235" y="3336544"/>
                  </a:cubicBezTo>
                  <a:cubicBezTo>
                    <a:pt x="820420" y="3349752"/>
                    <a:pt x="632841" y="3398901"/>
                    <a:pt x="524003" y="3233039"/>
                  </a:cubicBezTo>
                  <a:cubicBezTo>
                    <a:pt x="506095" y="3161157"/>
                    <a:pt x="461138" y="3134233"/>
                    <a:pt x="553085" y="2963164"/>
                  </a:cubicBezTo>
                  <a:cubicBezTo>
                    <a:pt x="645034" y="2791968"/>
                    <a:pt x="675640" y="2734945"/>
                    <a:pt x="660400" y="2610866"/>
                  </a:cubicBezTo>
                  <a:cubicBezTo>
                    <a:pt x="645033" y="2486787"/>
                    <a:pt x="570103" y="2384298"/>
                    <a:pt x="444881" y="2359407"/>
                  </a:cubicBezTo>
                  <a:cubicBezTo>
                    <a:pt x="319659" y="2334515"/>
                    <a:pt x="247904" y="2352548"/>
                    <a:pt x="157480" y="2431289"/>
                  </a:cubicBezTo>
                  <a:cubicBezTo>
                    <a:pt x="118364" y="2472436"/>
                    <a:pt x="1143" y="2596135"/>
                    <a:pt x="0" y="2861310"/>
                  </a:cubicBezTo>
                  <a:cubicBezTo>
                    <a:pt x="2159" y="2941574"/>
                    <a:pt x="20066" y="3013457"/>
                    <a:pt x="20066" y="3013457"/>
                  </a:cubicBezTo>
                  <a:cubicBezTo>
                    <a:pt x="20066" y="3013457"/>
                    <a:pt x="74931" y="3269108"/>
                    <a:pt x="207010" y="3402204"/>
                  </a:cubicBezTo>
                  <a:cubicBezTo>
                    <a:pt x="236093" y="3437637"/>
                    <a:pt x="380238" y="3574416"/>
                    <a:pt x="639065" y="3639948"/>
                  </a:cubicBezTo>
                  <a:cubicBezTo>
                    <a:pt x="724154" y="3665856"/>
                    <a:pt x="910082" y="3709163"/>
                    <a:pt x="1106044" y="3675889"/>
                  </a:cubicBezTo>
                  <a:cubicBezTo>
                    <a:pt x="1302005" y="3642615"/>
                    <a:pt x="1504316" y="3544952"/>
                    <a:pt x="1630045" y="3437129"/>
                  </a:cubicBezTo>
                  <a:cubicBezTo>
                    <a:pt x="1755775" y="3329433"/>
                    <a:pt x="1919605" y="3140330"/>
                    <a:pt x="1990853" y="2949576"/>
                  </a:cubicBezTo>
                  <a:cubicBezTo>
                    <a:pt x="2062226" y="2758822"/>
                    <a:pt x="2117599" y="2576577"/>
                    <a:pt x="2117091" y="2403857"/>
                  </a:cubicBezTo>
                  <a:cubicBezTo>
                    <a:pt x="2116578" y="2231136"/>
                    <a:pt x="2117599" y="1965960"/>
                    <a:pt x="1913256" y="1678052"/>
                  </a:cubicBezTo>
                  <a:cubicBezTo>
                    <a:pt x="1846708" y="1591437"/>
                    <a:pt x="1738885" y="1465708"/>
                    <a:pt x="1466851" y="1356361"/>
                  </a:cubicBezTo>
                  <a:cubicBezTo>
                    <a:pt x="1406145" y="1337818"/>
                    <a:pt x="1220217" y="1294512"/>
                    <a:pt x="1096011" y="1309879"/>
                  </a:cubicBezTo>
                  <a:cubicBezTo>
                    <a:pt x="971932" y="1325246"/>
                    <a:pt x="927990" y="1338454"/>
                    <a:pt x="927990" y="1338454"/>
                  </a:cubicBezTo>
                  <a:lnTo>
                    <a:pt x="1160400" y="705612"/>
                  </a:lnTo>
                  <a:lnTo>
                    <a:pt x="2132331" y="1001523"/>
                  </a:lnTo>
                  <a:lnTo>
                    <a:pt x="2193037" y="1020065"/>
                  </a:lnTo>
                  <a:cubicBezTo>
                    <a:pt x="2193037" y="1020065"/>
                    <a:pt x="2250060" y="1050672"/>
                    <a:pt x="2288160" y="969392"/>
                  </a:cubicBezTo>
                  <a:cubicBezTo>
                    <a:pt x="2291843" y="957199"/>
                    <a:pt x="2514347" y="401067"/>
                    <a:pt x="2514347" y="401067"/>
                  </a:cubicBezTo>
                  <a:cubicBezTo>
                    <a:pt x="2514347" y="401067"/>
                    <a:pt x="2541270" y="356109"/>
                    <a:pt x="2431924" y="322835"/>
                  </a:cubicBezTo>
                  <a:cubicBezTo>
                    <a:pt x="2322577" y="289560"/>
                    <a:pt x="2302003" y="270002"/>
                    <a:pt x="2219072" y="324358"/>
                  </a:cubicBezTo>
                  <a:cubicBezTo>
                    <a:pt x="2191131" y="329057"/>
                    <a:pt x="2191131" y="329057"/>
                    <a:pt x="2057400" y="288417"/>
                  </a:cubicBezTo>
                  <a:cubicBezTo>
                    <a:pt x="1923797" y="247777"/>
                    <a:pt x="1231265" y="36957"/>
                    <a:pt x="1231265" y="36957"/>
                  </a:cubicBezTo>
                  <a:lnTo>
                    <a:pt x="110972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任意多边形: 形状 20"/>
            <p:cNvSpPr/>
            <p:nvPr>
              <p:custDataLst>
                <p:tags r:id="rId15"/>
              </p:custDataLst>
            </p:nvPr>
          </p:nvSpPr>
          <p:spPr>
            <a:xfrm>
              <a:off x="9811442" y="1178232"/>
              <a:ext cx="1021507" cy="1882386"/>
            </a:xfrm>
            <a:custGeom>
              <a:avLst/>
              <a:gdLst/>
              <a:ahLst/>
              <a:cxnLst/>
              <a:rect l="0" t="0" r="0" b="0"/>
              <a:pathLst>
                <a:path w="2019314" h="3721101">
                  <a:moveTo>
                    <a:pt x="304800" y="101600"/>
                  </a:moveTo>
                  <a:lnTo>
                    <a:pt x="190500" y="1943100"/>
                  </a:lnTo>
                  <a:cubicBezTo>
                    <a:pt x="190500" y="1943100"/>
                    <a:pt x="165100" y="2044700"/>
                    <a:pt x="304800" y="2032000"/>
                  </a:cubicBezTo>
                  <a:cubicBezTo>
                    <a:pt x="368300" y="2032000"/>
                    <a:pt x="469900" y="2044700"/>
                    <a:pt x="495300" y="1930400"/>
                  </a:cubicBezTo>
                  <a:cubicBezTo>
                    <a:pt x="508000" y="1892300"/>
                    <a:pt x="584200" y="1651000"/>
                    <a:pt x="749300" y="1625600"/>
                  </a:cubicBezTo>
                  <a:cubicBezTo>
                    <a:pt x="774700" y="1625600"/>
                    <a:pt x="889000" y="1574800"/>
                    <a:pt x="1016000" y="1689100"/>
                  </a:cubicBezTo>
                  <a:cubicBezTo>
                    <a:pt x="1028700" y="1701800"/>
                    <a:pt x="1066800" y="1739900"/>
                    <a:pt x="1092200" y="1854200"/>
                  </a:cubicBezTo>
                  <a:cubicBezTo>
                    <a:pt x="1117602" y="1968500"/>
                    <a:pt x="1143000" y="2108200"/>
                    <a:pt x="1130300" y="2197100"/>
                  </a:cubicBezTo>
                  <a:cubicBezTo>
                    <a:pt x="1130300" y="2298700"/>
                    <a:pt x="1130300" y="2628900"/>
                    <a:pt x="1130300" y="2628900"/>
                  </a:cubicBezTo>
                  <a:lnTo>
                    <a:pt x="1130300" y="3086100"/>
                  </a:lnTo>
                  <a:cubicBezTo>
                    <a:pt x="1130300" y="3086100"/>
                    <a:pt x="1143000" y="3276600"/>
                    <a:pt x="1041400" y="3352800"/>
                  </a:cubicBezTo>
                  <a:cubicBezTo>
                    <a:pt x="1003300" y="3378200"/>
                    <a:pt x="838200" y="3479800"/>
                    <a:pt x="685800" y="3352800"/>
                  </a:cubicBezTo>
                  <a:cubicBezTo>
                    <a:pt x="647700" y="3289300"/>
                    <a:pt x="596900" y="3276600"/>
                    <a:pt x="635000" y="3086100"/>
                  </a:cubicBezTo>
                  <a:cubicBezTo>
                    <a:pt x="673100" y="2895600"/>
                    <a:pt x="685800" y="2832100"/>
                    <a:pt x="635000" y="2717800"/>
                  </a:cubicBezTo>
                  <a:cubicBezTo>
                    <a:pt x="584205" y="2603498"/>
                    <a:pt x="482600" y="2527300"/>
                    <a:pt x="355600" y="2540000"/>
                  </a:cubicBezTo>
                  <a:cubicBezTo>
                    <a:pt x="228600" y="2552699"/>
                    <a:pt x="165100" y="2590800"/>
                    <a:pt x="101600" y="2692400"/>
                  </a:cubicBezTo>
                  <a:cubicBezTo>
                    <a:pt x="76200" y="2743200"/>
                    <a:pt x="0" y="2895600"/>
                    <a:pt x="76200" y="3149600"/>
                  </a:cubicBezTo>
                  <a:cubicBezTo>
                    <a:pt x="101600" y="3225800"/>
                    <a:pt x="139700" y="3289300"/>
                    <a:pt x="139700" y="3289300"/>
                  </a:cubicBezTo>
                  <a:cubicBezTo>
                    <a:pt x="139700" y="3289300"/>
                    <a:pt x="266700" y="3517900"/>
                    <a:pt x="431800" y="3606800"/>
                  </a:cubicBezTo>
                  <a:cubicBezTo>
                    <a:pt x="469900" y="3632200"/>
                    <a:pt x="647700" y="3721100"/>
                    <a:pt x="914400" y="3708400"/>
                  </a:cubicBezTo>
                  <a:cubicBezTo>
                    <a:pt x="1003300" y="3708400"/>
                    <a:pt x="1193800" y="3695700"/>
                    <a:pt x="1371600" y="3606800"/>
                  </a:cubicBezTo>
                  <a:cubicBezTo>
                    <a:pt x="1549392" y="3517884"/>
                    <a:pt x="1714500" y="3365500"/>
                    <a:pt x="1803400" y="3225800"/>
                  </a:cubicBezTo>
                  <a:cubicBezTo>
                    <a:pt x="1892297" y="3086098"/>
                    <a:pt x="1993900" y="2857500"/>
                    <a:pt x="2006600" y="2654300"/>
                  </a:cubicBezTo>
                  <a:cubicBezTo>
                    <a:pt x="2019313" y="2451101"/>
                    <a:pt x="2019300" y="2260600"/>
                    <a:pt x="1968500" y="2095500"/>
                  </a:cubicBezTo>
                  <a:cubicBezTo>
                    <a:pt x="1917708" y="1930398"/>
                    <a:pt x="1841500" y="1676400"/>
                    <a:pt x="1562100" y="1460500"/>
                  </a:cubicBezTo>
                  <a:cubicBezTo>
                    <a:pt x="1473200" y="1397000"/>
                    <a:pt x="1333500" y="1308100"/>
                    <a:pt x="1041400" y="1282700"/>
                  </a:cubicBezTo>
                  <a:cubicBezTo>
                    <a:pt x="977900" y="1282700"/>
                    <a:pt x="787400" y="1295400"/>
                    <a:pt x="673100" y="1346200"/>
                  </a:cubicBezTo>
                  <a:cubicBezTo>
                    <a:pt x="558798" y="1396995"/>
                    <a:pt x="520700" y="1422400"/>
                    <a:pt x="520700" y="1422400"/>
                  </a:cubicBezTo>
                  <a:lnTo>
                    <a:pt x="558800" y="749300"/>
                  </a:lnTo>
                  <a:lnTo>
                    <a:pt x="1574800" y="749300"/>
                  </a:lnTo>
                  <a:lnTo>
                    <a:pt x="1638300" y="749300"/>
                  </a:lnTo>
                  <a:cubicBezTo>
                    <a:pt x="1638300" y="749300"/>
                    <a:pt x="1701800" y="762000"/>
                    <a:pt x="1714500" y="673100"/>
                  </a:cubicBezTo>
                  <a:cubicBezTo>
                    <a:pt x="1714500" y="660400"/>
                    <a:pt x="1765300" y="63500"/>
                    <a:pt x="1765300" y="63500"/>
                  </a:cubicBezTo>
                  <a:cubicBezTo>
                    <a:pt x="1765300" y="63500"/>
                    <a:pt x="1778000" y="12700"/>
                    <a:pt x="1663700" y="12700"/>
                  </a:cubicBezTo>
                  <a:cubicBezTo>
                    <a:pt x="1549400" y="12700"/>
                    <a:pt x="1524000" y="0"/>
                    <a:pt x="1460500" y="76200"/>
                  </a:cubicBezTo>
                  <a:cubicBezTo>
                    <a:pt x="1435100" y="88900"/>
                    <a:pt x="1435100" y="88900"/>
                    <a:pt x="1295400" y="88900"/>
                  </a:cubicBezTo>
                  <a:cubicBezTo>
                    <a:pt x="1155700" y="88900"/>
                    <a:pt x="431800" y="88900"/>
                    <a:pt x="431800" y="88900"/>
                  </a:cubicBezTo>
                  <a:lnTo>
                    <a:pt x="304800" y="889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0" name="组合 179"/>
          <p:cNvGrpSpPr>
            <a:grpSpLocks noChangeAspect="1"/>
          </p:cNvGrpSpPr>
          <p:nvPr>
            <p:custDataLst>
              <p:tags r:id="rId16"/>
            </p:custDataLst>
          </p:nvPr>
        </p:nvGrpSpPr>
        <p:grpSpPr>
          <a:xfrm>
            <a:off x="5308794" y="3903980"/>
            <a:ext cx="207744" cy="304800"/>
            <a:chOff x="1149831" y="4080091"/>
            <a:chExt cx="1276226" cy="1872464"/>
          </a:xfrm>
        </p:grpSpPr>
        <p:sp>
          <p:nvSpPr>
            <p:cNvPr id="181" name="任意多边形: 形状 60"/>
            <p:cNvSpPr/>
            <p:nvPr>
              <p:custDataLst>
                <p:tags r:id="rId17"/>
              </p:custDataLst>
            </p:nvPr>
          </p:nvSpPr>
          <p:spPr>
            <a:xfrm>
              <a:off x="1192219" y="4160789"/>
              <a:ext cx="1233838" cy="1772934"/>
            </a:xfrm>
            <a:custGeom>
              <a:avLst/>
              <a:gdLst>
                <a:gd name="connsiteX0" fmla="*/ 659491 w 1233838"/>
                <a:gd name="connsiteY0" fmla="*/ 635058 h 1772934"/>
                <a:gd name="connsiteX1" fmla="*/ 559153 w 1233838"/>
                <a:gd name="connsiteY1" fmla="*/ 700564 h 1772934"/>
                <a:gd name="connsiteX2" fmla="*/ 313701 w 1233838"/>
                <a:gd name="connsiteY2" fmla="*/ 1542847 h 1772934"/>
                <a:gd name="connsiteX3" fmla="*/ 437369 w 1233838"/>
                <a:gd name="connsiteY3" fmla="*/ 1605948 h 1772934"/>
                <a:gd name="connsiteX4" fmla="*/ 493257 w 1233838"/>
                <a:gd name="connsiteY4" fmla="*/ 1507169 h 1772934"/>
                <a:gd name="connsiteX5" fmla="*/ 518732 w 1233838"/>
                <a:gd name="connsiteY5" fmla="*/ 1419828 h 1772934"/>
                <a:gd name="connsiteX6" fmla="*/ 715119 w 1233838"/>
                <a:gd name="connsiteY6" fmla="*/ 746054 h 1772934"/>
                <a:gd name="connsiteX7" fmla="*/ 659491 w 1233838"/>
                <a:gd name="connsiteY7" fmla="*/ 635058 h 1772934"/>
                <a:gd name="connsiteX8" fmla="*/ 851200 w 1233838"/>
                <a:gd name="connsiteY8" fmla="*/ 438 h 1772934"/>
                <a:gd name="connsiteX9" fmla="*/ 1069813 w 1233838"/>
                <a:gd name="connsiteY9" fmla="*/ 16782 h 1772934"/>
                <a:gd name="connsiteX10" fmla="*/ 1194586 w 1233838"/>
                <a:gd name="connsiteY10" fmla="*/ 53174 h 1772934"/>
                <a:gd name="connsiteX11" fmla="*/ 1231758 w 1233838"/>
                <a:gd name="connsiteY11" fmla="*/ 111402 h 1772934"/>
                <a:gd name="connsiteX12" fmla="*/ 1198226 w 1233838"/>
                <a:gd name="connsiteY12" fmla="*/ 203161 h 1772934"/>
                <a:gd name="connsiteX13" fmla="*/ 1086710 w 1233838"/>
                <a:gd name="connsiteY13" fmla="*/ 190944 h 1772934"/>
                <a:gd name="connsiteX14" fmla="*/ 876935 w 1233838"/>
                <a:gd name="connsiteY14" fmla="*/ 190749 h 1772934"/>
                <a:gd name="connsiteX15" fmla="*/ 678858 w 1233838"/>
                <a:gd name="connsiteY15" fmla="*/ 336123 h 1772934"/>
                <a:gd name="connsiteX16" fmla="*/ 602044 w 1233838"/>
                <a:gd name="connsiteY16" fmla="*/ 530301 h 1772934"/>
                <a:gd name="connsiteX17" fmla="*/ 865627 w 1233838"/>
                <a:gd name="connsiteY17" fmla="*/ 485266 h 1772934"/>
                <a:gd name="connsiteX18" fmla="*/ 1037970 w 1233838"/>
                <a:gd name="connsiteY18" fmla="*/ 637008 h 1772934"/>
                <a:gd name="connsiteX19" fmla="*/ 1093143 w 1233838"/>
                <a:gd name="connsiteY19" fmla="*/ 1005088 h 1772934"/>
                <a:gd name="connsiteX20" fmla="*/ 987671 w 1233838"/>
                <a:gd name="connsiteY20" fmla="*/ 1366930 h 1772934"/>
                <a:gd name="connsiteX21" fmla="*/ 724413 w 1233838"/>
                <a:gd name="connsiteY21" fmla="*/ 1689586 h 1772934"/>
                <a:gd name="connsiteX22" fmla="*/ 296545 w 1233838"/>
                <a:gd name="connsiteY22" fmla="*/ 1740860 h 1772934"/>
                <a:gd name="connsiteX23" fmla="*/ 44334 w 1233838"/>
                <a:gd name="connsiteY23" fmla="*/ 1491378 h 1772934"/>
                <a:gd name="connsiteX24" fmla="*/ 24709 w 1233838"/>
                <a:gd name="connsiteY24" fmla="*/ 977989 h 1772934"/>
                <a:gd name="connsiteX25" fmla="*/ 137459 w 1233838"/>
                <a:gd name="connsiteY25" fmla="*/ 591193 h 1772934"/>
                <a:gd name="connsiteX26" fmla="*/ 179050 w 1233838"/>
                <a:gd name="connsiteY26" fmla="*/ 495014 h 1772934"/>
                <a:gd name="connsiteX27" fmla="*/ 471162 w 1233838"/>
                <a:gd name="connsiteY27" fmla="*/ 119849 h 1772934"/>
                <a:gd name="connsiteX28" fmla="*/ 505215 w 1233838"/>
                <a:gd name="connsiteY28" fmla="*/ 95935 h 1772934"/>
                <a:gd name="connsiteX29" fmla="*/ 726167 w 1233838"/>
                <a:gd name="connsiteY29" fmla="*/ 11388 h 1772934"/>
                <a:gd name="connsiteX30" fmla="*/ 851200 w 1233838"/>
                <a:gd name="connsiteY30" fmla="*/ 438 h 1772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33838" h="1772934">
                  <a:moveTo>
                    <a:pt x="659491" y="635058"/>
                  </a:moveTo>
                  <a:cubicBezTo>
                    <a:pt x="590866" y="615042"/>
                    <a:pt x="559153" y="700564"/>
                    <a:pt x="559153" y="700564"/>
                  </a:cubicBezTo>
                  <a:lnTo>
                    <a:pt x="313701" y="1542847"/>
                  </a:lnTo>
                  <a:cubicBezTo>
                    <a:pt x="346194" y="1640326"/>
                    <a:pt x="407021" y="1617451"/>
                    <a:pt x="437369" y="1605948"/>
                  </a:cubicBezTo>
                  <a:cubicBezTo>
                    <a:pt x="459725" y="1598930"/>
                    <a:pt x="493257" y="1507169"/>
                    <a:pt x="493257" y="1507169"/>
                  </a:cubicBezTo>
                  <a:lnTo>
                    <a:pt x="518732" y="1419828"/>
                  </a:lnTo>
                  <a:cubicBezTo>
                    <a:pt x="518732" y="1419828"/>
                    <a:pt x="702383" y="789725"/>
                    <a:pt x="715119" y="746054"/>
                  </a:cubicBezTo>
                  <a:cubicBezTo>
                    <a:pt x="727857" y="702383"/>
                    <a:pt x="728117" y="655073"/>
                    <a:pt x="659491" y="635058"/>
                  </a:cubicBezTo>
                  <a:close/>
                  <a:moveTo>
                    <a:pt x="851200" y="438"/>
                  </a:moveTo>
                  <a:cubicBezTo>
                    <a:pt x="909233" y="-1268"/>
                    <a:pt x="982862" y="1575"/>
                    <a:pt x="1069813" y="16782"/>
                  </a:cubicBezTo>
                  <a:cubicBezTo>
                    <a:pt x="1094768" y="24061"/>
                    <a:pt x="1194586" y="53174"/>
                    <a:pt x="1194586" y="53174"/>
                  </a:cubicBezTo>
                  <a:cubicBezTo>
                    <a:pt x="1194586" y="53174"/>
                    <a:pt x="1244496" y="67731"/>
                    <a:pt x="1231758" y="111402"/>
                  </a:cubicBezTo>
                  <a:cubicBezTo>
                    <a:pt x="1219021" y="155072"/>
                    <a:pt x="1198226" y="203161"/>
                    <a:pt x="1198226" y="203161"/>
                  </a:cubicBezTo>
                  <a:cubicBezTo>
                    <a:pt x="1198226" y="203161"/>
                    <a:pt x="1190167" y="207581"/>
                    <a:pt x="1086710" y="190944"/>
                  </a:cubicBezTo>
                  <a:cubicBezTo>
                    <a:pt x="983252" y="174308"/>
                    <a:pt x="962716" y="175088"/>
                    <a:pt x="876935" y="190749"/>
                  </a:cubicBezTo>
                  <a:cubicBezTo>
                    <a:pt x="840283" y="200367"/>
                    <a:pt x="740204" y="218563"/>
                    <a:pt x="678858" y="336123"/>
                  </a:cubicBezTo>
                  <a:cubicBezTo>
                    <a:pt x="648249" y="394870"/>
                    <a:pt x="600484" y="489230"/>
                    <a:pt x="602044" y="530301"/>
                  </a:cubicBezTo>
                  <a:cubicBezTo>
                    <a:pt x="602044" y="530301"/>
                    <a:pt x="738255" y="434642"/>
                    <a:pt x="865627" y="485266"/>
                  </a:cubicBezTo>
                  <a:cubicBezTo>
                    <a:pt x="884343" y="490724"/>
                    <a:pt x="990400" y="521658"/>
                    <a:pt x="1037970" y="637008"/>
                  </a:cubicBezTo>
                  <a:cubicBezTo>
                    <a:pt x="1051227" y="661183"/>
                    <a:pt x="1120372" y="749044"/>
                    <a:pt x="1093143" y="1005088"/>
                  </a:cubicBezTo>
                  <a:cubicBezTo>
                    <a:pt x="1088464" y="1044340"/>
                    <a:pt x="1039920" y="1280629"/>
                    <a:pt x="987671" y="1366930"/>
                  </a:cubicBezTo>
                  <a:cubicBezTo>
                    <a:pt x="958817" y="1419439"/>
                    <a:pt x="891037" y="1582424"/>
                    <a:pt x="724413" y="1689586"/>
                  </a:cubicBezTo>
                  <a:cubicBezTo>
                    <a:pt x="674244" y="1722339"/>
                    <a:pt x="536213" y="1824302"/>
                    <a:pt x="296545" y="1740860"/>
                  </a:cubicBezTo>
                  <a:cubicBezTo>
                    <a:pt x="277829" y="1735401"/>
                    <a:pt x="123682" y="1683737"/>
                    <a:pt x="44334" y="1491378"/>
                  </a:cubicBezTo>
                  <a:cubicBezTo>
                    <a:pt x="25878" y="1438610"/>
                    <a:pt x="-32934" y="1245472"/>
                    <a:pt x="24709" y="977989"/>
                  </a:cubicBezTo>
                  <a:cubicBezTo>
                    <a:pt x="31207" y="932499"/>
                    <a:pt x="83131" y="731043"/>
                    <a:pt x="137459" y="591193"/>
                  </a:cubicBezTo>
                  <a:cubicBezTo>
                    <a:pt x="179050" y="495014"/>
                    <a:pt x="179050" y="495014"/>
                    <a:pt x="179050" y="495014"/>
                  </a:cubicBezTo>
                  <a:cubicBezTo>
                    <a:pt x="179050" y="495014"/>
                    <a:pt x="306358" y="220773"/>
                    <a:pt x="471162" y="119849"/>
                  </a:cubicBezTo>
                  <a:cubicBezTo>
                    <a:pt x="505215" y="95935"/>
                    <a:pt x="505215" y="95935"/>
                    <a:pt x="505215" y="95935"/>
                  </a:cubicBezTo>
                  <a:cubicBezTo>
                    <a:pt x="505215" y="95935"/>
                    <a:pt x="589437" y="39267"/>
                    <a:pt x="726167" y="11388"/>
                  </a:cubicBezTo>
                  <a:cubicBezTo>
                    <a:pt x="750732" y="8398"/>
                    <a:pt x="793168" y="2144"/>
                    <a:pt x="851200" y="4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2" name="任意多边形: 形状 59"/>
            <p:cNvSpPr/>
            <p:nvPr>
              <p:custDataLst>
                <p:tags r:id="rId18"/>
              </p:custDataLst>
            </p:nvPr>
          </p:nvSpPr>
          <p:spPr>
            <a:xfrm>
              <a:off x="1149831" y="4080091"/>
              <a:ext cx="1053918" cy="1872464"/>
            </a:xfrm>
            <a:custGeom>
              <a:avLst/>
              <a:gdLst>
                <a:gd name="connsiteX0" fmla="*/ 520893 w 1053918"/>
                <a:gd name="connsiteY0" fmla="*/ 708347 h 1872464"/>
                <a:gd name="connsiteX1" fmla="*/ 442910 w 1053918"/>
                <a:gd name="connsiteY1" fmla="*/ 799328 h 1872464"/>
                <a:gd name="connsiteX2" fmla="*/ 442910 w 1053918"/>
                <a:gd name="connsiteY2" fmla="*/ 1676638 h 1872464"/>
                <a:gd name="connsiteX3" fmla="*/ 579380 w 1053918"/>
                <a:gd name="connsiteY3" fmla="*/ 1702632 h 1872464"/>
                <a:gd name="connsiteX4" fmla="*/ 605375 w 1053918"/>
                <a:gd name="connsiteY4" fmla="*/ 1592156 h 1872464"/>
                <a:gd name="connsiteX5" fmla="*/ 605375 w 1053918"/>
                <a:gd name="connsiteY5" fmla="*/ 1501176 h 1872464"/>
                <a:gd name="connsiteX6" fmla="*/ 605375 w 1053918"/>
                <a:gd name="connsiteY6" fmla="*/ 799328 h 1872464"/>
                <a:gd name="connsiteX7" fmla="*/ 520893 w 1053918"/>
                <a:gd name="connsiteY7" fmla="*/ 708347 h 1872464"/>
                <a:gd name="connsiteX8" fmla="*/ 741846 w 1053918"/>
                <a:gd name="connsiteY8" fmla="*/ 0 h 1872464"/>
                <a:gd name="connsiteX9" fmla="*/ 871818 w 1053918"/>
                <a:gd name="connsiteY9" fmla="*/ 0 h 1872464"/>
                <a:gd name="connsiteX10" fmla="*/ 923806 w 1053918"/>
                <a:gd name="connsiteY10" fmla="*/ 45490 h 1872464"/>
                <a:gd name="connsiteX11" fmla="*/ 917308 w 1053918"/>
                <a:gd name="connsiteY11" fmla="*/ 142969 h 1872464"/>
                <a:gd name="connsiteX12" fmla="*/ 806832 w 1053918"/>
                <a:gd name="connsiteY12" fmla="*/ 162465 h 1872464"/>
                <a:gd name="connsiteX13" fmla="*/ 605375 w 1053918"/>
                <a:gd name="connsiteY13" fmla="*/ 220953 h 1872464"/>
                <a:gd name="connsiteX14" fmla="*/ 455907 w 1053918"/>
                <a:gd name="connsiteY14" fmla="*/ 415911 h 1872464"/>
                <a:gd name="connsiteX15" fmla="*/ 436412 w 1053918"/>
                <a:gd name="connsiteY15" fmla="*/ 623866 h 1872464"/>
                <a:gd name="connsiteX16" fmla="*/ 676860 w 1053918"/>
                <a:gd name="connsiteY16" fmla="*/ 506891 h 1872464"/>
                <a:gd name="connsiteX17" fmla="*/ 884815 w 1053918"/>
                <a:gd name="connsiteY17" fmla="*/ 604370 h 1872464"/>
                <a:gd name="connsiteX18" fmla="*/ 1040781 w 1053918"/>
                <a:gd name="connsiteY18" fmla="*/ 942297 h 1872464"/>
                <a:gd name="connsiteX19" fmla="*/ 1040781 w 1053918"/>
                <a:gd name="connsiteY19" fmla="*/ 1319216 h 1872464"/>
                <a:gd name="connsiteX20" fmla="*/ 878316 w 1053918"/>
                <a:gd name="connsiteY20" fmla="*/ 1702633 h 1872464"/>
                <a:gd name="connsiteX21" fmla="*/ 481902 w 1053918"/>
                <a:gd name="connsiteY21" fmla="*/ 1871596 h 1872464"/>
                <a:gd name="connsiteX22" fmla="*/ 169969 w 1053918"/>
                <a:gd name="connsiteY22" fmla="*/ 1702633 h 1872464"/>
                <a:gd name="connsiteX23" fmla="*/ 7504 w 1053918"/>
                <a:gd name="connsiteY23" fmla="*/ 1215238 h 1872464"/>
                <a:gd name="connsiteX24" fmla="*/ 7504 w 1053918"/>
                <a:gd name="connsiteY24" fmla="*/ 812325 h 1872464"/>
                <a:gd name="connsiteX25" fmla="*/ 20501 w 1053918"/>
                <a:gd name="connsiteY25" fmla="*/ 708347 h 1872464"/>
                <a:gd name="connsiteX26" fmla="*/ 195964 w 1053918"/>
                <a:gd name="connsiteY26" fmla="*/ 266443 h 1872464"/>
                <a:gd name="connsiteX27" fmla="*/ 221958 w 1053918"/>
                <a:gd name="connsiteY27" fmla="*/ 233950 h 1872464"/>
                <a:gd name="connsiteX28" fmla="*/ 410417 w 1053918"/>
                <a:gd name="connsiteY28" fmla="*/ 90981 h 1872464"/>
                <a:gd name="connsiteX29" fmla="*/ 741846 w 1053918"/>
                <a:gd name="connsiteY29" fmla="*/ 0 h 187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53918" h="1872464">
                  <a:moveTo>
                    <a:pt x="520893" y="708347"/>
                  </a:moveTo>
                  <a:cubicBezTo>
                    <a:pt x="449409" y="708347"/>
                    <a:pt x="442910" y="799328"/>
                    <a:pt x="442910" y="799328"/>
                  </a:cubicBezTo>
                  <a:lnTo>
                    <a:pt x="442910" y="1676638"/>
                  </a:lnTo>
                  <a:cubicBezTo>
                    <a:pt x="501397" y="1761120"/>
                    <a:pt x="553386" y="1722128"/>
                    <a:pt x="579380" y="1702632"/>
                  </a:cubicBezTo>
                  <a:cubicBezTo>
                    <a:pt x="598876" y="1689635"/>
                    <a:pt x="605375" y="1592156"/>
                    <a:pt x="605375" y="1592156"/>
                  </a:cubicBezTo>
                  <a:lnTo>
                    <a:pt x="605375" y="1501176"/>
                  </a:lnTo>
                  <a:cubicBezTo>
                    <a:pt x="605375" y="1501176"/>
                    <a:pt x="605375" y="844818"/>
                    <a:pt x="605375" y="799328"/>
                  </a:cubicBezTo>
                  <a:cubicBezTo>
                    <a:pt x="605375" y="753837"/>
                    <a:pt x="592377" y="708347"/>
                    <a:pt x="520893" y="708347"/>
                  </a:cubicBezTo>
                  <a:close/>
                  <a:moveTo>
                    <a:pt x="741846" y="0"/>
                  </a:moveTo>
                  <a:cubicBezTo>
                    <a:pt x="767840" y="0"/>
                    <a:pt x="871818" y="0"/>
                    <a:pt x="871818" y="0"/>
                  </a:cubicBezTo>
                  <a:cubicBezTo>
                    <a:pt x="871818" y="0"/>
                    <a:pt x="923806" y="0"/>
                    <a:pt x="923806" y="45490"/>
                  </a:cubicBezTo>
                  <a:cubicBezTo>
                    <a:pt x="923806" y="90981"/>
                    <a:pt x="917308" y="142969"/>
                    <a:pt x="917308" y="142969"/>
                  </a:cubicBezTo>
                  <a:cubicBezTo>
                    <a:pt x="917308" y="142969"/>
                    <a:pt x="910809" y="149468"/>
                    <a:pt x="806832" y="162465"/>
                  </a:cubicBezTo>
                  <a:cubicBezTo>
                    <a:pt x="702855" y="175472"/>
                    <a:pt x="683358" y="181961"/>
                    <a:pt x="605375" y="220953"/>
                  </a:cubicBezTo>
                  <a:cubicBezTo>
                    <a:pt x="572882" y="240448"/>
                    <a:pt x="481902" y="285939"/>
                    <a:pt x="455907" y="415911"/>
                  </a:cubicBezTo>
                  <a:cubicBezTo>
                    <a:pt x="442910" y="480897"/>
                    <a:pt x="423414" y="584874"/>
                    <a:pt x="436412" y="623866"/>
                  </a:cubicBezTo>
                  <a:cubicBezTo>
                    <a:pt x="436412" y="623866"/>
                    <a:pt x="540389" y="493894"/>
                    <a:pt x="676860" y="506891"/>
                  </a:cubicBezTo>
                  <a:cubicBezTo>
                    <a:pt x="696356" y="506891"/>
                    <a:pt x="806832" y="506891"/>
                    <a:pt x="884815" y="604370"/>
                  </a:cubicBezTo>
                  <a:cubicBezTo>
                    <a:pt x="904311" y="623866"/>
                    <a:pt x="995291" y="688852"/>
                    <a:pt x="1040781" y="942297"/>
                  </a:cubicBezTo>
                  <a:cubicBezTo>
                    <a:pt x="1047280" y="981289"/>
                    <a:pt x="1066776" y="1221737"/>
                    <a:pt x="1040781" y="1319216"/>
                  </a:cubicBezTo>
                  <a:cubicBezTo>
                    <a:pt x="1027784" y="1377703"/>
                    <a:pt x="1008288" y="1553165"/>
                    <a:pt x="878316" y="1702633"/>
                  </a:cubicBezTo>
                  <a:cubicBezTo>
                    <a:pt x="839325" y="1748123"/>
                    <a:pt x="735347" y="1884594"/>
                    <a:pt x="481902" y="1871596"/>
                  </a:cubicBezTo>
                  <a:cubicBezTo>
                    <a:pt x="462406" y="1871596"/>
                    <a:pt x="299941" y="1865098"/>
                    <a:pt x="169969" y="1702633"/>
                  </a:cubicBezTo>
                  <a:cubicBezTo>
                    <a:pt x="137476" y="1657143"/>
                    <a:pt x="27000" y="1488179"/>
                    <a:pt x="7504" y="1215238"/>
                  </a:cubicBezTo>
                  <a:cubicBezTo>
                    <a:pt x="1006" y="1169748"/>
                    <a:pt x="-5493" y="961793"/>
                    <a:pt x="7504" y="812325"/>
                  </a:cubicBezTo>
                  <a:cubicBezTo>
                    <a:pt x="20501" y="708347"/>
                    <a:pt x="20501" y="708347"/>
                    <a:pt x="20501" y="708347"/>
                  </a:cubicBezTo>
                  <a:cubicBezTo>
                    <a:pt x="20501" y="708347"/>
                    <a:pt x="65992" y="409412"/>
                    <a:pt x="195964" y="266443"/>
                  </a:cubicBezTo>
                  <a:cubicBezTo>
                    <a:pt x="221958" y="233950"/>
                    <a:pt x="221958" y="233950"/>
                    <a:pt x="221958" y="233950"/>
                  </a:cubicBezTo>
                  <a:cubicBezTo>
                    <a:pt x="221958" y="233950"/>
                    <a:pt x="286944" y="155967"/>
                    <a:pt x="410417" y="90981"/>
                  </a:cubicBezTo>
                  <a:cubicBezTo>
                    <a:pt x="455907" y="71485"/>
                    <a:pt x="566384" y="19496"/>
                    <a:pt x="74184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3" name="文本框 182"/>
          <p:cNvSpPr txBox="1"/>
          <p:nvPr>
            <p:custDataLst>
              <p:tags r:id="rId19"/>
            </p:custDataLst>
          </p:nvPr>
        </p:nvSpPr>
        <p:spPr>
          <a:xfrm>
            <a:off x="5641266" y="1492885"/>
            <a:ext cx="4544134" cy="2652395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265"/>
              </a:spcBef>
              <a:spcAft>
                <a:spcPts val="0"/>
              </a:spcAft>
              <a:buSzPct val="100000"/>
              <a:buNone/>
            </a:pPr>
            <a:r>
              <a:rPr lang="zh-CN" altLang="en-US" sz="1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单用户登录的响应时间是否小于 3 秒；</a:t>
            </a:r>
            <a:endParaRPr lang="zh-CN" altLang="en-US" sz="1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265"/>
              </a:spcBef>
              <a:spcAft>
                <a:spcPts val="0"/>
              </a:spcAft>
              <a:buSzPct val="100000"/>
              <a:buNone/>
            </a:pPr>
            <a:r>
              <a:rPr lang="zh-CN" altLang="en-US" sz="1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单用户登录时，后台请求数量是否过多；</a:t>
            </a:r>
            <a:endParaRPr lang="zh-CN" altLang="en-US" sz="1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265"/>
              </a:spcBef>
              <a:spcAft>
                <a:spcPts val="0"/>
              </a:spcAft>
              <a:buSzPct val="100000"/>
              <a:buNone/>
            </a:pPr>
            <a:r>
              <a:rPr lang="zh-CN" altLang="en-US" sz="1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高并发场景下用户登录的响应时间是否小于 5 秒；</a:t>
            </a:r>
            <a:endParaRPr lang="zh-CN" altLang="en-US" sz="1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265"/>
              </a:spcBef>
              <a:spcAft>
                <a:spcPts val="0"/>
              </a:spcAft>
              <a:buSzPct val="100000"/>
              <a:buNone/>
            </a:pPr>
            <a:r>
              <a:rPr lang="zh-CN" altLang="en-US" sz="1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高并发场景下服务端的监控指标是否符合预期；</a:t>
            </a:r>
            <a:endParaRPr lang="zh-CN" altLang="en-US" sz="1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265"/>
              </a:spcBef>
              <a:spcAft>
                <a:spcPts val="0"/>
              </a:spcAft>
              <a:buSzPct val="100000"/>
              <a:buNone/>
            </a:pPr>
            <a:r>
              <a:rPr lang="zh-CN" altLang="en-US" sz="1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高集合点并发场景下，是否存在资源死锁和不合理的资源等待；</a:t>
            </a:r>
            <a:endParaRPr lang="zh-CN" altLang="en-US" sz="1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265"/>
              </a:spcBef>
              <a:spcAft>
                <a:spcPts val="0"/>
              </a:spcAft>
              <a:buSzPct val="100000"/>
              <a:buNone/>
            </a:pPr>
            <a:r>
              <a:rPr lang="zh-CN" altLang="en-US" sz="1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长时间大量用户连续登录和登出，服务器端是否存在内存泄漏。</a:t>
            </a:r>
            <a:endParaRPr lang="zh-CN" altLang="en-US" sz="1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5" grpId="1"/>
      <p:bldP spid="1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1"/>
          <p:cNvGrpSpPr/>
          <p:nvPr/>
        </p:nvGrpSpPr>
        <p:grpSpPr bwMode="auto">
          <a:xfrm>
            <a:off x="706438" y="2030761"/>
            <a:ext cx="4152900" cy="3124200"/>
            <a:chOff x="2290006" y="1276350"/>
            <a:chExt cx="4563989" cy="3433719"/>
          </a:xfrm>
        </p:grpSpPr>
        <p:sp>
          <p:nvSpPr>
            <p:cNvPr id="12" name="Freeform 57"/>
            <p:cNvSpPr/>
            <p:nvPr/>
          </p:nvSpPr>
          <p:spPr bwMode="auto">
            <a:xfrm>
              <a:off x="4565324" y="1276350"/>
              <a:ext cx="1134989" cy="2563738"/>
            </a:xfrm>
            <a:custGeom>
              <a:avLst/>
              <a:gdLst>
                <a:gd name="T0" fmla="*/ 0 w 79"/>
                <a:gd name="T1" fmla="*/ 0 h 178"/>
                <a:gd name="T2" fmla="*/ 143669 w 79"/>
                <a:gd name="T3" fmla="*/ 2563738 h 178"/>
                <a:gd name="T4" fmla="*/ 86202 w 79"/>
                <a:gd name="T5" fmla="*/ 2563738 h 178"/>
                <a:gd name="T6" fmla="*/ 0 w 79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" h="178">
                  <a:moveTo>
                    <a:pt x="0" y="0"/>
                  </a:moveTo>
                  <a:cubicBezTo>
                    <a:pt x="79" y="16"/>
                    <a:pt x="33" y="131"/>
                    <a:pt x="10" y="178"/>
                  </a:cubicBezTo>
                  <a:cubicBezTo>
                    <a:pt x="6" y="178"/>
                    <a:pt x="6" y="178"/>
                    <a:pt x="6" y="178"/>
                  </a:cubicBezTo>
                  <a:cubicBezTo>
                    <a:pt x="20" y="131"/>
                    <a:pt x="48" y="16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" name="Freeform 50"/>
            <p:cNvSpPr/>
            <p:nvPr/>
          </p:nvSpPr>
          <p:spPr bwMode="auto">
            <a:xfrm>
              <a:off x="2290006" y="1276350"/>
              <a:ext cx="2275318" cy="2563738"/>
            </a:xfrm>
            <a:custGeom>
              <a:avLst/>
              <a:gdLst>
                <a:gd name="T0" fmla="*/ 2275318 w 158"/>
                <a:gd name="T1" fmla="*/ 0 h 178"/>
                <a:gd name="T2" fmla="*/ 2001704 w 158"/>
                <a:gd name="T3" fmla="*/ 2563738 h 178"/>
                <a:gd name="T4" fmla="*/ 2073708 w 158"/>
                <a:gd name="T5" fmla="*/ 2563738 h 178"/>
                <a:gd name="T6" fmla="*/ 2275318 w 158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8" h="178">
                  <a:moveTo>
                    <a:pt x="158" y="0"/>
                  </a:moveTo>
                  <a:cubicBezTo>
                    <a:pt x="0" y="0"/>
                    <a:pt x="139" y="178"/>
                    <a:pt x="139" y="178"/>
                  </a:cubicBezTo>
                  <a:cubicBezTo>
                    <a:pt x="144" y="178"/>
                    <a:pt x="144" y="178"/>
                    <a:pt x="144" y="178"/>
                  </a:cubicBezTo>
                  <a:cubicBezTo>
                    <a:pt x="113" y="131"/>
                    <a:pt x="49" y="16"/>
                    <a:pt x="158" y="0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" name="Freeform 54"/>
            <p:cNvSpPr/>
            <p:nvPr/>
          </p:nvSpPr>
          <p:spPr bwMode="auto">
            <a:xfrm>
              <a:off x="4565324" y="1276350"/>
              <a:ext cx="2288671" cy="2563738"/>
            </a:xfrm>
            <a:custGeom>
              <a:avLst/>
              <a:gdLst>
                <a:gd name="T0" fmla="*/ 0 w 159"/>
                <a:gd name="T1" fmla="*/ 0 h 178"/>
                <a:gd name="T2" fmla="*/ 287883 w 159"/>
                <a:gd name="T3" fmla="*/ 2563738 h 178"/>
                <a:gd name="T4" fmla="*/ 201518 w 159"/>
                <a:gd name="T5" fmla="*/ 2563738 h 178"/>
                <a:gd name="T6" fmla="*/ 0 w 159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9" h="178">
                  <a:moveTo>
                    <a:pt x="0" y="0"/>
                  </a:moveTo>
                  <a:cubicBezTo>
                    <a:pt x="159" y="0"/>
                    <a:pt x="20" y="178"/>
                    <a:pt x="20" y="178"/>
                  </a:cubicBezTo>
                  <a:cubicBezTo>
                    <a:pt x="14" y="178"/>
                    <a:pt x="14" y="178"/>
                    <a:pt x="14" y="178"/>
                  </a:cubicBezTo>
                  <a:cubicBezTo>
                    <a:pt x="46" y="131"/>
                    <a:pt x="110" y="16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" name="Rectangle 48"/>
            <p:cNvSpPr>
              <a:spLocks noChangeArrowheads="1"/>
            </p:cNvSpPr>
            <p:nvPr/>
          </p:nvSpPr>
          <p:spPr bwMode="auto">
            <a:xfrm>
              <a:off x="4290255" y="3840088"/>
              <a:ext cx="13354" cy="2884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rgbClr val="B6C6B6"/>
              </a:solidFill>
              <a:miter lim="800000"/>
            </a:ln>
          </p:spPr>
          <p:txBody>
            <a:bodyPr/>
            <a:lstStyle/>
            <a:p>
              <a:endParaRPr lang="zh-CN" altLang="zh-CN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" name="Rectangle 49"/>
            <p:cNvSpPr>
              <a:spLocks noChangeArrowheads="1"/>
            </p:cNvSpPr>
            <p:nvPr/>
          </p:nvSpPr>
          <p:spPr bwMode="auto">
            <a:xfrm>
              <a:off x="4845846" y="3840088"/>
              <a:ext cx="13354" cy="2884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rgbClr val="B6C6B6"/>
              </a:solidFill>
              <a:miter lim="800000"/>
            </a:ln>
          </p:spPr>
          <p:txBody>
            <a:bodyPr/>
            <a:lstStyle/>
            <a:p>
              <a:endParaRPr lang="zh-CN" altLang="zh-CN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" name="Freeform 51"/>
            <p:cNvSpPr/>
            <p:nvPr/>
          </p:nvSpPr>
          <p:spPr bwMode="auto">
            <a:xfrm>
              <a:off x="2995034" y="1276350"/>
              <a:ext cx="1570290" cy="2563738"/>
            </a:xfrm>
            <a:custGeom>
              <a:avLst/>
              <a:gdLst>
                <a:gd name="T0" fmla="*/ 1570290 w 109"/>
                <a:gd name="T1" fmla="*/ 0 h 178"/>
                <a:gd name="T2" fmla="*/ 1368601 w 109"/>
                <a:gd name="T3" fmla="*/ 2563738 h 178"/>
                <a:gd name="T4" fmla="*/ 1426227 w 109"/>
                <a:gd name="T5" fmla="*/ 2563738 h 178"/>
                <a:gd name="T6" fmla="*/ 1570290 w 109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9" h="178">
                  <a:moveTo>
                    <a:pt x="109" y="0"/>
                  </a:moveTo>
                  <a:cubicBezTo>
                    <a:pt x="0" y="16"/>
                    <a:pt x="64" y="131"/>
                    <a:pt x="95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77" y="131"/>
                    <a:pt x="31" y="16"/>
                    <a:pt x="1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" name="Freeform 52"/>
            <p:cNvSpPr/>
            <p:nvPr/>
          </p:nvSpPr>
          <p:spPr bwMode="auto">
            <a:xfrm>
              <a:off x="3887001" y="1276350"/>
              <a:ext cx="678322" cy="2563738"/>
            </a:xfrm>
            <a:custGeom>
              <a:avLst/>
              <a:gdLst>
                <a:gd name="T0" fmla="*/ 678322 w 47"/>
                <a:gd name="T1" fmla="*/ 0 h 178"/>
                <a:gd name="T2" fmla="*/ 591728 w 47"/>
                <a:gd name="T3" fmla="*/ 2563738 h 178"/>
                <a:gd name="T4" fmla="*/ 678322 w 47"/>
                <a:gd name="T5" fmla="*/ 2563738 h 178"/>
                <a:gd name="T6" fmla="*/ 678322 w 47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" h="178">
                  <a:moveTo>
                    <a:pt x="47" y="0"/>
                  </a:moveTo>
                  <a:cubicBezTo>
                    <a:pt x="0" y="16"/>
                    <a:pt x="28" y="131"/>
                    <a:pt x="41" y="178"/>
                  </a:cubicBezTo>
                  <a:cubicBezTo>
                    <a:pt x="47" y="178"/>
                    <a:pt x="47" y="178"/>
                    <a:pt x="47" y="178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" name="Freeform 53"/>
            <p:cNvSpPr/>
            <p:nvPr/>
          </p:nvSpPr>
          <p:spPr bwMode="auto">
            <a:xfrm>
              <a:off x="3441017" y="1276350"/>
              <a:ext cx="1124307" cy="2563738"/>
            </a:xfrm>
            <a:custGeom>
              <a:avLst/>
              <a:gdLst>
                <a:gd name="T0" fmla="*/ 1124307 w 78"/>
                <a:gd name="T1" fmla="*/ 0 h 178"/>
                <a:gd name="T2" fmla="*/ 980165 w 78"/>
                <a:gd name="T3" fmla="*/ 2563738 h 178"/>
                <a:gd name="T4" fmla="*/ 1037822 w 78"/>
                <a:gd name="T5" fmla="*/ 2563738 h 178"/>
                <a:gd name="T6" fmla="*/ 1124307 w 78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" h="178">
                  <a:moveTo>
                    <a:pt x="78" y="0"/>
                  </a:moveTo>
                  <a:cubicBezTo>
                    <a:pt x="0" y="16"/>
                    <a:pt x="46" y="131"/>
                    <a:pt x="68" y="178"/>
                  </a:cubicBezTo>
                  <a:cubicBezTo>
                    <a:pt x="72" y="178"/>
                    <a:pt x="72" y="178"/>
                    <a:pt x="72" y="178"/>
                  </a:cubicBezTo>
                  <a:cubicBezTo>
                    <a:pt x="59" y="131"/>
                    <a:pt x="31" y="16"/>
                    <a:pt x="78" y="0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0" name="Freeform 55"/>
            <p:cNvSpPr/>
            <p:nvPr/>
          </p:nvSpPr>
          <p:spPr bwMode="auto">
            <a:xfrm>
              <a:off x="4565324" y="1276350"/>
              <a:ext cx="1583643" cy="2563738"/>
            </a:xfrm>
            <a:custGeom>
              <a:avLst/>
              <a:gdLst>
                <a:gd name="T0" fmla="*/ 0 w 110"/>
                <a:gd name="T1" fmla="*/ 0 h 178"/>
                <a:gd name="T2" fmla="*/ 201555 w 110"/>
                <a:gd name="T3" fmla="*/ 2563738 h 178"/>
                <a:gd name="T4" fmla="*/ 143968 w 110"/>
                <a:gd name="T5" fmla="*/ 2563738 h 178"/>
                <a:gd name="T6" fmla="*/ 0 w 110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0" h="178">
                  <a:moveTo>
                    <a:pt x="0" y="0"/>
                  </a:moveTo>
                  <a:cubicBezTo>
                    <a:pt x="110" y="16"/>
                    <a:pt x="46" y="131"/>
                    <a:pt x="14" y="178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33" y="131"/>
                    <a:pt x="79" y="16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1" name="Freeform 56"/>
            <p:cNvSpPr/>
            <p:nvPr/>
          </p:nvSpPr>
          <p:spPr bwMode="auto">
            <a:xfrm>
              <a:off x="4565324" y="1276350"/>
              <a:ext cx="689005" cy="2563738"/>
            </a:xfrm>
            <a:custGeom>
              <a:avLst/>
              <a:gdLst>
                <a:gd name="T0" fmla="*/ 0 w 48"/>
                <a:gd name="T1" fmla="*/ 0 h 178"/>
                <a:gd name="T2" fmla="*/ 86126 w 48"/>
                <a:gd name="T3" fmla="*/ 2563738 h 178"/>
                <a:gd name="T4" fmla="*/ 0 w 48"/>
                <a:gd name="T5" fmla="*/ 2563738 h 178"/>
                <a:gd name="T6" fmla="*/ 0 w 48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178">
                  <a:moveTo>
                    <a:pt x="0" y="0"/>
                  </a:moveTo>
                  <a:cubicBezTo>
                    <a:pt x="48" y="16"/>
                    <a:pt x="20" y="131"/>
                    <a:pt x="6" y="178"/>
                  </a:cubicBezTo>
                  <a:cubicBezTo>
                    <a:pt x="0" y="178"/>
                    <a:pt x="0" y="178"/>
                    <a:pt x="0" y="17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" name="Freeform 76"/>
            <p:cNvSpPr/>
            <p:nvPr/>
          </p:nvSpPr>
          <p:spPr bwMode="auto">
            <a:xfrm>
              <a:off x="4182904" y="4133228"/>
              <a:ext cx="763780" cy="576841"/>
            </a:xfrm>
            <a:custGeom>
              <a:avLst/>
              <a:gdLst>
                <a:gd name="T0" fmla="*/ 763780 w 53"/>
                <a:gd name="T1" fmla="*/ 504736 h 40"/>
                <a:gd name="T2" fmla="*/ 691725 w 53"/>
                <a:gd name="T3" fmla="*/ 576841 h 40"/>
                <a:gd name="T4" fmla="*/ 72055 w 53"/>
                <a:gd name="T5" fmla="*/ 576841 h 40"/>
                <a:gd name="T6" fmla="*/ 0 w 53"/>
                <a:gd name="T7" fmla="*/ 504736 h 40"/>
                <a:gd name="T8" fmla="*/ 0 w 53"/>
                <a:gd name="T9" fmla="*/ 72105 h 40"/>
                <a:gd name="T10" fmla="*/ 72055 w 53"/>
                <a:gd name="T11" fmla="*/ 0 h 40"/>
                <a:gd name="T12" fmla="*/ 691725 w 53"/>
                <a:gd name="T13" fmla="*/ 0 h 40"/>
                <a:gd name="T14" fmla="*/ 763780 w 53"/>
                <a:gd name="T15" fmla="*/ 72105 h 40"/>
                <a:gd name="T16" fmla="*/ 763780 w 53"/>
                <a:gd name="T17" fmla="*/ 504736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3" h="40">
                  <a:moveTo>
                    <a:pt x="53" y="35"/>
                  </a:moveTo>
                  <a:cubicBezTo>
                    <a:pt x="53" y="37"/>
                    <a:pt x="51" y="40"/>
                    <a:pt x="48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2" y="40"/>
                    <a:pt x="0" y="37"/>
                    <a:pt x="0" y="3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3" y="2"/>
                    <a:pt x="53" y="5"/>
                  </a:cubicBezTo>
                  <a:lnTo>
                    <a:pt x="53" y="35"/>
                  </a:ln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24" name="Freeform 40"/>
          <p:cNvSpPr/>
          <p:nvPr/>
        </p:nvSpPr>
        <p:spPr bwMode="auto">
          <a:xfrm>
            <a:off x="3758103" y="4246942"/>
            <a:ext cx="448873" cy="290482"/>
          </a:xfrm>
          <a:custGeom>
            <a:avLst/>
            <a:gdLst>
              <a:gd name="T0" fmla="*/ 959796 w 235"/>
              <a:gd name="T1" fmla="*/ 222950 h 152"/>
              <a:gd name="T2" fmla="*/ 612194 w 235"/>
              <a:gd name="T3" fmla="*/ 0 h 152"/>
              <a:gd name="T4" fmla="*/ 228276 w 235"/>
              <a:gd name="T5" fmla="*/ 326648 h 152"/>
              <a:gd name="T6" fmla="*/ 223088 w 235"/>
              <a:gd name="T7" fmla="*/ 326648 h 152"/>
              <a:gd name="T8" fmla="*/ 0 w 235"/>
              <a:gd name="T9" fmla="*/ 549597 h 152"/>
              <a:gd name="T10" fmla="*/ 223088 w 235"/>
              <a:gd name="T11" fmla="*/ 788102 h 152"/>
              <a:gd name="T12" fmla="*/ 887163 w 235"/>
              <a:gd name="T13" fmla="*/ 788102 h 152"/>
              <a:gd name="T14" fmla="*/ 1219200 w 235"/>
              <a:gd name="T15" fmla="*/ 502934 h 152"/>
              <a:gd name="T16" fmla="*/ 959796 w 235"/>
              <a:gd name="T17" fmla="*/ 222950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5" name="Freeform 40"/>
          <p:cNvSpPr/>
          <p:nvPr/>
        </p:nvSpPr>
        <p:spPr bwMode="auto">
          <a:xfrm>
            <a:off x="4141946" y="2854181"/>
            <a:ext cx="1062038" cy="685800"/>
          </a:xfrm>
          <a:custGeom>
            <a:avLst/>
            <a:gdLst>
              <a:gd name="T0" fmla="*/ 836551 w 235"/>
              <a:gd name="T1" fmla="*/ 194322 h 152"/>
              <a:gd name="T2" fmla="*/ 533584 w 235"/>
              <a:gd name="T3" fmla="*/ 0 h 152"/>
              <a:gd name="T4" fmla="*/ 198964 w 235"/>
              <a:gd name="T5" fmla="*/ 284704 h 152"/>
              <a:gd name="T6" fmla="*/ 194442 w 235"/>
              <a:gd name="T7" fmla="*/ 284704 h 152"/>
              <a:gd name="T8" fmla="*/ 0 w 235"/>
              <a:gd name="T9" fmla="*/ 479025 h 152"/>
              <a:gd name="T10" fmla="*/ 194442 w 235"/>
              <a:gd name="T11" fmla="*/ 686904 h 152"/>
              <a:gd name="T12" fmla="*/ 773245 w 235"/>
              <a:gd name="T13" fmla="*/ 686904 h 152"/>
              <a:gd name="T14" fmla="*/ 1062646 w 235"/>
              <a:gd name="T15" fmla="*/ 438353 h 152"/>
              <a:gd name="T16" fmla="*/ 836551 w 235"/>
              <a:gd name="T17" fmla="*/ 194322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chemeClr val="accent6">
              <a:lumMod val="100000"/>
            </a:schemeClr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7" name="Freeform 40"/>
          <p:cNvSpPr/>
          <p:nvPr/>
        </p:nvSpPr>
        <p:spPr bwMode="auto">
          <a:xfrm>
            <a:off x="624434" y="3797649"/>
            <a:ext cx="1001713" cy="647700"/>
          </a:xfrm>
          <a:custGeom>
            <a:avLst/>
            <a:gdLst>
              <a:gd name="T0" fmla="*/ 789183 w 235"/>
              <a:gd name="T1" fmla="*/ 183319 h 152"/>
              <a:gd name="T2" fmla="*/ 503371 w 235"/>
              <a:gd name="T3" fmla="*/ 0 h 152"/>
              <a:gd name="T4" fmla="*/ 187698 w 235"/>
              <a:gd name="T5" fmla="*/ 268583 h 152"/>
              <a:gd name="T6" fmla="*/ 183432 w 235"/>
              <a:gd name="T7" fmla="*/ 268583 h 152"/>
              <a:gd name="T8" fmla="*/ 0 w 235"/>
              <a:gd name="T9" fmla="*/ 451902 h 152"/>
              <a:gd name="T10" fmla="*/ 183432 w 235"/>
              <a:gd name="T11" fmla="*/ 648010 h 152"/>
              <a:gd name="T12" fmla="*/ 729461 w 235"/>
              <a:gd name="T13" fmla="*/ 648010 h 152"/>
              <a:gd name="T14" fmla="*/ 1002476 w 235"/>
              <a:gd name="T15" fmla="*/ 413533 h 152"/>
              <a:gd name="T16" fmla="*/ 789183 w 235"/>
              <a:gd name="T17" fmla="*/ 183319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28" name="Group 28"/>
          <p:cNvGrpSpPr/>
          <p:nvPr/>
        </p:nvGrpSpPr>
        <p:grpSpPr>
          <a:xfrm>
            <a:off x="1482561" y="5154961"/>
            <a:ext cx="789694" cy="542577"/>
            <a:chOff x="7269163" y="3975100"/>
            <a:chExt cx="700087" cy="481013"/>
          </a:xfrm>
          <a:solidFill>
            <a:srgbClr val="005D9D"/>
          </a:solidFill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9" name="Freeform 29"/>
            <p:cNvSpPr/>
            <p:nvPr/>
          </p:nvSpPr>
          <p:spPr bwMode="auto">
            <a:xfrm>
              <a:off x="7269163" y="3975100"/>
              <a:ext cx="434975" cy="307975"/>
            </a:xfrm>
            <a:custGeom>
              <a:avLst/>
              <a:gdLst>
                <a:gd name="T0" fmla="*/ 26 w 116"/>
                <a:gd name="T1" fmla="*/ 76 h 82"/>
                <a:gd name="T2" fmla="*/ 59 w 116"/>
                <a:gd name="T3" fmla="*/ 44 h 82"/>
                <a:gd name="T4" fmla="*/ 68 w 116"/>
                <a:gd name="T5" fmla="*/ 45 h 82"/>
                <a:gd name="T6" fmla="*/ 113 w 116"/>
                <a:gd name="T7" fmla="*/ 21 h 82"/>
                <a:gd name="T8" fmla="*/ 116 w 116"/>
                <a:gd name="T9" fmla="*/ 22 h 82"/>
                <a:gd name="T10" fmla="*/ 79 w 116"/>
                <a:gd name="T11" fmla="*/ 0 h 82"/>
                <a:gd name="T12" fmla="*/ 44 w 116"/>
                <a:gd name="T13" fmla="*/ 19 h 82"/>
                <a:gd name="T14" fmla="*/ 36 w 116"/>
                <a:gd name="T15" fmla="*/ 18 h 82"/>
                <a:gd name="T16" fmla="*/ 13 w 116"/>
                <a:gd name="T17" fmla="*/ 41 h 82"/>
                <a:gd name="T18" fmla="*/ 13 w 116"/>
                <a:gd name="T19" fmla="*/ 42 h 82"/>
                <a:gd name="T20" fmla="*/ 0 w 116"/>
                <a:gd name="T21" fmla="*/ 61 h 82"/>
                <a:gd name="T22" fmla="*/ 18 w 116"/>
                <a:gd name="T23" fmla="*/ 82 h 82"/>
                <a:gd name="T24" fmla="*/ 26 w 116"/>
                <a:gd name="T25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82">
                  <a:moveTo>
                    <a:pt x="26" y="76"/>
                  </a:moveTo>
                  <a:cubicBezTo>
                    <a:pt x="27" y="58"/>
                    <a:pt x="42" y="44"/>
                    <a:pt x="59" y="44"/>
                  </a:cubicBezTo>
                  <a:cubicBezTo>
                    <a:pt x="62" y="44"/>
                    <a:pt x="65" y="44"/>
                    <a:pt x="68" y="45"/>
                  </a:cubicBezTo>
                  <a:cubicBezTo>
                    <a:pt x="78" y="30"/>
                    <a:pt x="95" y="21"/>
                    <a:pt x="113" y="21"/>
                  </a:cubicBezTo>
                  <a:cubicBezTo>
                    <a:pt x="114" y="21"/>
                    <a:pt x="115" y="22"/>
                    <a:pt x="116" y="22"/>
                  </a:cubicBezTo>
                  <a:cubicBezTo>
                    <a:pt x="109" y="9"/>
                    <a:pt x="95" y="0"/>
                    <a:pt x="79" y="0"/>
                  </a:cubicBezTo>
                  <a:cubicBezTo>
                    <a:pt x="65" y="0"/>
                    <a:pt x="52" y="8"/>
                    <a:pt x="44" y="19"/>
                  </a:cubicBezTo>
                  <a:cubicBezTo>
                    <a:pt x="42" y="18"/>
                    <a:pt x="39" y="18"/>
                    <a:pt x="36" y="18"/>
                  </a:cubicBezTo>
                  <a:cubicBezTo>
                    <a:pt x="24" y="18"/>
                    <a:pt x="13" y="28"/>
                    <a:pt x="13" y="41"/>
                  </a:cubicBezTo>
                  <a:cubicBezTo>
                    <a:pt x="13" y="41"/>
                    <a:pt x="13" y="42"/>
                    <a:pt x="13" y="42"/>
                  </a:cubicBezTo>
                  <a:cubicBezTo>
                    <a:pt x="6" y="45"/>
                    <a:pt x="0" y="53"/>
                    <a:pt x="0" y="61"/>
                  </a:cubicBezTo>
                  <a:cubicBezTo>
                    <a:pt x="0" y="72"/>
                    <a:pt x="8" y="80"/>
                    <a:pt x="18" y="82"/>
                  </a:cubicBezTo>
                  <a:cubicBezTo>
                    <a:pt x="21" y="79"/>
                    <a:pt x="23" y="77"/>
                    <a:pt x="26" y="76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7324725" y="4073525"/>
              <a:ext cx="644525" cy="382588"/>
            </a:xfrm>
            <a:custGeom>
              <a:avLst/>
              <a:gdLst>
                <a:gd name="T0" fmla="*/ 149 w 172"/>
                <a:gd name="T1" fmla="*/ 51 h 102"/>
                <a:gd name="T2" fmla="*/ 98 w 172"/>
                <a:gd name="T3" fmla="*/ 0 h 102"/>
                <a:gd name="T4" fmla="*/ 55 w 172"/>
                <a:gd name="T5" fmla="*/ 24 h 102"/>
                <a:gd name="T6" fmla="*/ 44 w 172"/>
                <a:gd name="T7" fmla="*/ 23 h 102"/>
                <a:gd name="T8" fmla="*/ 16 w 172"/>
                <a:gd name="T9" fmla="*/ 51 h 102"/>
                <a:gd name="T10" fmla="*/ 16 w 172"/>
                <a:gd name="T11" fmla="*/ 53 h 102"/>
                <a:gd name="T12" fmla="*/ 0 w 172"/>
                <a:gd name="T13" fmla="*/ 77 h 102"/>
                <a:gd name="T14" fmla="*/ 26 w 172"/>
                <a:gd name="T15" fmla="*/ 102 h 102"/>
                <a:gd name="T16" fmla="*/ 146 w 172"/>
                <a:gd name="T17" fmla="*/ 102 h 102"/>
                <a:gd name="T18" fmla="*/ 172 w 172"/>
                <a:gd name="T19" fmla="*/ 77 h 102"/>
                <a:gd name="T20" fmla="*/ 149 w 172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" h="102">
                  <a:moveTo>
                    <a:pt x="149" y="51"/>
                  </a:moveTo>
                  <a:cubicBezTo>
                    <a:pt x="149" y="23"/>
                    <a:pt x="126" y="0"/>
                    <a:pt x="98" y="0"/>
                  </a:cubicBezTo>
                  <a:cubicBezTo>
                    <a:pt x="80" y="0"/>
                    <a:pt x="64" y="10"/>
                    <a:pt x="55" y="24"/>
                  </a:cubicBezTo>
                  <a:cubicBezTo>
                    <a:pt x="52" y="23"/>
                    <a:pt x="48" y="23"/>
                    <a:pt x="44" y="23"/>
                  </a:cubicBezTo>
                  <a:cubicBezTo>
                    <a:pt x="29" y="23"/>
                    <a:pt x="16" y="35"/>
                    <a:pt x="16" y="51"/>
                  </a:cubicBezTo>
                  <a:cubicBezTo>
                    <a:pt x="16" y="51"/>
                    <a:pt x="16" y="52"/>
                    <a:pt x="16" y="53"/>
                  </a:cubicBezTo>
                  <a:cubicBezTo>
                    <a:pt x="7" y="57"/>
                    <a:pt x="0" y="66"/>
                    <a:pt x="0" y="77"/>
                  </a:cubicBezTo>
                  <a:cubicBezTo>
                    <a:pt x="0" y="91"/>
                    <a:pt x="12" y="102"/>
                    <a:pt x="26" y="102"/>
                  </a:cubicBezTo>
                  <a:cubicBezTo>
                    <a:pt x="146" y="102"/>
                    <a:pt x="146" y="102"/>
                    <a:pt x="146" y="102"/>
                  </a:cubicBezTo>
                  <a:cubicBezTo>
                    <a:pt x="160" y="102"/>
                    <a:pt x="172" y="91"/>
                    <a:pt x="172" y="77"/>
                  </a:cubicBezTo>
                  <a:cubicBezTo>
                    <a:pt x="172" y="63"/>
                    <a:pt x="162" y="53"/>
                    <a:pt x="149" y="51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49150" y="4747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展望</a:t>
            </a:r>
            <a:endParaRPr lang="zh-CN" altLang="en-US" b="1" dirty="0">
              <a:solidFill>
                <a:schemeClr val="bg1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49" name="组合 4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239740" y="2566029"/>
            <a:ext cx="216155" cy="406400"/>
            <a:chOff x="1283913" y="1155618"/>
            <a:chExt cx="1013226" cy="1905000"/>
          </a:xfrm>
        </p:grpSpPr>
        <p:sp>
          <p:nvSpPr>
            <p:cNvPr id="50" name="任意多边形: 形状 3"/>
            <p:cNvSpPr/>
            <p:nvPr>
              <p:custDataLst>
                <p:tags r:id="rId2"/>
              </p:custDataLst>
            </p:nvPr>
          </p:nvSpPr>
          <p:spPr>
            <a:xfrm>
              <a:off x="1283913" y="1226700"/>
              <a:ext cx="1013226" cy="1833918"/>
            </a:xfrm>
            <a:custGeom>
              <a:avLst/>
              <a:gdLst/>
              <a:ahLst/>
              <a:cxnLst/>
              <a:rect l="0" t="0" r="0" b="0"/>
              <a:pathLst>
                <a:path w="2000378" h="3620645">
                  <a:moveTo>
                    <a:pt x="181229" y="3355341"/>
                  </a:moveTo>
                  <a:lnTo>
                    <a:pt x="232156" y="3371851"/>
                  </a:lnTo>
                  <a:lnTo>
                    <a:pt x="1120521" y="3613786"/>
                  </a:lnTo>
                  <a:cubicBezTo>
                    <a:pt x="1120521" y="3613786"/>
                    <a:pt x="1145032" y="3620644"/>
                    <a:pt x="1176274" y="3602991"/>
                  </a:cubicBezTo>
                  <a:cubicBezTo>
                    <a:pt x="1191895" y="3594228"/>
                    <a:pt x="1195324" y="3581909"/>
                    <a:pt x="1219327" y="3496311"/>
                  </a:cubicBezTo>
                  <a:cubicBezTo>
                    <a:pt x="1243330" y="3410713"/>
                    <a:pt x="1244727" y="3358389"/>
                    <a:pt x="1178179" y="3313304"/>
                  </a:cubicBezTo>
                  <a:cubicBezTo>
                    <a:pt x="1148334" y="3278633"/>
                    <a:pt x="1118489" y="3243835"/>
                    <a:pt x="1135634" y="3182748"/>
                  </a:cubicBezTo>
                  <a:lnTo>
                    <a:pt x="1319403" y="2502281"/>
                  </a:lnTo>
                  <a:lnTo>
                    <a:pt x="1637665" y="1364869"/>
                  </a:lnTo>
                  <a:lnTo>
                    <a:pt x="2000377" y="68453"/>
                  </a:lnTo>
                  <a:lnTo>
                    <a:pt x="1829181" y="20574"/>
                  </a:lnTo>
                  <a:lnTo>
                    <a:pt x="1780286" y="6858"/>
                  </a:lnTo>
                  <a:cubicBezTo>
                    <a:pt x="1780286" y="6858"/>
                    <a:pt x="1755775" y="0"/>
                    <a:pt x="1724533" y="17653"/>
                  </a:cubicBezTo>
                  <a:cubicBezTo>
                    <a:pt x="1693291" y="35306"/>
                    <a:pt x="1476121" y="198755"/>
                    <a:pt x="1476121" y="198755"/>
                  </a:cubicBezTo>
                  <a:cubicBezTo>
                    <a:pt x="1476121" y="198755"/>
                    <a:pt x="1144016" y="395987"/>
                    <a:pt x="1060323" y="412115"/>
                  </a:cubicBezTo>
                  <a:cubicBezTo>
                    <a:pt x="957580" y="449326"/>
                    <a:pt x="851408" y="498730"/>
                    <a:pt x="691007" y="506603"/>
                  </a:cubicBezTo>
                  <a:cubicBezTo>
                    <a:pt x="631825" y="529590"/>
                    <a:pt x="607314" y="522733"/>
                    <a:pt x="576580" y="632841"/>
                  </a:cubicBezTo>
                  <a:cubicBezTo>
                    <a:pt x="545846" y="742950"/>
                    <a:pt x="561467" y="734060"/>
                    <a:pt x="561467" y="734060"/>
                  </a:cubicBezTo>
                  <a:cubicBezTo>
                    <a:pt x="561467" y="734060"/>
                    <a:pt x="544322" y="795275"/>
                    <a:pt x="713613" y="803021"/>
                  </a:cubicBezTo>
                  <a:cubicBezTo>
                    <a:pt x="882904" y="810768"/>
                    <a:pt x="963041" y="806831"/>
                    <a:pt x="963041" y="806831"/>
                  </a:cubicBezTo>
                  <a:lnTo>
                    <a:pt x="644779" y="1944243"/>
                  </a:lnTo>
                  <a:lnTo>
                    <a:pt x="415544" y="2763647"/>
                  </a:lnTo>
                  <a:lnTo>
                    <a:pt x="364236" y="2947162"/>
                  </a:lnTo>
                  <a:cubicBezTo>
                    <a:pt x="364236" y="2947162"/>
                    <a:pt x="361315" y="3051810"/>
                    <a:pt x="127508" y="3039237"/>
                  </a:cubicBezTo>
                  <a:cubicBezTo>
                    <a:pt x="99568" y="3044572"/>
                    <a:pt x="92837" y="3069083"/>
                    <a:pt x="79121" y="3117978"/>
                  </a:cubicBezTo>
                  <a:cubicBezTo>
                    <a:pt x="65405" y="3166873"/>
                    <a:pt x="44958" y="3240279"/>
                    <a:pt x="44958" y="3240279"/>
                  </a:cubicBezTo>
                  <a:cubicBezTo>
                    <a:pt x="44958" y="3240279"/>
                    <a:pt x="0" y="3306827"/>
                    <a:pt x="109982" y="3337561"/>
                  </a:cubicBezTo>
                  <a:cubicBezTo>
                    <a:pt x="158750" y="3351277"/>
                    <a:pt x="173101" y="3354198"/>
                    <a:pt x="181229" y="33553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4"/>
            <p:cNvSpPr/>
            <p:nvPr>
              <p:custDataLst>
                <p:tags r:id="rId3"/>
              </p:custDataLst>
            </p:nvPr>
          </p:nvSpPr>
          <p:spPr>
            <a:xfrm>
              <a:off x="1356217" y="1155618"/>
              <a:ext cx="704389" cy="1852637"/>
            </a:xfrm>
            <a:custGeom>
              <a:avLst/>
              <a:gdLst/>
              <a:ahLst/>
              <a:cxnLst/>
              <a:rect l="0" t="0" r="0" b="0"/>
              <a:pathLst>
                <a:path w="1390651" h="3657601">
                  <a:moveTo>
                    <a:pt x="352933" y="3655441"/>
                  </a:moveTo>
                  <a:lnTo>
                    <a:pt x="406400" y="3657600"/>
                  </a:lnTo>
                  <a:lnTo>
                    <a:pt x="1327150" y="3651250"/>
                  </a:lnTo>
                  <a:cubicBezTo>
                    <a:pt x="1327150" y="3651250"/>
                    <a:pt x="1352550" y="3651250"/>
                    <a:pt x="1377950" y="3625850"/>
                  </a:cubicBezTo>
                  <a:cubicBezTo>
                    <a:pt x="1390650" y="3613150"/>
                    <a:pt x="1390650" y="3600450"/>
                    <a:pt x="1390650" y="3511550"/>
                  </a:cubicBezTo>
                  <a:cubicBezTo>
                    <a:pt x="1390650" y="3422650"/>
                    <a:pt x="1377950" y="3371850"/>
                    <a:pt x="1301750" y="3346450"/>
                  </a:cubicBezTo>
                  <a:cubicBezTo>
                    <a:pt x="1263650" y="3321050"/>
                    <a:pt x="1225550" y="3295650"/>
                    <a:pt x="1225550" y="3232150"/>
                  </a:cubicBezTo>
                  <a:lnTo>
                    <a:pt x="1219200" y="2527300"/>
                  </a:lnTo>
                  <a:lnTo>
                    <a:pt x="1219200" y="1346200"/>
                  </a:lnTo>
                  <a:lnTo>
                    <a:pt x="1219200" y="0"/>
                  </a:lnTo>
                  <a:lnTo>
                    <a:pt x="1041400" y="0"/>
                  </a:lnTo>
                  <a:lnTo>
                    <a:pt x="990600" y="0"/>
                  </a:lnTo>
                  <a:cubicBezTo>
                    <a:pt x="990600" y="0"/>
                    <a:pt x="965200" y="0"/>
                    <a:pt x="939800" y="25400"/>
                  </a:cubicBezTo>
                  <a:cubicBezTo>
                    <a:pt x="914400" y="50800"/>
                    <a:pt x="749300" y="266700"/>
                    <a:pt x="749300" y="266700"/>
                  </a:cubicBezTo>
                  <a:cubicBezTo>
                    <a:pt x="749300" y="266700"/>
                    <a:pt x="482600" y="546100"/>
                    <a:pt x="406400" y="584200"/>
                  </a:cubicBezTo>
                  <a:cubicBezTo>
                    <a:pt x="317500" y="647700"/>
                    <a:pt x="228600" y="723900"/>
                    <a:pt x="76200" y="774700"/>
                  </a:cubicBezTo>
                  <a:cubicBezTo>
                    <a:pt x="25400" y="812800"/>
                    <a:pt x="0" y="812800"/>
                    <a:pt x="0" y="927100"/>
                  </a:cubicBezTo>
                  <a:cubicBezTo>
                    <a:pt x="0" y="1041400"/>
                    <a:pt x="12700" y="1028700"/>
                    <a:pt x="12700" y="1028700"/>
                  </a:cubicBezTo>
                  <a:cubicBezTo>
                    <a:pt x="12700" y="1028700"/>
                    <a:pt x="12700" y="1092200"/>
                    <a:pt x="177800" y="1054100"/>
                  </a:cubicBezTo>
                  <a:cubicBezTo>
                    <a:pt x="342903" y="1016013"/>
                    <a:pt x="419100" y="990600"/>
                    <a:pt x="419100" y="990600"/>
                  </a:cubicBezTo>
                  <a:lnTo>
                    <a:pt x="419100" y="2171700"/>
                  </a:lnTo>
                  <a:lnTo>
                    <a:pt x="419100" y="3022600"/>
                  </a:lnTo>
                  <a:lnTo>
                    <a:pt x="419100" y="3213100"/>
                  </a:lnTo>
                  <a:cubicBezTo>
                    <a:pt x="419100" y="3213100"/>
                    <a:pt x="444500" y="3314700"/>
                    <a:pt x="215900" y="3365500"/>
                  </a:cubicBezTo>
                  <a:cubicBezTo>
                    <a:pt x="190500" y="3378200"/>
                    <a:pt x="190500" y="3403600"/>
                    <a:pt x="190500" y="3454400"/>
                  </a:cubicBezTo>
                  <a:cubicBezTo>
                    <a:pt x="190500" y="3505200"/>
                    <a:pt x="190500" y="3581400"/>
                    <a:pt x="190500" y="3581400"/>
                  </a:cubicBezTo>
                  <a:cubicBezTo>
                    <a:pt x="190500" y="3581400"/>
                    <a:pt x="165100" y="3657600"/>
                    <a:pt x="279400" y="3657600"/>
                  </a:cubicBezTo>
                  <a:cubicBezTo>
                    <a:pt x="330200" y="3657600"/>
                    <a:pt x="344678" y="3656584"/>
                    <a:pt x="352933" y="365544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6201245" y="3337554"/>
            <a:ext cx="293145" cy="406400"/>
            <a:chOff x="3262468" y="1155618"/>
            <a:chExt cx="1374117" cy="1905000"/>
          </a:xfrm>
        </p:grpSpPr>
        <p:sp>
          <p:nvSpPr>
            <p:cNvPr id="55" name="任意多边形: 形状 6"/>
            <p:cNvSpPr/>
            <p:nvPr>
              <p:custDataLst>
                <p:tags r:id="rId5"/>
              </p:custDataLst>
            </p:nvPr>
          </p:nvSpPr>
          <p:spPr>
            <a:xfrm>
              <a:off x="3262468" y="1156762"/>
              <a:ext cx="1374117" cy="1903856"/>
            </a:xfrm>
            <a:custGeom>
              <a:avLst/>
              <a:gdLst/>
              <a:ahLst/>
              <a:cxnLst/>
              <a:rect l="0" t="0" r="0" b="0"/>
              <a:pathLst>
                <a:path w="2745487" h="3803905">
                  <a:moveTo>
                    <a:pt x="2261235" y="2882773"/>
                  </a:moveTo>
                  <a:lnTo>
                    <a:pt x="2089658" y="3270377"/>
                  </a:lnTo>
                  <a:lnTo>
                    <a:pt x="1880235" y="3700399"/>
                  </a:lnTo>
                  <a:lnTo>
                    <a:pt x="1835658" y="3767201"/>
                  </a:lnTo>
                  <a:cubicBezTo>
                    <a:pt x="1835658" y="3767201"/>
                    <a:pt x="1825625" y="3803904"/>
                    <a:pt x="1715389" y="3773932"/>
                  </a:cubicBezTo>
                  <a:cubicBezTo>
                    <a:pt x="1605153" y="3743833"/>
                    <a:pt x="1066038" y="3596894"/>
                    <a:pt x="1066038" y="3596894"/>
                  </a:cubicBezTo>
                  <a:lnTo>
                    <a:pt x="0" y="3306191"/>
                  </a:lnTo>
                  <a:lnTo>
                    <a:pt x="143637" y="2779268"/>
                  </a:lnTo>
                  <a:cubicBezTo>
                    <a:pt x="143637" y="2779268"/>
                    <a:pt x="172593" y="2721356"/>
                    <a:pt x="238252" y="2673477"/>
                  </a:cubicBezTo>
                  <a:cubicBezTo>
                    <a:pt x="303911" y="2625599"/>
                    <a:pt x="491109" y="2518664"/>
                    <a:pt x="491109" y="2518664"/>
                  </a:cubicBezTo>
                  <a:lnTo>
                    <a:pt x="731647" y="2360422"/>
                  </a:lnTo>
                  <a:lnTo>
                    <a:pt x="1094740" y="2090801"/>
                  </a:lnTo>
                  <a:cubicBezTo>
                    <a:pt x="1094740" y="2090801"/>
                    <a:pt x="1483487" y="1775587"/>
                    <a:pt x="1538097" y="1671955"/>
                  </a:cubicBezTo>
                  <a:cubicBezTo>
                    <a:pt x="1592706" y="1568323"/>
                    <a:pt x="1663954" y="1548257"/>
                    <a:pt x="1812036" y="1101598"/>
                  </a:cubicBezTo>
                  <a:cubicBezTo>
                    <a:pt x="1812036" y="1101598"/>
                    <a:pt x="1904492" y="810895"/>
                    <a:pt x="1913382" y="681609"/>
                  </a:cubicBezTo>
                  <a:cubicBezTo>
                    <a:pt x="1922272" y="552450"/>
                    <a:pt x="1929003" y="527939"/>
                    <a:pt x="1905635" y="468884"/>
                  </a:cubicBezTo>
                  <a:cubicBezTo>
                    <a:pt x="1882267" y="409830"/>
                    <a:pt x="1825371" y="328549"/>
                    <a:pt x="1711833" y="310770"/>
                  </a:cubicBezTo>
                  <a:cubicBezTo>
                    <a:pt x="1598168" y="292989"/>
                    <a:pt x="1591564" y="317500"/>
                    <a:pt x="1591564" y="317500"/>
                  </a:cubicBezTo>
                  <a:cubicBezTo>
                    <a:pt x="1591564" y="317500"/>
                    <a:pt x="1480185" y="339725"/>
                    <a:pt x="1454531" y="530225"/>
                  </a:cubicBezTo>
                  <a:cubicBezTo>
                    <a:pt x="1436751" y="643890"/>
                    <a:pt x="1408938" y="939039"/>
                    <a:pt x="1265174" y="1031495"/>
                  </a:cubicBezTo>
                  <a:cubicBezTo>
                    <a:pt x="1230630" y="1061593"/>
                    <a:pt x="1170559" y="1137286"/>
                    <a:pt x="1004570" y="1118362"/>
                  </a:cubicBezTo>
                  <a:cubicBezTo>
                    <a:pt x="967867" y="1108330"/>
                    <a:pt x="915416" y="1107186"/>
                    <a:pt x="851916" y="1050417"/>
                  </a:cubicBezTo>
                  <a:cubicBezTo>
                    <a:pt x="830707" y="1031494"/>
                    <a:pt x="703707" y="917829"/>
                    <a:pt x="752729" y="641604"/>
                  </a:cubicBezTo>
                  <a:cubicBezTo>
                    <a:pt x="766064" y="592582"/>
                    <a:pt x="830707" y="307467"/>
                    <a:pt x="1161542" y="108077"/>
                  </a:cubicBezTo>
                  <a:cubicBezTo>
                    <a:pt x="1192784" y="90297"/>
                    <a:pt x="1326388" y="34544"/>
                    <a:pt x="1409954" y="17780"/>
                  </a:cubicBezTo>
                  <a:cubicBezTo>
                    <a:pt x="1493519" y="1016"/>
                    <a:pt x="1730756" y="0"/>
                    <a:pt x="1865502" y="36703"/>
                  </a:cubicBezTo>
                  <a:cubicBezTo>
                    <a:pt x="1902206" y="46736"/>
                    <a:pt x="2040381" y="71247"/>
                    <a:pt x="2235326" y="177038"/>
                  </a:cubicBezTo>
                  <a:cubicBezTo>
                    <a:pt x="2268727" y="199263"/>
                    <a:pt x="2302129" y="221615"/>
                    <a:pt x="2302129" y="221615"/>
                  </a:cubicBezTo>
                  <a:cubicBezTo>
                    <a:pt x="2302129" y="221615"/>
                    <a:pt x="2453639" y="341884"/>
                    <a:pt x="2480310" y="388747"/>
                  </a:cubicBezTo>
                  <a:cubicBezTo>
                    <a:pt x="2489200" y="404368"/>
                    <a:pt x="2646299" y="552450"/>
                    <a:pt x="2686431" y="839852"/>
                  </a:cubicBezTo>
                  <a:cubicBezTo>
                    <a:pt x="2688717" y="879984"/>
                    <a:pt x="2745486" y="1106044"/>
                    <a:pt x="2615184" y="1439165"/>
                  </a:cubicBezTo>
                  <a:cubicBezTo>
                    <a:pt x="2608453" y="1463675"/>
                    <a:pt x="2536063" y="1680846"/>
                    <a:pt x="2272157" y="1924813"/>
                  </a:cubicBezTo>
                  <a:cubicBezTo>
                    <a:pt x="2206498" y="1972692"/>
                    <a:pt x="2049399" y="2114170"/>
                    <a:pt x="1695196" y="2254505"/>
                  </a:cubicBezTo>
                  <a:cubicBezTo>
                    <a:pt x="1561592" y="2310258"/>
                    <a:pt x="1082548" y="2521839"/>
                    <a:pt x="1082548" y="2521839"/>
                  </a:cubicBezTo>
                  <a:cubicBezTo>
                    <a:pt x="1082548" y="2521839"/>
                    <a:pt x="628142" y="2740152"/>
                    <a:pt x="605790" y="2773553"/>
                  </a:cubicBezTo>
                  <a:cubicBezTo>
                    <a:pt x="703834" y="2800224"/>
                    <a:pt x="1340993" y="2973959"/>
                    <a:pt x="1340993" y="2973959"/>
                  </a:cubicBezTo>
                  <a:lnTo>
                    <a:pt x="1684020" y="3067558"/>
                  </a:lnTo>
                  <a:cubicBezTo>
                    <a:pt x="1684020" y="3067558"/>
                    <a:pt x="1803146" y="3113278"/>
                    <a:pt x="1876679" y="2988437"/>
                  </a:cubicBezTo>
                  <a:cubicBezTo>
                    <a:pt x="1950212" y="2863723"/>
                    <a:pt x="1980311" y="2753360"/>
                    <a:pt x="2066036" y="2776855"/>
                  </a:cubicBezTo>
                  <a:cubicBezTo>
                    <a:pt x="2152015" y="2800350"/>
                    <a:pt x="2253361" y="2814828"/>
                    <a:pt x="2261235" y="2882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7"/>
            <p:cNvSpPr/>
            <p:nvPr>
              <p:custDataLst>
                <p:tags r:id="rId6"/>
              </p:custDataLst>
            </p:nvPr>
          </p:nvSpPr>
          <p:spPr>
            <a:xfrm>
              <a:off x="3369890" y="1155618"/>
              <a:ext cx="1036086" cy="1830631"/>
            </a:xfrm>
            <a:custGeom>
              <a:avLst/>
              <a:gdLst/>
              <a:ahLst/>
              <a:cxnLst/>
              <a:rect l="0" t="0" r="0" b="0"/>
              <a:pathLst>
                <a:path w="2070101" h="3657601">
                  <a:moveTo>
                    <a:pt x="2070100" y="2654300"/>
                  </a:moveTo>
                  <a:lnTo>
                    <a:pt x="2006600" y="3073400"/>
                  </a:lnTo>
                  <a:lnTo>
                    <a:pt x="1917700" y="3543300"/>
                  </a:lnTo>
                  <a:lnTo>
                    <a:pt x="1892300" y="3619500"/>
                  </a:lnTo>
                  <a:cubicBezTo>
                    <a:pt x="1892300" y="3619500"/>
                    <a:pt x="1892300" y="3657600"/>
                    <a:pt x="1778000" y="3657600"/>
                  </a:cubicBezTo>
                  <a:cubicBezTo>
                    <a:pt x="1663700" y="3657600"/>
                    <a:pt x="1104900" y="3657600"/>
                    <a:pt x="1104900" y="3657600"/>
                  </a:cubicBezTo>
                  <a:lnTo>
                    <a:pt x="0" y="3657600"/>
                  </a:lnTo>
                  <a:lnTo>
                    <a:pt x="0" y="3111500"/>
                  </a:lnTo>
                  <a:cubicBezTo>
                    <a:pt x="0" y="3111500"/>
                    <a:pt x="12700" y="3048000"/>
                    <a:pt x="63500" y="2984500"/>
                  </a:cubicBezTo>
                  <a:cubicBezTo>
                    <a:pt x="114300" y="2921000"/>
                    <a:pt x="266700" y="2768600"/>
                    <a:pt x="266700" y="2768600"/>
                  </a:cubicBezTo>
                  <a:lnTo>
                    <a:pt x="457200" y="2552700"/>
                  </a:lnTo>
                  <a:lnTo>
                    <a:pt x="736600" y="2197100"/>
                  </a:lnTo>
                  <a:cubicBezTo>
                    <a:pt x="736600" y="2197100"/>
                    <a:pt x="1028700" y="1790700"/>
                    <a:pt x="1054100" y="1676400"/>
                  </a:cubicBezTo>
                  <a:cubicBezTo>
                    <a:pt x="1079502" y="1562101"/>
                    <a:pt x="1143000" y="1524000"/>
                    <a:pt x="1168400" y="1054100"/>
                  </a:cubicBezTo>
                  <a:cubicBezTo>
                    <a:pt x="1168400" y="1054100"/>
                    <a:pt x="1181100" y="749300"/>
                    <a:pt x="1155700" y="622300"/>
                  </a:cubicBezTo>
                  <a:cubicBezTo>
                    <a:pt x="1130300" y="495300"/>
                    <a:pt x="1130300" y="469900"/>
                    <a:pt x="1092200" y="419100"/>
                  </a:cubicBezTo>
                  <a:cubicBezTo>
                    <a:pt x="1054100" y="368300"/>
                    <a:pt x="977900" y="304800"/>
                    <a:pt x="863600" y="317500"/>
                  </a:cubicBezTo>
                  <a:cubicBezTo>
                    <a:pt x="749300" y="330200"/>
                    <a:pt x="749300" y="355600"/>
                    <a:pt x="749300" y="355600"/>
                  </a:cubicBezTo>
                  <a:cubicBezTo>
                    <a:pt x="749300" y="355600"/>
                    <a:pt x="647700" y="406400"/>
                    <a:pt x="673100" y="596900"/>
                  </a:cubicBezTo>
                  <a:cubicBezTo>
                    <a:pt x="685800" y="711200"/>
                    <a:pt x="736600" y="1003300"/>
                    <a:pt x="622300" y="1130300"/>
                  </a:cubicBezTo>
                  <a:cubicBezTo>
                    <a:pt x="596900" y="1168400"/>
                    <a:pt x="558800" y="1257300"/>
                    <a:pt x="393700" y="1282700"/>
                  </a:cubicBezTo>
                  <a:cubicBezTo>
                    <a:pt x="355600" y="1282700"/>
                    <a:pt x="304800" y="1295400"/>
                    <a:pt x="228600" y="1257300"/>
                  </a:cubicBezTo>
                  <a:cubicBezTo>
                    <a:pt x="203200" y="1244600"/>
                    <a:pt x="50800" y="1168400"/>
                    <a:pt x="25400" y="889000"/>
                  </a:cubicBezTo>
                  <a:cubicBezTo>
                    <a:pt x="25400" y="838200"/>
                    <a:pt x="12700" y="546100"/>
                    <a:pt x="279400" y="266700"/>
                  </a:cubicBezTo>
                  <a:cubicBezTo>
                    <a:pt x="304800" y="241300"/>
                    <a:pt x="419100" y="152400"/>
                    <a:pt x="495300" y="114300"/>
                  </a:cubicBezTo>
                  <a:cubicBezTo>
                    <a:pt x="571497" y="76193"/>
                    <a:pt x="800100" y="12700"/>
                    <a:pt x="939800" y="12700"/>
                  </a:cubicBezTo>
                  <a:cubicBezTo>
                    <a:pt x="977900" y="12700"/>
                    <a:pt x="1117600" y="0"/>
                    <a:pt x="1333500" y="50800"/>
                  </a:cubicBezTo>
                  <a:cubicBezTo>
                    <a:pt x="1371600" y="63500"/>
                    <a:pt x="1409700" y="76200"/>
                    <a:pt x="1409700" y="76200"/>
                  </a:cubicBezTo>
                  <a:cubicBezTo>
                    <a:pt x="1409700" y="76200"/>
                    <a:pt x="1587500" y="152400"/>
                    <a:pt x="1625600" y="190500"/>
                  </a:cubicBezTo>
                  <a:cubicBezTo>
                    <a:pt x="1638300" y="203200"/>
                    <a:pt x="1828800" y="304800"/>
                    <a:pt x="1943100" y="571500"/>
                  </a:cubicBezTo>
                  <a:cubicBezTo>
                    <a:pt x="1955800" y="609600"/>
                    <a:pt x="2070100" y="812800"/>
                    <a:pt x="2032000" y="1168400"/>
                  </a:cubicBezTo>
                  <a:cubicBezTo>
                    <a:pt x="2032000" y="1193800"/>
                    <a:pt x="2019300" y="1422400"/>
                    <a:pt x="1828800" y="1727200"/>
                  </a:cubicBezTo>
                  <a:cubicBezTo>
                    <a:pt x="1778000" y="1790700"/>
                    <a:pt x="1663700" y="1968500"/>
                    <a:pt x="1358900" y="2197100"/>
                  </a:cubicBezTo>
                  <a:cubicBezTo>
                    <a:pt x="1244600" y="2286000"/>
                    <a:pt x="838200" y="2616200"/>
                    <a:pt x="838200" y="2616200"/>
                  </a:cubicBezTo>
                  <a:cubicBezTo>
                    <a:pt x="838200" y="2616200"/>
                    <a:pt x="457200" y="2946400"/>
                    <a:pt x="444500" y="2984500"/>
                  </a:cubicBezTo>
                  <a:cubicBezTo>
                    <a:pt x="546100" y="2984500"/>
                    <a:pt x="1206500" y="2984500"/>
                    <a:pt x="1206500" y="2984500"/>
                  </a:cubicBezTo>
                  <a:lnTo>
                    <a:pt x="1562100" y="2984500"/>
                  </a:lnTo>
                  <a:cubicBezTo>
                    <a:pt x="1562100" y="2984500"/>
                    <a:pt x="1689100" y="2997200"/>
                    <a:pt x="1727200" y="2857500"/>
                  </a:cubicBezTo>
                  <a:cubicBezTo>
                    <a:pt x="1765312" y="2717803"/>
                    <a:pt x="1765300" y="2603500"/>
                    <a:pt x="1854200" y="2603500"/>
                  </a:cubicBezTo>
                  <a:cubicBezTo>
                    <a:pt x="1943100" y="2603500"/>
                    <a:pt x="2044700" y="2590800"/>
                    <a:pt x="2070100" y="26543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6209614" y="4109079"/>
            <a:ext cx="276406" cy="406400"/>
            <a:chOff x="5460700" y="1155618"/>
            <a:chExt cx="1295653" cy="1905000"/>
          </a:xfrm>
        </p:grpSpPr>
        <p:sp>
          <p:nvSpPr>
            <p:cNvPr id="58" name="任意多边形: 形状 9"/>
            <p:cNvSpPr/>
            <p:nvPr>
              <p:custDataLst>
                <p:tags r:id="rId8"/>
              </p:custDataLst>
            </p:nvPr>
          </p:nvSpPr>
          <p:spPr>
            <a:xfrm>
              <a:off x="5460700" y="1189984"/>
              <a:ext cx="1295653" cy="1841774"/>
            </a:xfrm>
            <a:custGeom>
              <a:avLst/>
              <a:gdLst/>
              <a:ahLst/>
              <a:cxnLst/>
              <a:rect l="0" t="0" r="0" b="0"/>
              <a:pathLst>
                <a:path w="2599945" h="3695828">
                  <a:moveTo>
                    <a:pt x="1034034" y="1489202"/>
                  </a:moveTo>
                  <a:cubicBezTo>
                    <a:pt x="1034034" y="1489202"/>
                    <a:pt x="1296543" y="1588135"/>
                    <a:pt x="1430401" y="1532890"/>
                  </a:cubicBezTo>
                  <a:cubicBezTo>
                    <a:pt x="1520698" y="1491996"/>
                    <a:pt x="1624203" y="1546860"/>
                    <a:pt x="1794256" y="645160"/>
                  </a:cubicBezTo>
                  <a:cubicBezTo>
                    <a:pt x="1803654" y="516001"/>
                    <a:pt x="1828546" y="377952"/>
                    <a:pt x="1629283" y="336042"/>
                  </a:cubicBezTo>
                  <a:cubicBezTo>
                    <a:pt x="1576959" y="334772"/>
                    <a:pt x="1395349" y="324104"/>
                    <a:pt x="1392301" y="573659"/>
                  </a:cubicBezTo>
                  <a:cubicBezTo>
                    <a:pt x="1391031" y="625983"/>
                    <a:pt x="1394206" y="995807"/>
                    <a:pt x="1235964" y="1044321"/>
                  </a:cubicBezTo>
                  <a:cubicBezTo>
                    <a:pt x="1189101" y="1070864"/>
                    <a:pt x="996188" y="1149350"/>
                    <a:pt x="851789" y="1004062"/>
                  </a:cubicBezTo>
                  <a:cubicBezTo>
                    <a:pt x="821817" y="969391"/>
                    <a:pt x="683006" y="852043"/>
                    <a:pt x="812292" y="479298"/>
                  </a:cubicBezTo>
                  <a:cubicBezTo>
                    <a:pt x="841502" y="421513"/>
                    <a:pt x="916686" y="244602"/>
                    <a:pt x="1222375" y="91948"/>
                  </a:cubicBezTo>
                  <a:cubicBezTo>
                    <a:pt x="1265809" y="77597"/>
                    <a:pt x="1366393" y="0"/>
                    <a:pt x="1738249" y="36830"/>
                  </a:cubicBezTo>
                  <a:cubicBezTo>
                    <a:pt x="1762760" y="43561"/>
                    <a:pt x="2100072" y="110363"/>
                    <a:pt x="2286508" y="293751"/>
                  </a:cubicBezTo>
                  <a:cubicBezTo>
                    <a:pt x="2328672" y="331724"/>
                    <a:pt x="2455291" y="445770"/>
                    <a:pt x="2500376" y="616331"/>
                  </a:cubicBezTo>
                  <a:cubicBezTo>
                    <a:pt x="2514727" y="659765"/>
                    <a:pt x="2599944" y="828294"/>
                    <a:pt x="2565654" y="1095502"/>
                  </a:cubicBezTo>
                  <a:cubicBezTo>
                    <a:pt x="2552065" y="1144524"/>
                    <a:pt x="2543556" y="1366139"/>
                    <a:pt x="2344674" y="1561465"/>
                  </a:cubicBezTo>
                  <a:cubicBezTo>
                    <a:pt x="2310003" y="1591437"/>
                    <a:pt x="2195957" y="1718056"/>
                    <a:pt x="1969770" y="1774063"/>
                  </a:cubicBezTo>
                  <a:cubicBezTo>
                    <a:pt x="1914017" y="1784985"/>
                    <a:pt x="1706753" y="1820037"/>
                    <a:pt x="1645539" y="1803019"/>
                  </a:cubicBezTo>
                  <a:cubicBezTo>
                    <a:pt x="1687703" y="1840992"/>
                    <a:pt x="2038096" y="2003679"/>
                    <a:pt x="2152777" y="2351659"/>
                  </a:cubicBezTo>
                  <a:cubicBezTo>
                    <a:pt x="2176018" y="2410714"/>
                    <a:pt x="2322703" y="2833370"/>
                    <a:pt x="1969135" y="3302254"/>
                  </a:cubicBezTo>
                  <a:cubicBezTo>
                    <a:pt x="1927733" y="3356737"/>
                    <a:pt x="1719453" y="3681222"/>
                    <a:pt x="1124712" y="3688207"/>
                  </a:cubicBezTo>
                  <a:cubicBezTo>
                    <a:pt x="1056767" y="3695827"/>
                    <a:pt x="604647" y="3663061"/>
                    <a:pt x="377190" y="3389503"/>
                  </a:cubicBezTo>
                  <a:cubicBezTo>
                    <a:pt x="299593" y="3289046"/>
                    <a:pt x="0" y="2942718"/>
                    <a:pt x="267843" y="2450212"/>
                  </a:cubicBezTo>
                  <a:cubicBezTo>
                    <a:pt x="321437" y="2399158"/>
                    <a:pt x="435483" y="2272539"/>
                    <a:pt x="649097" y="2357883"/>
                  </a:cubicBezTo>
                  <a:cubicBezTo>
                    <a:pt x="706882" y="2387093"/>
                    <a:pt x="826008" y="2433067"/>
                    <a:pt x="829691" y="2658111"/>
                  </a:cubicBezTo>
                  <a:cubicBezTo>
                    <a:pt x="818261" y="2747138"/>
                    <a:pt x="804672" y="2796159"/>
                    <a:pt x="703707" y="3018537"/>
                  </a:cubicBezTo>
                  <a:cubicBezTo>
                    <a:pt x="686816" y="3079751"/>
                    <a:pt x="602742" y="3241040"/>
                    <a:pt x="837438" y="3345308"/>
                  </a:cubicBezTo>
                  <a:cubicBezTo>
                    <a:pt x="902081" y="3350007"/>
                    <a:pt x="1103376" y="3431922"/>
                    <a:pt x="1238631" y="2942337"/>
                  </a:cubicBezTo>
                  <a:cubicBezTo>
                    <a:pt x="1265682" y="2844420"/>
                    <a:pt x="1386586" y="2311274"/>
                    <a:pt x="1386586" y="2311274"/>
                  </a:cubicBezTo>
                  <a:cubicBezTo>
                    <a:pt x="1386586" y="2311274"/>
                    <a:pt x="1412875" y="2120901"/>
                    <a:pt x="1377442" y="2058417"/>
                  </a:cubicBezTo>
                  <a:cubicBezTo>
                    <a:pt x="1342009" y="1995932"/>
                    <a:pt x="1347978" y="1878965"/>
                    <a:pt x="931799" y="1764031"/>
                  </a:cubicBezTo>
                  <a:cubicBezTo>
                    <a:pt x="882777" y="1750442"/>
                    <a:pt x="814832" y="1758062"/>
                    <a:pt x="881253" y="1565657"/>
                  </a:cubicBezTo>
                  <a:cubicBezTo>
                    <a:pt x="910336" y="1507744"/>
                    <a:pt x="923925" y="1458722"/>
                    <a:pt x="1034034" y="14892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: 形状 10"/>
            <p:cNvSpPr/>
            <p:nvPr>
              <p:custDataLst>
                <p:tags r:id="rId9"/>
              </p:custDataLst>
            </p:nvPr>
          </p:nvSpPr>
          <p:spPr>
            <a:xfrm>
              <a:off x="5538672" y="1155618"/>
              <a:ext cx="1101229" cy="1905000"/>
            </a:xfrm>
            <a:custGeom>
              <a:avLst/>
              <a:gdLst/>
              <a:ahLst/>
              <a:cxnLst/>
              <a:rect l="0" t="0" r="0" b="0"/>
              <a:pathLst>
                <a:path w="2209801" h="3822701">
                  <a:moveTo>
                    <a:pt x="609600" y="1612900"/>
                  </a:moveTo>
                  <a:cubicBezTo>
                    <a:pt x="609600" y="1612900"/>
                    <a:pt x="889000" y="1638300"/>
                    <a:pt x="1003300" y="1549400"/>
                  </a:cubicBezTo>
                  <a:cubicBezTo>
                    <a:pt x="1079500" y="1485900"/>
                    <a:pt x="1193800" y="1511300"/>
                    <a:pt x="1117600" y="596900"/>
                  </a:cubicBezTo>
                  <a:cubicBezTo>
                    <a:pt x="1092200" y="469900"/>
                    <a:pt x="1079500" y="330200"/>
                    <a:pt x="876300" y="342900"/>
                  </a:cubicBezTo>
                  <a:cubicBezTo>
                    <a:pt x="825500" y="355600"/>
                    <a:pt x="647700" y="393700"/>
                    <a:pt x="711200" y="635000"/>
                  </a:cubicBezTo>
                  <a:cubicBezTo>
                    <a:pt x="723900" y="685800"/>
                    <a:pt x="825500" y="1041400"/>
                    <a:pt x="685800" y="1130300"/>
                  </a:cubicBezTo>
                  <a:cubicBezTo>
                    <a:pt x="647700" y="1168400"/>
                    <a:pt x="482600" y="1295400"/>
                    <a:pt x="304800" y="1193800"/>
                  </a:cubicBezTo>
                  <a:cubicBezTo>
                    <a:pt x="266700" y="1168400"/>
                    <a:pt x="101600" y="1092200"/>
                    <a:pt x="127000" y="698500"/>
                  </a:cubicBezTo>
                  <a:cubicBezTo>
                    <a:pt x="139700" y="635000"/>
                    <a:pt x="165100" y="444500"/>
                    <a:pt x="419100" y="215900"/>
                  </a:cubicBezTo>
                  <a:cubicBezTo>
                    <a:pt x="457200" y="190500"/>
                    <a:pt x="533400" y="88900"/>
                    <a:pt x="901700" y="25400"/>
                  </a:cubicBezTo>
                  <a:cubicBezTo>
                    <a:pt x="927100" y="25400"/>
                    <a:pt x="1270000" y="0"/>
                    <a:pt x="1498600" y="127000"/>
                  </a:cubicBezTo>
                  <a:cubicBezTo>
                    <a:pt x="1549400" y="152400"/>
                    <a:pt x="1701800" y="228600"/>
                    <a:pt x="1790700" y="381000"/>
                  </a:cubicBezTo>
                  <a:cubicBezTo>
                    <a:pt x="1816100" y="419100"/>
                    <a:pt x="1943100" y="558800"/>
                    <a:pt x="1981200" y="825500"/>
                  </a:cubicBezTo>
                  <a:cubicBezTo>
                    <a:pt x="1981200" y="876300"/>
                    <a:pt x="2032000" y="1092200"/>
                    <a:pt x="1892300" y="1333500"/>
                  </a:cubicBezTo>
                  <a:cubicBezTo>
                    <a:pt x="1866900" y="1371600"/>
                    <a:pt x="1790700" y="1524000"/>
                    <a:pt x="1587500" y="1638300"/>
                  </a:cubicBezTo>
                  <a:cubicBezTo>
                    <a:pt x="1536700" y="1663700"/>
                    <a:pt x="1346200" y="1752600"/>
                    <a:pt x="1282700" y="1752600"/>
                  </a:cubicBezTo>
                  <a:cubicBezTo>
                    <a:pt x="1333500" y="1778000"/>
                    <a:pt x="1714500" y="1841500"/>
                    <a:pt x="1917700" y="2146300"/>
                  </a:cubicBezTo>
                  <a:cubicBezTo>
                    <a:pt x="1955800" y="2197100"/>
                    <a:pt x="2209800" y="2565400"/>
                    <a:pt x="1993900" y="3111500"/>
                  </a:cubicBezTo>
                  <a:cubicBezTo>
                    <a:pt x="1968500" y="3175000"/>
                    <a:pt x="1854200" y="3543300"/>
                    <a:pt x="1282700" y="3708400"/>
                  </a:cubicBezTo>
                  <a:cubicBezTo>
                    <a:pt x="1219200" y="3733800"/>
                    <a:pt x="774700" y="3822700"/>
                    <a:pt x="482600" y="3619500"/>
                  </a:cubicBezTo>
                  <a:cubicBezTo>
                    <a:pt x="381000" y="3543300"/>
                    <a:pt x="0" y="3289300"/>
                    <a:pt x="127000" y="2743200"/>
                  </a:cubicBezTo>
                  <a:cubicBezTo>
                    <a:pt x="165100" y="2679700"/>
                    <a:pt x="241300" y="2527300"/>
                    <a:pt x="469900" y="2552700"/>
                  </a:cubicBezTo>
                  <a:cubicBezTo>
                    <a:pt x="533400" y="2565400"/>
                    <a:pt x="660400" y="2578100"/>
                    <a:pt x="723900" y="2794000"/>
                  </a:cubicBezTo>
                  <a:cubicBezTo>
                    <a:pt x="736600" y="2882900"/>
                    <a:pt x="736600" y="2933700"/>
                    <a:pt x="698500" y="3175000"/>
                  </a:cubicBezTo>
                  <a:cubicBezTo>
                    <a:pt x="698500" y="3238500"/>
                    <a:pt x="660400" y="3416300"/>
                    <a:pt x="914400" y="3454400"/>
                  </a:cubicBezTo>
                  <a:cubicBezTo>
                    <a:pt x="977900" y="3441700"/>
                    <a:pt x="1193800" y="3467100"/>
                    <a:pt x="1193800" y="2959100"/>
                  </a:cubicBezTo>
                  <a:cubicBezTo>
                    <a:pt x="1193800" y="2857500"/>
                    <a:pt x="1168400" y="2311400"/>
                    <a:pt x="1168400" y="2311400"/>
                  </a:cubicBezTo>
                  <a:cubicBezTo>
                    <a:pt x="1168400" y="2311400"/>
                    <a:pt x="1143000" y="2120900"/>
                    <a:pt x="1092200" y="2070100"/>
                  </a:cubicBezTo>
                  <a:cubicBezTo>
                    <a:pt x="1041400" y="2019300"/>
                    <a:pt x="1016000" y="1905000"/>
                    <a:pt x="584200" y="1905000"/>
                  </a:cubicBezTo>
                  <a:cubicBezTo>
                    <a:pt x="533400" y="1905000"/>
                    <a:pt x="469900" y="1930400"/>
                    <a:pt x="482600" y="1727200"/>
                  </a:cubicBezTo>
                  <a:cubicBezTo>
                    <a:pt x="495300" y="1663700"/>
                    <a:pt x="495300" y="1612900"/>
                    <a:pt x="609600" y="16129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6217661" y="4880604"/>
            <a:ext cx="260312" cy="406400"/>
            <a:chOff x="7668902" y="1161573"/>
            <a:chExt cx="1206752" cy="1883981"/>
          </a:xfrm>
        </p:grpSpPr>
        <p:sp>
          <p:nvSpPr>
            <p:cNvPr id="61" name="任意多边形: 形状 52"/>
            <p:cNvSpPr/>
            <p:nvPr>
              <p:custDataLst>
                <p:tags r:id="rId11"/>
              </p:custDataLst>
            </p:nvPr>
          </p:nvSpPr>
          <p:spPr>
            <a:xfrm>
              <a:off x="7668902" y="1266516"/>
              <a:ext cx="1206752" cy="1779038"/>
            </a:xfrm>
            <a:custGeom>
              <a:avLst/>
              <a:gdLst>
                <a:gd name="connsiteX0" fmla="*/ 684478 w 1206752"/>
                <a:gd name="connsiteY0" fmla="*/ 532642 h 1779038"/>
                <a:gd name="connsiteX1" fmla="*/ 202809 w 1206752"/>
                <a:gd name="connsiteY1" fmla="*/ 956302 h 1779038"/>
                <a:gd name="connsiteX2" fmla="*/ 526616 w 1206752"/>
                <a:gd name="connsiteY2" fmla="*/ 1054277 h 1779038"/>
                <a:gd name="connsiteX3" fmla="*/ 1083331 w 1206752"/>
                <a:gd name="connsiteY3" fmla="*/ 1242 h 1779038"/>
                <a:gd name="connsiteX4" fmla="*/ 1159694 w 1206752"/>
                <a:gd name="connsiteY4" fmla="*/ 21907 h 1779038"/>
                <a:gd name="connsiteX5" fmla="*/ 1206426 w 1206752"/>
                <a:gd name="connsiteY5" fmla="*/ 62249 h 1779038"/>
                <a:gd name="connsiteX6" fmla="*/ 879801 w 1206752"/>
                <a:gd name="connsiteY6" fmla="*/ 1141478 h 1779038"/>
                <a:gd name="connsiteX7" fmla="*/ 987737 w 1206752"/>
                <a:gd name="connsiteY7" fmla="*/ 1174115 h 1779038"/>
                <a:gd name="connsiteX8" fmla="*/ 1010977 w 1206752"/>
                <a:gd name="connsiteY8" fmla="*/ 1226987 h 1779038"/>
                <a:gd name="connsiteX9" fmla="*/ 978340 w 1206752"/>
                <a:gd name="connsiteY9" fmla="*/ 1334922 h 1779038"/>
                <a:gd name="connsiteX10" fmla="*/ 954911 w 1206752"/>
                <a:gd name="connsiteY10" fmla="*/ 1347451 h 1779038"/>
                <a:gd name="connsiteX11" fmla="*/ 930919 w 1206752"/>
                <a:gd name="connsiteY11" fmla="*/ 1340184 h 1779038"/>
                <a:gd name="connsiteX12" fmla="*/ 828997 w 1206752"/>
                <a:gd name="connsiteY12" fmla="*/ 1309363 h 1779038"/>
                <a:gd name="connsiteX13" fmla="*/ 767293 w 1206752"/>
                <a:gd name="connsiteY13" fmla="*/ 1513207 h 1779038"/>
                <a:gd name="connsiteX14" fmla="*/ 766604 w 1206752"/>
                <a:gd name="connsiteY14" fmla="*/ 1558811 h 1779038"/>
                <a:gd name="connsiteX15" fmla="*/ 789845 w 1206752"/>
                <a:gd name="connsiteY15" fmla="*/ 1611683 h 1779038"/>
                <a:gd name="connsiteX16" fmla="*/ 805130 w 1206752"/>
                <a:gd name="connsiteY16" fmla="*/ 1734152 h 1779038"/>
                <a:gd name="connsiteX17" fmla="*/ 772618 w 1206752"/>
                <a:gd name="connsiteY17" fmla="*/ 1776687 h 1779038"/>
                <a:gd name="connsiteX18" fmla="*/ 280989 w 1206752"/>
                <a:gd name="connsiteY18" fmla="*/ 1627908 h 1779038"/>
                <a:gd name="connsiteX19" fmla="*/ 268523 w 1206752"/>
                <a:gd name="connsiteY19" fmla="*/ 1538891 h 1779038"/>
                <a:gd name="connsiteX20" fmla="*/ 347892 w 1206752"/>
                <a:gd name="connsiteY20" fmla="*/ 1471298 h 1779038"/>
                <a:gd name="connsiteX21" fmla="*/ 378587 w 1206752"/>
                <a:gd name="connsiteY21" fmla="*/ 1434776 h 1779038"/>
                <a:gd name="connsiteX22" fmla="*/ 451192 w 1206752"/>
                <a:gd name="connsiteY22" fmla="*/ 1194976 h 1779038"/>
                <a:gd name="connsiteX23" fmla="*/ 31478 w 1206752"/>
                <a:gd name="connsiteY23" fmla="*/ 1067934 h 1779038"/>
                <a:gd name="connsiteX24" fmla="*/ 4604 w 1206752"/>
                <a:gd name="connsiteY24" fmla="*/ 1027090 h 1779038"/>
                <a:gd name="connsiteX25" fmla="*/ 59042 w 1206752"/>
                <a:gd name="connsiteY25" fmla="*/ 847240 h 1779038"/>
                <a:gd name="connsiteX26" fmla="*/ 618263 w 1206752"/>
                <a:gd name="connsiteY26" fmla="*/ 362000 h 1779038"/>
                <a:gd name="connsiteX27" fmla="*/ 1010914 w 1206752"/>
                <a:gd name="connsiteY27" fmla="*/ 16143 h 1779038"/>
                <a:gd name="connsiteX28" fmla="*/ 1083331 w 1206752"/>
                <a:gd name="connsiteY28" fmla="*/ 1242 h 177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06752" h="1779038">
                  <a:moveTo>
                    <a:pt x="684478" y="532642"/>
                  </a:moveTo>
                  <a:lnTo>
                    <a:pt x="202809" y="956302"/>
                  </a:lnTo>
                  <a:lnTo>
                    <a:pt x="526616" y="1054277"/>
                  </a:lnTo>
                  <a:close/>
                  <a:moveTo>
                    <a:pt x="1083331" y="1242"/>
                  </a:moveTo>
                  <a:cubicBezTo>
                    <a:pt x="1107699" y="4523"/>
                    <a:pt x="1132726" y="13732"/>
                    <a:pt x="1159694" y="21907"/>
                  </a:cubicBezTo>
                  <a:cubicBezTo>
                    <a:pt x="1213692" y="38257"/>
                    <a:pt x="1206426" y="62249"/>
                    <a:pt x="1206426" y="62249"/>
                  </a:cubicBezTo>
                  <a:lnTo>
                    <a:pt x="879801" y="1141478"/>
                  </a:lnTo>
                  <a:cubicBezTo>
                    <a:pt x="879801" y="1141478"/>
                    <a:pt x="951778" y="1163218"/>
                    <a:pt x="987737" y="1174115"/>
                  </a:cubicBezTo>
                  <a:cubicBezTo>
                    <a:pt x="1023694" y="1185015"/>
                    <a:pt x="1010977" y="1226987"/>
                    <a:pt x="1010977" y="1226987"/>
                  </a:cubicBezTo>
                  <a:cubicBezTo>
                    <a:pt x="1010977" y="1226987"/>
                    <a:pt x="985607" y="1310930"/>
                    <a:pt x="978340" y="1334922"/>
                  </a:cubicBezTo>
                  <a:cubicBezTo>
                    <a:pt x="966876" y="1351084"/>
                    <a:pt x="954911" y="1347451"/>
                    <a:pt x="954911" y="1347451"/>
                  </a:cubicBezTo>
                  <a:lnTo>
                    <a:pt x="930919" y="1340184"/>
                  </a:lnTo>
                  <a:lnTo>
                    <a:pt x="828997" y="1309363"/>
                  </a:lnTo>
                  <a:lnTo>
                    <a:pt x="767293" y="1513207"/>
                  </a:lnTo>
                  <a:cubicBezTo>
                    <a:pt x="767293" y="1513207"/>
                    <a:pt x="764223" y="1545030"/>
                    <a:pt x="766604" y="1558811"/>
                  </a:cubicBezTo>
                  <a:cubicBezTo>
                    <a:pt x="769485" y="1592451"/>
                    <a:pt x="789845" y="1611683"/>
                    <a:pt x="789845" y="1611683"/>
                  </a:cubicBezTo>
                  <a:cubicBezTo>
                    <a:pt x="834134" y="1638244"/>
                    <a:pt x="823296" y="1674201"/>
                    <a:pt x="805130" y="1734152"/>
                  </a:cubicBezTo>
                  <a:cubicBezTo>
                    <a:pt x="786963" y="1794102"/>
                    <a:pt x="772618" y="1776687"/>
                    <a:pt x="772618" y="1776687"/>
                  </a:cubicBezTo>
                  <a:lnTo>
                    <a:pt x="280989" y="1627908"/>
                  </a:lnTo>
                  <a:cubicBezTo>
                    <a:pt x="233004" y="1613374"/>
                    <a:pt x="254115" y="1587064"/>
                    <a:pt x="268523" y="1538891"/>
                  </a:cubicBezTo>
                  <a:cubicBezTo>
                    <a:pt x="283056" y="1490968"/>
                    <a:pt x="318450" y="1482010"/>
                    <a:pt x="347892" y="1471298"/>
                  </a:cubicBezTo>
                  <a:cubicBezTo>
                    <a:pt x="377335" y="1460586"/>
                    <a:pt x="378587" y="1434776"/>
                    <a:pt x="378587" y="1434776"/>
                  </a:cubicBezTo>
                  <a:lnTo>
                    <a:pt x="451192" y="1194976"/>
                  </a:lnTo>
                  <a:cubicBezTo>
                    <a:pt x="451192" y="1194976"/>
                    <a:pt x="79463" y="1082467"/>
                    <a:pt x="31478" y="1067934"/>
                  </a:cubicBezTo>
                  <a:cubicBezTo>
                    <a:pt x="-16445" y="1053463"/>
                    <a:pt x="4604" y="1027090"/>
                    <a:pt x="4604" y="1027090"/>
                  </a:cubicBezTo>
                  <a:lnTo>
                    <a:pt x="59042" y="847240"/>
                  </a:lnTo>
                  <a:lnTo>
                    <a:pt x="618263" y="362000"/>
                  </a:lnTo>
                  <a:cubicBezTo>
                    <a:pt x="618263" y="362000"/>
                    <a:pt x="964620" y="61059"/>
                    <a:pt x="1010914" y="16143"/>
                  </a:cubicBezTo>
                  <a:cubicBezTo>
                    <a:pt x="1035251" y="608"/>
                    <a:pt x="1058962" y="-2039"/>
                    <a:pt x="1083331" y="12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: 形状 51"/>
            <p:cNvSpPr/>
            <p:nvPr>
              <p:custDataLst>
                <p:tags r:id="rId12"/>
              </p:custDataLst>
            </p:nvPr>
          </p:nvSpPr>
          <p:spPr>
            <a:xfrm>
              <a:off x="7709950" y="1161573"/>
              <a:ext cx="1022488" cy="1792947"/>
            </a:xfrm>
            <a:custGeom>
              <a:avLst/>
              <a:gdLst>
                <a:gd name="connsiteX0" fmla="*/ 508808 w 1022488"/>
                <a:gd name="connsiteY0" fmla="*/ 626749 h 1792947"/>
                <a:gd name="connsiteX1" fmla="*/ 170531 w 1022488"/>
                <a:gd name="connsiteY1" fmla="*/ 1171751 h 1792947"/>
                <a:gd name="connsiteX2" fmla="*/ 508808 w 1022488"/>
                <a:gd name="connsiteY2" fmla="*/ 1171751 h 1792947"/>
                <a:gd name="connsiteX3" fmla="*/ 815763 w 1022488"/>
                <a:gd name="connsiteY3" fmla="*/ 310 h 1792947"/>
                <a:gd name="connsiteX4" fmla="*/ 872142 w 1022488"/>
                <a:gd name="connsiteY4" fmla="*/ 25368 h 1792947"/>
                <a:gd name="connsiteX5" fmla="*/ 872142 w 1022488"/>
                <a:gd name="connsiteY5" fmla="*/ 1152958 h 1792947"/>
                <a:gd name="connsiteX6" fmla="*/ 984901 w 1022488"/>
                <a:gd name="connsiteY6" fmla="*/ 1152958 h 1792947"/>
                <a:gd name="connsiteX7" fmla="*/ 1022488 w 1022488"/>
                <a:gd name="connsiteY7" fmla="*/ 1196808 h 1792947"/>
                <a:gd name="connsiteX8" fmla="*/ 1022488 w 1022488"/>
                <a:gd name="connsiteY8" fmla="*/ 1309567 h 1792947"/>
                <a:gd name="connsiteX9" fmla="*/ 1003694 w 1022488"/>
                <a:gd name="connsiteY9" fmla="*/ 1328360 h 1792947"/>
                <a:gd name="connsiteX10" fmla="*/ 978637 w 1022488"/>
                <a:gd name="connsiteY10" fmla="*/ 1328360 h 1792947"/>
                <a:gd name="connsiteX11" fmla="*/ 872142 w 1022488"/>
                <a:gd name="connsiteY11" fmla="*/ 1328360 h 1792947"/>
                <a:gd name="connsiteX12" fmla="*/ 872142 w 1022488"/>
                <a:gd name="connsiteY12" fmla="*/ 1541349 h 1792947"/>
                <a:gd name="connsiteX13" fmla="*/ 884671 w 1022488"/>
                <a:gd name="connsiteY13" fmla="*/ 1585200 h 1792947"/>
                <a:gd name="connsiteX14" fmla="*/ 922257 w 1022488"/>
                <a:gd name="connsiteY14" fmla="*/ 1629051 h 1792947"/>
                <a:gd name="connsiteX15" fmla="*/ 972372 w 1022488"/>
                <a:gd name="connsiteY15" fmla="*/ 1741810 h 1792947"/>
                <a:gd name="connsiteX16" fmla="*/ 953579 w 1022488"/>
                <a:gd name="connsiteY16" fmla="*/ 1791925 h 1792947"/>
                <a:gd name="connsiteX17" fmla="*/ 439900 w 1022488"/>
                <a:gd name="connsiteY17" fmla="*/ 1791925 h 1792947"/>
                <a:gd name="connsiteX18" fmla="*/ 402314 w 1022488"/>
                <a:gd name="connsiteY18" fmla="*/ 1710488 h 1792947"/>
                <a:gd name="connsiteX19" fmla="*/ 458693 w 1022488"/>
                <a:gd name="connsiteY19" fmla="*/ 1622787 h 1792947"/>
                <a:gd name="connsiteX20" fmla="*/ 477486 w 1022488"/>
                <a:gd name="connsiteY20" fmla="*/ 1578936 h 1792947"/>
                <a:gd name="connsiteX21" fmla="*/ 477486 w 1022488"/>
                <a:gd name="connsiteY21" fmla="*/ 1328360 h 1792947"/>
                <a:gd name="connsiteX22" fmla="*/ 38979 w 1022488"/>
                <a:gd name="connsiteY22" fmla="*/ 1328360 h 1792947"/>
                <a:gd name="connsiteX23" fmla="*/ 1393 w 1022488"/>
                <a:gd name="connsiteY23" fmla="*/ 1297038 h 1792947"/>
                <a:gd name="connsiteX24" fmla="*/ 1393 w 1022488"/>
                <a:gd name="connsiteY24" fmla="*/ 1109107 h 1792947"/>
                <a:gd name="connsiteX25" fmla="*/ 396049 w 1022488"/>
                <a:gd name="connsiteY25" fmla="*/ 482668 h 1792947"/>
                <a:gd name="connsiteX26" fmla="*/ 671682 w 1022488"/>
                <a:gd name="connsiteY26" fmla="*/ 37897 h 1792947"/>
                <a:gd name="connsiteX27" fmla="*/ 815763 w 1022488"/>
                <a:gd name="connsiteY27" fmla="*/ 310 h 179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22488" h="1792947">
                  <a:moveTo>
                    <a:pt x="508808" y="626749"/>
                  </a:moveTo>
                  <a:lnTo>
                    <a:pt x="170531" y="1171751"/>
                  </a:lnTo>
                  <a:lnTo>
                    <a:pt x="508808" y="1171751"/>
                  </a:lnTo>
                  <a:close/>
                  <a:moveTo>
                    <a:pt x="815763" y="310"/>
                  </a:moveTo>
                  <a:cubicBezTo>
                    <a:pt x="872142" y="310"/>
                    <a:pt x="872142" y="25368"/>
                    <a:pt x="872142" y="25368"/>
                  </a:cubicBezTo>
                  <a:lnTo>
                    <a:pt x="872142" y="1152958"/>
                  </a:lnTo>
                  <a:cubicBezTo>
                    <a:pt x="872142" y="1152958"/>
                    <a:pt x="947315" y="1152958"/>
                    <a:pt x="984901" y="1152958"/>
                  </a:cubicBezTo>
                  <a:cubicBezTo>
                    <a:pt x="1022488" y="1152958"/>
                    <a:pt x="1022488" y="1196808"/>
                    <a:pt x="1022488" y="1196808"/>
                  </a:cubicBezTo>
                  <a:cubicBezTo>
                    <a:pt x="1022488" y="1196808"/>
                    <a:pt x="1022488" y="1284510"/>
                    <a:pt x="1022488" y="1309567"/>
                  </a:cubicBezTo>
                  <a:cubicBezTo>
                    <a:pt x="1016223" y="1328360"/>
                    <a:pt x="1003694" y="1328360"/>
                    <a:pt x="1003694" y="1328360"/>
                  </a:cubicBezTo>
                  <a:lnTo>
                    <a:pt x="978637" y="1328360"/>
                  </a:lnTo>
                  <a:lnTo>
                    <a:pt x="872142" y="1328360"/>
                  </a:lnTo>
                  <a:lnTo>
                    <a:pt x="872142" y="1541349"/>
                  </a:lnTo>
                  <a:cubicBezTo>
                    <a:pt x="872142" y="1541349"/>
                    <a:pt x="878407" y="1572671"/>
                    <a:pt x="884671" y="1585200"/>
                  </a:cubicBezTo>
                  <a:cubicBezTo>
                    <a:pt x="897200" y="1616522"/>
                    <a:pt x="922257" y="1629051"/>
                    <a:pt x="922257" y="1629051"/>
                  </a:cubicBezTo>
                  <a:cubicBezTo>
                    <a:pt x="972372" y="1641580"/>
                    <a:pt x="972372" y="1679166"/>
                    <a:pt x="972372" y="1741810"/>
                  </a:cubicBezTo>
                  <a:cubicBezTo>
                    <a:pt x="972372" y="1804454"/>
                    <a:pt x="953579" y="1791925"/>
                    <a:pt x="953579" y="1791925"/>
                  </a:cubicBezTo>
                  <a:lnTo>
                    <a:pt x="439900" y="1791925"/>
                  </a:lnTo>
                  <a:cubicBezTo>
                    <a:pt x="389785" y="1791925"/>
                    <a:pt x="402314" y="1760603"/>
                    <a:pt x="402314" y="1710488"/>
                  </a:cubicBezTo>
                  <a:cubicBezTo>
                    <a:pt x="402314" y="1660373"/>
                    <a:pt x="433636" y="1641580"/>
                    <a:pt x="458693" y="1622787"/>
                  </a:cubicBezTo>
                  <a:cubicBezTo>
                    <a:pt x="483751" y="1603993"/>
                    <a:pt x="477486" y="1578936"/>
                    <a:pt x="477486" y="1578936"/>
                  </a:cubicBezTo>
                  <a:lnTo>
                    <a:pt x="477486" y="1328360"/>
                  </a:lnTo>
                  <a:cubicBezTo>
                    <a:pt x="477486" y="1328360"/>
                    <a:pt x="89094" y="1328360"/>
                    <a:pt x="38979" y="1328360"/>
                  </a:cubicBezTo>
                  <a:cubicBezTo>
                    <a:pt x="-11136" y="1328360"/>
                    <a:pt x="1393" y="1297038"/>
                    <a:pt x="1393" y="1297038"/>
                  </a:cubicBezTo>
                  <a:lnTo>
                    <a:pt x="1393" y="1109107"/>
                  </a:lnTo>
                  <a:lnTo>
                    <a:pt x="396049" y="482668"/>
                  </a:lnTo>
                  <a:cubicBezTo>
                    <a:pt x="396049" y="482668"/>
                    <a:pt x="640360" y="94276"/>
                    <a:pt x="671682" y="37897"/>
                  </a:cubicBezTo>
                  <a:cubicBezTo>
                    <a:pt x="709268" y="-5954"/>
                    <a:pt x="759383" y="310"/>
                    <a:pt x="815763" y="31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6" name="文本框 65"/>
          <p:cNvSpPr txBox="1"/>
          <p:nvPr>
            <p:custDataLst>
              <p:tags r:id="rId13"/>
            </p:custDataLst>
          </p:nvPr>
        </p:nvSpPr>
        <p:spPr>
          <a:xfrm>
            <a:off x="6627217" y="2480939"/>
            <a:ext cx="3738411" cy="281686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335"/>
              </a:spcBef>
              <a:spcAft>
                <a:spcPts val="0"/>
              </a:spcAft>
              <a:buSzPct val="100000"/>
              <a:buNone/>
            </a:pPr>
            <a:r>
              <a:rPr lang="zh-CN" altLang="en-US" sz="12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不同浏览器下，验证登录页面的显示以及功能正确性；</a:t>
            </a:r>
            <a:endParaRPr lang="zh-CN" altLang="en-US" sz="12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335"/>
              </a:spcBef>
              <a:spcAft>
                <a:spcPts val="0"/>
              </a:spcAft>
              <a:buSzPct val="100000"/>
              <a:buNone/>
            </a:pPr>
            <a:r>
              <a:rPr lang="zh-CN" altLang="en-US" sz="12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相同浏览器的不同版本下，验证登录页面的显示以及功能正确性；</a:t>
            </a:r>
            <a:endParaRPr lang="zh-CN" altLang="en-US" sz="12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335"/>
              </a:spcBef>
              <a:spcAft>
                <a:spcPts val="0"/>
              </a:spcAft>
              <a:buSzPct val="100000"/>
              <a:buNone/>
            </a:pPr>
            <a:r>
              <a:rPr lang="zh-CN" altLang="en-US" sz="12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不同移动设备终端的不同浏览器下，验证登录页面的显示以及功能正确性；</a:t>
            </a:r>
            <a:endParaRPr lang="zh-CN" altLang="en-US" sz="12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335"/>
              </a:spcBef>
              <a:spcAft>
                <a:spcPts val="0"/>
              </a:spcAft>
              <a:buSzPct val="100000"/>
              <a:buNone/>
            </a:pPr>
            <a:r>
              <a:rPr lang="zh-CN" altLang="en-US" sz="12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不同分辨率的界面下，验证登录页面的显示以及功能正确性。</a:t>
            </a:r>
            <a:endParaRPr lang="zh-CN" altLang="en-US" sz="12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199861" y="716170"/>
            <a:ext cx="29387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兼容性测试用例</a:t>
            </a:r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08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27" grpId="0" bldLvl="0" animBg="1"/>
      <p:bldP spid="2" grpId="0"/>
      <p:bldP spid="26" grpId="0"/>
      <p:bldP spid="31" grpId="0"/>
      <p:bldP spid="31" grpId="1"/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reeform 212"/>
          <p:cNvSpPr/>
          <p:nvPr/>
        </p:nvSpPr>
        <p:spPr bwMode="auto">
          <a:xfrm>
            <a:off x="5647587" y="5506821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4" name="Freeform 226"/>
          <p:cNvSpPr/>
          <p:nvPr/>
        </p:nvSpPr>
        <p:spPr bwMode="auto">
          <a:xfrm>
            <a:off x="6186172" y="5642860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6669041" y="5482677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7" name="Freeform 229"/>
          <p:cNvSpPr/>
          <p:nvPr/>
        </p:nvSpPr>
        <p:spPr bwMode="auto">
          <a:xfrm>
            <a:off x="6701077" y="5562536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53560" y="-60081"/>
            <a:ext cx="4502332" cy="53035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3</a:t>
            </a:r>
            <a:endParaRPr lang="en-US" altLang="zh-CN" sz="25000" dirty="0" smtClean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08169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 smtClean="0">
              <a:solidFill>
                <a:prstClr val="black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3010903" y="2159086"/>
            <a:ext cx="6170194" cy="2234694"/>
            <a:chOff x="5570479" y="2325743"/>
            <a:chExt cx="6408261" cy="2320917"/>
          </a:xfrm>
        </p:grpSpPr>
        <p:sp>
          <p:nvSpPr>
            <p:cNvPr id="76" name="Freeform 77"/>
            <p:cNvSpPr/>
            <p:nvPr/>
          </p:nvSpPr>
          <p:spPr bwMode="auto">
            <a:xfrm>
              <a:off x="6383341" y="3299732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4 w 30"/>
                <a:gd name="T5" fmla="*/ 30 h 30"/>
                <a:gd name="T6" fmla="*/ 15 w 30"/>
                <a:gd name="T7" fmla="*/ 30 h 30"/>
                <a:gd name="T8" fmla="*/ 15 w 30"/>
                <a:gd name="T9" fmla="*/ 30 h 30"/>
                <a:gd name="T10" fmla="*/ 30 w 30"/>
                <a:gd name="T11" fmla="*/ 18 h 30"/>
                <a:gd name="T12" fmla="*/ 30 w 30"/>
                <a:gd name="T13" fmla="*/ 17 h 30"/>
                <a:gd name="T14" fmla="*/ 30 w 30"/>
                <a:gd name="T15" fmla="*/ 15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2" y="30"/>
                    <a:pt x="28" y="25"/>
                    <a:pt x="30" y="18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7" name="Freeform 78"/>
            <p:cNvSpPr/>
            <p:nvPr/>
          </p:nvSpPr>
          <p:spPr bwMode="auto">
            <a:xfrm>
              <a:off x="6873547" y="3067687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2 w 30"/>
                <a:gd name="T5" fmla="*/ 30 h 30"/>
                <a:gd name="T6" fmla="*/ 14 w 30"/>
                <a:gd name="T7" fmla="*/ 30 h 30"/>
                <a:gd name="T8" fmla="*/ 15 w 30"/>
                <a:gd name="T9" fmla="*/ 30 h 30"/>
                <a:gd name="T10" fmla="*/ 30 w 30"/>
                <a:gd name="T11" fmla="*/ 15 h 30"/>
                <a:gd name="T12" fmla="*/ 29 w 30"/>
                <a:gd name="T13" fmla="*/ 11 h 30"/>
                <a:gd name="T14" fmla="*/ 29 w 30"/>
                <a:gd name="T15" fmla="*/ 9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2"/>
                    <a:pt x="5" y="28"/>
                    <a:pt x="12" y="30"/>
                  </a:cubicBezTo>
                  <a:cubicBezTo>
                    <a:pt x="12" y="30"/>
                    <a:pt x="13" y="30"/>
                    <a:pt x="14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13"/>
                    <a:pt x="30" y="12"/>
                    <a:pt x="29" y="11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6" y="4"/>
                    <a:pt x="21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8" name="Freeform 79"/>
            <p:cNvSpPr/>
            <p:nvPr/>
          </p:nvSpPr>
          <p:spPr bwMode="auto">
            <a:xfrm>
              <a:off x="7044288" y="3288903"/>
              <a:ext cx="73723" cy="61999"/>
            </a:xfrm>
            <a:custGeom>
              <a:avLst/>
              <a:gdLst>
                <a:gd name="T0" fmla="*/ 16 w 31"/>
                <a:gd name="T1" fmla="*/ 0 h 30"/>
                <a:gd name="T2" fmla="*/ 0 w 31"/>
                <a:gd name="T3" fmla="*/ 15 h 30"/>
                <a:gd name="T4" fmla="*/ 13 w 31"/>
                <a:gd name="T5" fmla="*/ 30 h 30"/>
                <a:gd name="T6" fmla="*/ 15 w 31"/>
                <a:gd name="T7" fmla="*/ 30 h 30"/>
                <a:gd name="T8" fmla="*/ 16 w 31"/>
                <a:gd name="T9" fmla="*/ 30 h 30"/>
                <a:gd name="T10" fmla="*/ 25 w 31"/>
                <a:gd name="T11" fmla="*/ 26 h 30"/>
                <a:gd name="T12" fmla="*/ 27 w 31"/>
                <a:gd name="T13" fmla="*/ 25 h 30"/>
                <a:gd name="T14" fmla="*/ 31 w 31"/>
                <a:gd name="T15" fmla="*/ 15 h 30"/>
                <a:gd name="T16" fmla="*/ 16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3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15" y="30"/>
                    <a:pt x="15" y="30"/>
                    <a:pt x="16" y="30"/>
                  </a:cubicBezTo>
                  <a:cubicBezTo>
                    <a:pt x="19" y="30"/>
                    <a:pt x="23" y="29"/>
                    <a:pt x="25" y="26"/>
                  </a:cubicBezTo>
                  <a:cubicBezTo>
                    <a:pt x="26" y="26"/>
                    <a:pt x="26" y="26"/>
                    <a:pt x="27" y="25"/>
                  </a:cubicBezTo>
                  <a:cubicBezTo>
                    <a:pt x="29" y="23"/>
                    <a:pt x="31" y="19"/>
                    <a:pt x="31" y="15"/>
                  </a:cubicBezTo>
                  <a:cubicBezTo>
                    <a:pt x="31" y="7"/>
                    <a:pt x="24" y="0"/>
                    <a:pt x="1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9" name="Freeform 80"/>
            <p:cNvSpPr/>
            <p:nvPr/>
          </p:nvSpPr>
          <p:spPr bwMode="auto">
            <a:xfrm>
              <a:off x="5570479" y="3534870"/>
              <a:ext cx="74732" cy="61999"/>
            </a:xfrm>
            <a:custGeom>
              <a:avLst/>
              <a:gdLst>
                <a:gd name="T0" fmla="*/ 15 w 31"/>
                <a:gd name="T1" fmla="*/ 0 h 30"/>
                <a:gd name="T2" fmla="*/ 0 w 31"/>
                <a:gd name="T3" fmla="*/ 15 h 30"/>
                <a:gd name="T4" fmla="*/ 15 w 31"/>
                <a:gd name="T5" fmla="*/ 30 h 30"/>
                <a:gd name="T6" fmla="*/ 30 w 31"/>
                <a:gd name="T7" fmla="*/ 17 h 30"/>
                <a:gd name="T8" fmla="*/ 31 w 31"/>
                <a:gd name="T9" fmla="*/ 15 h 30"/>
                <a:gd name="T10" fmla="*/ 31 w 31"/>
                <a:gd name="T11" fmla="*/ 15 h 30"/>
                <a:gd name="T12" fmla="*/ 30 w 31"/>
                <a:gd name="T13" fmla="*/ 13 h 30"/>
                <a:gd name="T14" fmla="*/ 30 w 31"/>
                <a:gd name="T15" fmla="*/ 11 h 30"/>
                <a:gd name="T16" fmla="*/ 15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3" y="30"/>
                    <a:pt x="30" y="25"/>
                    <a:pt x="30" y="17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4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8" y="5"/>
                    <a:pt x="22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0" name="Freeform 81"/>
            <p:cNvSpPr/>
            <p:nvPr/>
          </p:nvSpPr>
          <p:spPr bwMode="auto">
            <a:xfrm>
              <a:off x="6370816" y="3570786"/>
              <a:ext cx="71702" cy="62872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2 h 30"/>
                <a:gd name="T4" fmla="*/ 0 w 30"/>
                <a:gd name="T5" fmla="*/ 14 h 30"/>
                <a:gd name="T6" fmla="*/ 0 w 30"/>
                <a:gd name="T7" fmla="*/ 15 h 30"/>
                <a:gd name="T8" fmla="*/ 7 w 30"/>
                <a:gd name="T9" fmla="*/ 28 h 30"/>
                <a:gd name="T10" fmla="*/ 9 w 30"/>
                <a:gd name="T11" fmla="*/ 29 h 30"/>
                <a:gd name="T12" fmla="*/ 15 w 30"/>
                <a:gd name="T13" fmla="*/ 30 h 30"/>
                <a:gd name="T14" fmla="*/ 17 w 30"/>
                <a:gd name="T15" fmla="*/ 30 h 30"/>
                <a:gd name="T16" fmla="*/ 18 w 30"/>
                <a:gd name="T17" fmla="*/ 30 h 30"/>
                <a:gd name="T18" fmla="*/ 26 w 30"/>
                <a:gd name="T19" fmla="*/ 25 h 30"/>
                <a:gd name="T20" fmla="*/ 27 w 30"/>
                <a:gd name="T21" fmla="*/ 23 h 30"/>
                <a:gd name="T22" fmla="*/ 30 w 30"/>
                <a:gd name="T23" fmla="*/ 15 h 30"/>
                <a:gd name="T24" fmla="*/ 30 w 30"/>
                <a:gd name="T25" fmla="*/ 15 h 30"/>
                <a:gd name="T26" fmla="*/ 30 w 30"/>
                <a:gd name="T27" fmla="*/ 13 h 30"/>
                <a:gd name="T28" fmla="*/ 18 w 30"/>
                <a:gd name="T29" fmla="*/ 0 h 30"/>
                <a:gd name="T30" fmla="*/ 17 w 30"/>
                <a:gd name="T31" fmla="*/ 0 h 30"/>
                <a:gd name="T32" fmla="*/ 15 w 30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8" y="0"/>
                    <a:pt x="2" y="5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20"/>
                    <a:pt x="3" y="25"/>
                    <a:pt x="7" y="28"/>
                  </a:cubicBezTo>
                  <a:cubicBezTo>
                    <a:pt x="8" y="28"/>
                    <a:pt x="8" y="28"/>
                    <a:pt x="9" y="29"/>
                  </a:cubicBezTo>
                  <a:cubicBezTo>
                    <a:pt x="11" y="29"/>
                    <a:pt x="13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8" y="30"/>
                  </a:cubicBezTo>
                  <a:cubicBezTo>
                    <a:pt x="21" y="29"/>
                    <a:pt x="24" y="27"/>
                    <a:pt x="26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9" y="21"/>
                    <a:pt x="30" y="18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4"/>
                    <a:pt x="30" y="14"/>
                    <a:pt x="30" y="13"/>
                  </a:cubicBezTo>
                  <a:cubicBezTo>
                    <a:pt x="29" y="7"/>
                    <a:pt x="24" y="1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1" name="Freeform 82"/>
            <p:cNvSpPr/>
            <p:nvPr/>
          </p:nvSpPr>
          <p:spPr bwMode="auto">
            <a:xfrm>
              <a:off x="7225994" y="4118075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10 w 30"/>
                <a:gd name="T5" fmla="*/ 1 h 30"/>
                <a:gd name="T6" fmla="*/ 8 w 30"/>
                <a:gd name="T7" fmla="*/ 2 h 30"/>
                <a:gd name="T8" fmla="*/ 3 w 30"/>
                <a:gd name="T9" fmla="*/ 6 h 30"/>
                <a:gd name="T10" fmla="*/ 2 w 30"/>
                <a:gd name="T11" fmla="*/ 8 h 30"/>
                <a:gd name="T12" fmla="*/ 0 w 30"/>
                <a:gd name="T13" fmla="*/ 12 h 30"/>
                <a:gd name="T14" fmla="*/ 0 w 30"/>
                <a:gd name="T15" fmla="*/ 14 h 30"/>
                <a:gd name="T16" fmla="*/ 0 w 30"/>
                <a:gd name="T17" fmla="*/ 15 h 30"/>
                <a:gd name="T18" fmla="*/ 15 w 30"/>
                <a:gd name="T19" fmla="*/ 30 h 30"/>
                <a:gd name="T20" fmla="*/ 20 w 30"/>
                <a:gd name="T21" fmla="*/ 29 h 30"/>
                <a:gd name="T22" fmla="*/ 22 w 30"/>
                <a:gd name="T23" fmla="*/ 29 h 30"/>
                <a:gd name="T24" fmla="*/ 30 w 30"/>
                <a:gd name="T25" fmla="*/ 16 h 30"/>
                <a:gd name="T26" fmla="*/ 30 w 30"/>
                <a:gd name="T27" fmla="*/ 15 h 30"/>
                <a:gd name="T28" fmla="*/ 30 w 30"/>
                <a:gd name="T29" fmla="*/ 14 h 30"/>
                <a:gd name="T30" fmla="*/ 29 w 30"/>
                <a:gd name="T31" fmla="*/ 8 h 30"/>
                <a:gd name="T32" fmla="*/ 28 w 30"/>
                <a:gd name="T33" fmla="*/ 6 h 30"/>
                <a:gd name="T34" fmla="*/ 23 w 30"/>
                <a:gd name="T35" fmla="*/ 2 h 30"/>
                <a:gd name="T36" fmla="*/ 21 w 30"/>
                <a:gd name="T37" fmla="*/ 1 h 30"/>
                <a:gd name="T38" fmla="*/ 16 w 30"/>
                <a:gd name="T39" fmla="*/ 0 h 30"/>
                <a:gd name="T40" fmla="*/ 15 w 30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6" y="3"/>
                    <a:pt x="4" y="4"/>
                    <a:pt x="3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1" y="9"/>
                    <a:pt x="1" y="11"/>
                    <a:pt x="0" y="12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" y="30"/>
                    <a:pt x="18" y="30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6" y="26"/>
                    <a:pt x="30" y="22"/>
                    <a:pt x="30" y="16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15"/>
                    <a:pt x="30" y="15"/>
                    <a:pt x="30" y="14"/>
                  </a:cubicBezTo>
                  <a:cubicBezTo>
                    <a:pt x="30" y="12"/>
                    <a:pt x="29" y="10"/>
                    <a:pt x="29" y="8"/>
                  </a:cubicBezTo>
                  <a:cubicBezTo>
                    <a:pt x="28" y="8"/>
                    <a:pt x="28" y="7"/>
                    <a:pt x="28" y="6"/>
                  </a:cubicBezTo>
                  <a:cubicBezTo>
                    <a:pt x="26" y="5"/>
                    <a:pt x="25" y="3"/>
                    <a:pt x="23" y="2"/>
                  </a:cubicBezTo>
                  <a:cubicBezTo>
                    <a:pt x="22" y="2"/>
                    <a:pt x="22" y="1"/>
                    <a:pt x="21" y="1"/>
                  </a:cubicBezTo>
                  <a:cubicBezTo>
                    <a:pt x="20" y="1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2" name="Freeform 83"/>
            <p:cNvSpPr/>
            <p:nvPr/>
          </p:nvSpPr>
          <p:spPr bwMode="auto">
            <a:xfrm>
              <a:off x="7555183" y="4269142"/>
              <a:ext cx="71702" cy="64619"/>
            </a:xfrm>
            <a:custGeom>
              <a:avLst/>
              <a:gdLst>
                <a:gd name="T0" fmla="*/ 15 w 30"/>
                <a:gd name="T1" fmla="*/ 0 h 31"/>
                <a:gd name="T2" fmla="*/ 7 w 30"/>
                <a:gd name="T3" fmla="*/ 3 h 31"/>
                <a:gd name="T4" fmla="*/ 6 w 30"/>
                <a:gd name="T5" fmla="*/ 4 h 31"/>
                <a:gd name="T6" fmla="*/ 2 w 30"/>
                <a:gd name="T7" fmla="*/ 8 h 31"/>
                <a:gd name="T8" fmla="*/ 2 w 30"/>
                <a:gd name="T9" fmla="*/ 9 h 31"/>
                <a:gd name="T10" fmla="*/ 0 w 30"/>
                <a:gd name="T11" fmla="*/ 13 h 31"/>
                <a:gd name="T12" fmla="*/ 0 w 30"/>
                <a:gd name="T13" fmla="*/ 14 h 31"/>
                <a:gd name="T14" fmla="*/ 0 w 30"/>
                <a:gd name="T15" fmla="*/ 16 h 31"/>
                <a:gd name="T16" fmla="*/ 11 w 30"/>
                <a:gd name="T17" fmla="*/ 30 h 31"/>
                <a:gd name="T18" fmla="*/ 13 w 30"/>
                <a:gd name="T19" fmla="*/ 30 h 31"/>
                <a:gd name="T20" fmla="*/ 15 w 30"/>
                <a:gd name="T21" fmla="*/ 31 h 31"/>
                <a:gd name="T22" fmla="*/ 30 w 30"/>
                <a:gd name="T23" fmla="*/ 16 h 31"/>
                <a:gd name="T24" fmla="*/ 15 w 3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9" y="1"/>
                    <a:pt x="7" y="3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1" y="10"/>
                    <a:pt x="1" y="11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22"/>
                    <a:pt x="5" y="28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1"/>
                    <a:pt x="14" y="31"/>
                    <a:pt x="15" y="31"/>
                  </a:cubicBezTo>
                  <a:cubicBezTo>
                    <a:pt x="24" y="31"/>
                    <a:pt x="30" y="24"/>
                    <a:pt x="30" y="16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3" name="Freeform 84"/>
            <p:cNvSpPr/>
            <p:nvPr/>
          </p:nvSpPr>
          <p:spPr bwMode="auto">
            <a:xfrm>
              <a:off x="7657162" y="4000506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3 w 30"/>
                <a:gd name="T3" fmla="*/ 0 h 30"/>
                <a:gd name="T4" fmla="*/ 11 w 30"/>
                <a:gd name="T5" fmla="*/ 0 h 30"/>
                <a:gd name="T6" fmla="*/ 0 w 30"/>
                <a:gd name="T7" fmla="*/ 15 h 30"/>
                <a:gd name="T8" fmla="*/ 2 w 30"/>
                <a:gd name="T9" fmla="*/ 23 h 30"/>
                <a:gd name="T10" fmla="*/ 4 w 30"/>
                <a:gd name="T11" fmla="*/ 24 h 30"/>
                <a:gd name="T12" fmla="*/ 15 w 30"/>
                <a:gd name="T13" fmla="*/ 30 h 30"/>
                <a:gd name="T14" fmla="*/ 30 w 30"/>
                <a:gd name="T15" fmla="*/ 19 h 30"/>
                <a:gd name="T16" fmla="*/ 30 w 30"/>
                <a:gd name="T17" fmla="*/ 17 h 30"/>
                <a:gd name="T18" fmla="*/ 30 w 30"/>
                <a:gd name="T19" fmla="*/ 15 h 30"/>
                <a:gd name="T20" fmla="*/ 22 w 30"/>
                <a:gd name="T21" fmla="*/ 1 h 30"/>
                <a:gd name="T22" fmla="*/ 21 w 30"/>
                <a:gd name="T23" fmla="*/ 1 h 30"/>
                <a:gd name="T24" fmla="*/ 15 w 30"/>
                <a:gd name="T2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5" y="2"/>
                    <a:pt x="0" y="8"/>
                    <a:pt x="0" y="15"/>
                  </a:cubicBezTo>
                  <a:cubicBezTo>
                    <a:pt x="0" y="18"/>
                    <a:pt x="1" y="20"/>
                    <a:pt x="2" y="23"/>
                  </a:cubicBezTo>
                  <a:cubicBezTo>
                    <a:pt x="3" y="23"/>
                    <a:pt x="3" y="24"/>
                    <a:pt x="4" y="24"/>
                  </a:cubicBezTo>
                  <a:cubicBezTo>
                    <a:pt x="6" y="28"/>
                    <a:pt x="11" y="30"/>
                    <a:pt x="15" y="30"/>
                  </a:cubicBezTo>
                  <a:cubicBezTo>
                    <a:pt x="22" y="30"/>
                    <a:pt x="28" y="25"/>
                    <a:pt x="30" y="19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0" y="9"/>
                    <a:pt x="27" y="4"/>
                    <a:pt x="22" y="1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4" name="Freeform 85"/>
            <p:cNvSpPr/>
            <p:nvPr/>
          </p:nvSpPr>
          <p:spPr bwMode="auto">
            <a:xfrm>
              <a:off x="7394167" y="3909909"/>
              <a:ext cx="71702" cy="63746"/>
            </a:xfrm>
            <a:custGeom>
              <a:avLst/>
              <a:gdLst>
                <a:gd name="T0" fmla="*/ 15 w 30"/>
                <a:gd name="T1" fmla="*/ 0 h 31"/>
                <a:gd name="T2" fmla="*/ 14 w 30"/>
                <a:gd name="T3" fmla="*/ 1 h 31"/>
                <a:gd name="T4" fmla="*/ 12 w 30"/>
                <a:gd name="T5" fmla="*/ 1 h 31"/>
                <a:gd name="T6" fmla="*/ 6 w 30"/>
                <a:gd name="T7" fmla="*/ 4 h 31"/>
                <a:gd name="T8" fmla="*/ 0 w 30"/>
                <a:gd name="T9" fmla="*/ 16 h 31"/>
                <a:gd name="T10" fmla="*/ 0 w 30"/>
                <a:gd name="T11" fmla="*/ 17 h 31"/>
                <a:gd name="T12" fmla="*/ 15 w 30"/>
                <a:gd name="T13" fmla="*/ 31 h 31"/>
                <a:gd name="T14" fmla="*/ 28 w 30"/>
                <a:gd name="T15" fmla="*/ 24 h 31"/>
                <a:gd name="T16" fmla="*/ 30 w 30"/>
                <a:gd name="T17" fmla="*/ 21 h 31"/>
                <a:gd name="T18" fmla="*/ 30 w 30"/>
                <a:gd name="T19" fmla="*/ 16 h 31"/>
                <a:gd name="T20" fmla="*/ 30 w 30"/>
                <a:gd name="T21" fmla="*/ 10 h 31"/>
                <a:gd name="T22" fmla="*/ 29 w 30"/>
                <a:gd name="T23" fmla="*/ 9 h 31"/>
                <a:gd name="T24" fmla="*/ 26 w 30"/>
                <a:gd name="T25" fmla="*/ 5 h 31"/>
                <a:gd name="T26" fmla="*/ 24 w 30"/>
                <a:gd name="T27" fmla="*/ 3 h 31"/>
                <a:gd name="T28" fmla="*/ 15 w 30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5" y="0"/>
                    <a:pt x="14" y="1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0" y="1"/>
                    <a:pt x="7" y="3"/>
                    <a:pt x="6" y="4"/>
                  </a:cubicBezTo>
                  <a:cubicBezTo>
                    <a:pt x="2" y="7"/>
                    <a:pt x="0" y="11"/>
                    <a:pt x="0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1" y="24"/>
                    <a:pt x="7" y="31"/>
                    <a:pt x="15" y="31"/>
                  </a:cubicBezTo>
                  <a:cubicBezTo>
                    <a:pt x="21" y="31"/>
                    <a:pt x="26" y="28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0" y="19"/>
                    <a:pt x="30" y="17"/>
                    <a:pt x="30" y="16"/>
                  </a:cubicBezTo>
                  <a:cubicBezTo>
                    <a:pt x="30" y="14"/>
                    <a:pt x="30" y="12"/>
                    <a:pt x="30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26" y="5"/>
                    <a:pt x="25" y="4"/>
                    <a:pt x="24" y="3"/>
                  </a:cubicBezTo>
                  <a:cubicBezTo>
                    <a:pt x="22" y="2"/>
                    <a:pt x="19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5" name="Freeform 86"/>
            <p:cNvSpPr/>
            <p:nvPr/>
          </p:nvSpPr>
          <p:spPr bwMode="auto">
            <a:xfrm>
              <a:off x="7233844" y="3703551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3 h 26"/>
                <a:gd name="T4" fmla="*/ 12 w 25"/>
                <a:gd name="T5" fmla="*/ 25 h 26"/>
                <a:gd name="T6" fmla="*/ 13 w 25"/>
                <a:gd name="T7" fmla="*/ 26 h 26"/>
                <a:gd name="T8" fmla="*/ 13 w 25"/>
                <a:gd name="T9" fmla="*/ 26 h 26"/>
                <a:gd name="T10" fmla="*/ 23 w 25"/>
                <a:gd name="T11" fmla="*/ 20 h 26"/>
                <a:gd name="T12" fmla="*/ 24 w 25"/>
                <a:gd name="T13" fmla="*/ 19 h 26"/>
                <a:gd name="T14" fmla="*/ 25 w 25"/>
                <a:gd name="T15" fmla="*/ 13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5" y="15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6" name="Freeform 88"/>
            <p:cNvSpPr/>
            <p:nvPr/>
          </p:nvSpPr>
          <p:spPr bwMode="auto">
            <a:xfrm>
              <a:off x="7886234" y="2770732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0 w 26"/>
                <a:gd name="T5" fmla="*/ 25 h 26"/>
                <a:gd name="T6" fmla="*/ 12 w 26"/>
                <a:gd name="T7" fmla="*/ 26 h 26"/>
                <a:gd name="T8" fmla="*/ 13 w 26"/>
                <a:gd name="T9" fmla="*/ 26 h 26"/>
                <a:gd name="T10" fmla="*/ 23 w 26"/>
                <a:gd name="T11" fmla="*/ 21 h 26"/>
                <a:gd name="T12" fmla="*/ 24 w 26"/>
                <a:gd name="T13" fmla="*/ 19 h 26"/>
                <a:gd name="T14" fmla="*/ 26 w 26"/>
                <a:gd name="T15" fmla="*/ 13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4" y="24"/>
                    <a:pt x="10" y="25"/>
                  </a:cubicBezTo>
                  <a:cubicBezTo>
                    <a:pt x="10" y="25"/>
                    <a:pt x="11" y="25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7" y="26"/>
                    <a:pt x="21" y="24"/>
                    <a:pt x="23" y="21"/>
                  </a:cubicBezTo>
                  <a:cubicBezTo>
                    <a:pt x="23" y="20"/>
                    <a:pt x="24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7" name="Freeform 89"/>
            <p:cNvSpPr/>
            <p:nvPr/>
          </p:nvSpPr>
          <p:spPr bwMode="auto">
            <a:xfrm>
              <a:off x="8453993" y="282178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3 h 26"/>
                <a:gd name="T6" fmla="*/ 6 w 25"/>
                <a:gd name="T7" fmla="*/ 24 h 26"/>
                <a:gd name="T8" fmla="*/ 12 w 25"/>
                <a:gd name="T9" fmla="*/ 26 h 26"/>
                <a:gd name="T10" fmla="*/ 12 w 25"/>
                <a:gd name="T11" fmla="*/ 26 h 26"/>
                <a:gd name="T12" fmla="*/ 13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3"/>
                  </a:cubicBezTo>
                  <a:cubicBezTo>
                    <a:pt x="5" y="24"/>
                    <a:pt x="6" y="24"/>
                    <a:pt x="6" y="24"/>
                  </a:cubicBezTo>
                  <a:cubicBezTo>
                    <a:pt x="8" y="25"/>
                    <a:pt x="10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8" name="Freeform 90"/>
            <p:cNvSpPr/>
            <p:nvPr/>
          </p:nvSpPr>
          <p:spPr bwMode="auto">
            <a:xfrm>
              <a:off x="8771825" y="2623096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16 w 26"/>
                <a:gd name="T11" fmla="*/ 25 h 25"/>
                <a:gd name="T12" fmla="*/ 17 w 26"/>
                <a:gd name="T13" fmla="*/ 24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6" y="24"/>
                    <a:pt x="17" y="24"/>
                    <a:pt x="17" y="24"/>
                  </a:cubicBezTo>
                  <a:cubicBezTo>
                    <a:pt x="22" y="22"/>
                    <a:pt x="26" y="18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9" name="Freeform 91"/>
            <p:cNvSpPr/>
            <p:nvPr/>
          </p:nvSpPr>
          <p:spPr bwMode="auto">
            <a:xfrm>
              <a:off x="7302607" y="2483534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3 w 26"/>
                <a:gd name="T5" fmla="*/ 25 h 25"/>
                <a:gd name="T6" fmla="*/ 18 w 26"/>
                <a:gd name="T7" fmla="*/ 24 h 25"/>
                <a:gd name="T8" fmla="*/ 20 w 26"/>
                <a:gd name="T9" fmla="*/ 23 h 25"/>
                <a:gd name="T10" fmla="*/ 25 w 26"/>
                <a:gd name="T11" fmla="*/ 15 h 25"/>
                <a:gd name="T12" fmla="*/ 26 w 26"/>
                <a:gd name="T13" fmla="*/ 13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5" y="25"/>
                    <a:pt x="17" y="25"/>
                    <a:pt x="18" y="24"/>
                  </a:cubicBezTo>
                  <a:cubicBezTo>
                    <a:pt x="19" y="24"/>
                    <a:pt x="19" y="24"/>
                    <a:pt x="20" y="23"/>
                  </a:cubicBezTo>
                  <a:cubicBezTo>
                    <a:pt x="23" y="21"/>
                    <a:pt x="25" y="19"/>
                    <a:pt x="25" y="15"/>
                  </a:cubicBezTo>
                  <a:cubicBezTo>
                    <a:pt x="25" y="15"/>
                    <a:pt x="26" y="14"/>
                    <a:pt x="26" y="13"/>
                  </a:cubicBezTo>
                  <a:cubicBezTo>
                    <a:pt x="26" y="13"/>
                    <a:pt x="26" y="13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0" name="Freeform 92"/>
            <p:cNvSpPr/>
            <p:nvPr/>
          </p:nvSpPr>
          <p:spPr bwMode="auto">
            <a:xfrm>
              <a:off x="9322472" y="2325743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23 w 26"/>
                <a:gd name="T11" fmla="*/ 20 h 25"/>
                <a:gd name="T12" fmla="*/ 24 w 26"/>
                <a:gd name="T13" fmla="*/ 19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6" y="15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1" name="Freeform 93"/>
            <p:cNvSpPr/>
            <p:nvPr/>
          </p:nvSpPr>
          <p:spPr bwMode="auto">
            <a:xfrm>
              <a:off x="9570764" y="2839672"/>
              <a:ext cx="6059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4 w 25"/>
                <a:gd name="T5" fmla="*/ 23 h 25"/>
                <a:gd name="T6" fmla="*/ 6 w 25"/>
                <a:gd name="T7" fmla="*/ 24 h 25"/>
                <a:gd name="T8" fmla="*/ 12 w 25"/>
                <a:gd name="T9" fmla="*/ 25 h 25"/>
                <a:gd name="T10" fmla="*/ 17 w 25"/>
                <a:gd name="T11" fmla="*/ 24 h 25"/>
                <a:gd name="T12" fmla="*/ 19 w 25"/>
                <a:gd name="T13" fmla="*/ 24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0"/>
                    <a:pt x="4" y="23"/>
                  </a:cubicBezTo>
                  <a:cubicBezTo>
                    <a:pt x="5" y="23"/>
                    <a:pt x="5" y="23"/>
                    <a:pt x="6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4"/>
                  </a:cubicBezTo>
                  <a:cubicBezTo>
                    <a:pt x="23" y="21"/>
                    <a:pt x="25" y="17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2" name="Freeform 94"/>
            <p:cNvSpPr/>
            <p:nvPr/>
          </p:nvSpPr>
          <p:spPr bwMode="auto">
            <a:xfrm>
              <a:off x="9858804" y="2873368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6 w 25"/>
                <a:gd name="T5" fmla="*/ 23 h 25"/>
                <a:gd name="T6" fmla="*/ 8 w 25"/>
                <a:gd name="T7" fmla="*/ 24 h 25"/>
                <a:gd name="T8" fmla="*/ 13 w 25"/>
                <a:gd name="T9" fmla="*/ 25 h 25"/>
                <a:gd name="T10" fmla="*/ 17 w 25"/>
                <a:gd name="T11" fmla="*/ 24 h 25"/>
                <a:gd name="T12" fmla="*/ 18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2" y="21"/>
                    <a:pt x="6" y="23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9" y="25"/>
                    <a:pt x="11" y="25"/>
                    <a:pt x="13" y="25"/>
                  </a:cubicBezTo>
                  <a:cubicBezTo>
                    <a:pt x="14" y="25"/>
                    <a:pt x="15" y="25"/>
                    <a:pt x="17" y="24"/>
                  </a:cubicBezTo>
                  <a:cubicBezTo>
                    <a:pt x="17" y="24"/>
                    <a:pt x="18" y="24"/>
                    <a:pt x="18" y="23"/>
                  </a:cubicBezTo>
                  <a:cubicBezTo>
                    <a:pt x="22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3" name="Freeform 95"/>
            <p:cNvSpPr/>
            <p:nvPr/>
          </p:nvSpPr>
          <p:spPr bwMode="auto">
            <a:xfrm>
              <a:off x="10135100" y="2825413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1 w 26"/>
                <a:gd name="T5" fmla="*/ 25 h 25"/>
                <a:gd name="T6" fmla="*/ 13 w 26"/>
                <a:gd name="T7" fmla="*/ 25 h 25"/>
                <a:gd name="T8" fmla="*/ 13 w 26"/>
                <a:gd name="T9" fmla="*/ 25 h 25"/>
                <a:gd name="T10" fmla="*/ 21 w 26"/>
                <a:gd name="T11" fmla="*/ 23 h 25"/>
                <a:gd name="T12" fmla="*/ 22 w 26"/>
                <a:gd name="T13" fmla="*/ 22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5" y="24"/>
                    <a:pt x="11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25"/>
                    <a:pt x="18" y="24"/>
                    <a:pt x="21" y="23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4" y="19"/>
                    <a:pt x="26" y="16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4" name="Freeform 96"/>
            <p:cNvSpPr/>
            <p:nvPr/>
          </p:nvSpPr>
          <p:spPr bwMode="auto">
            <a:xfrm>
              <a:off x="8402109" y="3012595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12 w 25"/>
                <a:gd name="T5" fmla="*/ 25 h 25"/>
                <a:gd name="T6" fmla="*/ 15 w 25"/>
                <a:gd name="T7" fmla="*/ 25 h 25"/>
                <a:gd name="T8" fmla="*/ 17 w 25"/>
                <a:gd name="T9" fmla="*/ 25 h 25"/>
                <a:gd name="T10" fmla="*/ 21 w 25"/>
                <a:gd name="T11" fmla="*/ 22 h 25"/>
                <a:gd name="T12" fmla="*/ 23 w 25"/>
                <a:gd name="T13" fmla="*/ 20 h 25"/>
                <a:gd name="T14" fmla="*/ 25 w 25"/>
                <a:gd name="T15" fmla="*/ 13 h 25"/>
                <a:gd name="T16" fmla="*/ 25 w 25"/>
                <a:gd name="T17" fmla="*/ 12 h 25"/>
                <a:gd name="T18" fmla="*/ 25 w 25"/>
                <a:gd name="T19" fmla="*/ 10 h 25"/>
                <a:gd name="T20" fmla="*/ 24 w 25"/>
                <a:gd name="T21" fmla="*/ 7 h 25"/>
                <a:gd name="T22" fmla="*/ 22 w 25"/>
                <a:gd name="T23" fmla="*/ 5 h 25"/>
                <a:gd name="T24" fmla="*/ 12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3" y="25"/>
                    <a:pt x="14" y="25"/>
                    <a:pt x="15" y="25"/>
                  </a:cubicBezTo>
                  <a:cubicBezTo>
                    <a:pt x="16" y="25"/>
                    <a:pt x="16" y="25"/>
                    <a:pt x="17" y="25"/>
                  </a:cubicBezTo>
                  <a:cubicBezTo>
                    <a:pt x="18" y="24"/>
                    <a:pt x="20" y="23"/>
                    <a:pt x="21" y="22"/>
                  </a:cubicBezTo>
                  <a:cubicBezTo>
                    <a:pt x="22" y="21"/>
                    <a:pt x="22" y="21"/>
                    <a:pt x="23" y="20"/>
                  </a:cubicBezTo>
                  <a:cubicBezTo>
                    <a:pt x="24" y="18"/>
                    <a:pt x="25" y="15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3" y="6"/>
                    <a:pt x="23" y="5"/>
                    <a:pt x="22" y="5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5" name="Freeform 97"/>
            <p:cNvSpPr/>
            <p:nvPr/>
          </p:nvSpPr>
          <p:spPr bwMode="auto">
            <a:xfrm>
              <a:off x="8004935" y="2972374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0 w 25"/>
                <a:gd name="T5" fmla="*/ 15 h 25"/>
                <a:gd name="T6" fmla="*/ 0 w 25"/>
                <a:gd name="T7" fmla="*/ 17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" y="22"/>
                    <a:pt x="7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6" name="Freeform 98"/>
            <p:cNvSpPr/>
            <p:nvPr/>
          </p:nvSpPr>
          <p:spPr bwMode="auto">
            <a:xfrm>
              <a:off x="7585670" y="3291385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6 w 26"/>
                <a:gd name="T3" fmla="*/ 2 h 25"/>
                <a:gd name="T4" fmla="*/ 5 w 26"/>
                <a:gd name="T5" fmla="*/ 3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4 h 25"/>
                <a:gd name="T12" fmla="*/ 26 w 26"/>
                <a:gd name="T13" fmla="*/ 13 h 25"/>
                <a:gd name="T14" fmla="*/ 26 w 26"/>
                <a:gd name="T15" fmla="*/ 12 h 25"/>
                <a:gd name="T16" fmla="*/ 26 w 26"/>
                <a:gd name="T17" fmla="*/ 11 h 25"/>
                <a:gd name="T18" fmla="*/ 26 w 26"/>
                <a:gd name="T19" fmla="*/ 10 h 25"/>
                <a:gd name="T20" fmla="*/ 25 w 26"/>
                <a:gd name="T21" fmla="*/ 8 h 25"/>
                <a:gd name="T22" fmla="*/ 13 w 2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8" y="1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6" y="14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5" y="9"/>
                    <a:pt x="25" y="9"/>
                    <a:pt x="25" y="8"/>
                  </a:cubicBezTo>
                  <a:cubicBezTo>
                    <a:pt x="23" y="3"/>
                    <a:pt x="19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7" name="Freeform 99"/>
            <p:cNvSpPr/>
            <p:nvPr/>
          </p:nvSpPr>
          <p:spPr bwMode="auto">
            <a:xfrm>
              <a:off x="9790820" y="2590275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8 w 25"/>
                <a:gd name="T5" fmla="*/ 24 h 25"/>
                <a:gd name="T6" fmla="*/ 10 w 25"/>
                <a:gd name="T7" fmla="*/ 25 h 25"/>
                <a:gd name="T8" fmla="*/ 13 w 25"/>
                <a:gd name="T9" fmla="*/ 25 h 25"/>
                <a:gd name="T10" fmla="*/ 17 w 25"/>
                <a:gd name="T11" fmla="*/ 24 h 25"/>
                <a:gd name="T12" fmla="*/ 19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3" y="22"/>
                    <a:pt x="8" y="24"/>
                  </a:cubicBezTo>
                  <a:cubicBezTo>
                    <a:pt x="9" y="24"/>
                    <a:pt x="9" y="24"/>
                    <a:pt x="10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3"/>
                  </a:cubicBezTo>
                  <a:cubicBezTo>
                    <a:pt x="23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8" name="Freeform 100"/>
            <p:cNvSpPr/>
            <p:nvPr/>
          </p:nvSpPr>
          <p:spPr bwMode="auto">
            <a:xfrm>
              <a:off x="10586958" y="2686186"/>
              <a:ext cx="6059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0 h 25"/>
                <a:gd name="T4" fmla="*/ 0 w 25"/>
                <a:gd name="T5" fmla="*/ 12 h 25"/>
                <a:gd name="T6" fmla="*/ 0 w 25"/>
                <a:gd name="T7" fmla="*/ 12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2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6" y="0"/>
                    <a:pt x="1" y="4"/>
                    <a:pt x="0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3"/>
                    <a:pt x="25" y="18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9" name="Freeform 101"/>
            <p:cNvSpPr/>
            <p:nvPr/>
          </p:nvSpPr>
          <p:spPr bwMode="auto">
            <a:xfrm>
              <a:off x="11357660" y="3214037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2 w 25"/>
                <a:gd name="T5" fmla="*/ 20 h 25"/>
                <a:gd name="T6" fmla="*/ 3 w 25"/>
                <a:gd name="T7" fmla="*/ 21 h 25"/>
                <a:gd name="T8" fmla="*/ 9 w 25"/>
                <a:gd name="T9" fmla="*/ 25 h 25"/>
                <a:gd name="T10" fmla="*/ 10 w 25"/>
                <a:gd name="T11" fmla="*/ 25 h 25"/>
                <a:gd name="T12" fmla="*/ 12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5"/>
                    <a:pt x="1" y="18"/>
                    <a:pt x="2" y="20"/>
                  </a:cubicBezTo>
                  <a:cubicBezTo>
                    <a:pt x="2" y="20"/>
                    <a:pt x="3" y="21"/>
                    <a:pt x="3" y="21"/>
                  </a:cubicBezTo>
                  <a:cubicBezTo>
                    <a:pt x="5" y="23"/>
                    <a:pt x="6" y="24"/>
                    <a:pt x="9" y="25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2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0" name="Freeform 102"/>
            <p:cNvSpPr/>
            <p:nvPr/>
          </p:nvSpPr>
          <p:spPr bwMode="auto">
            <a:xfrm>
              <a:off x="10849563" y="3336584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4 h 26"/>
                <a:gd name="T6" fmla="*/ 7 w 25"/>
                <a:gd name="T7" fmla="*/ 2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9" y="25"/>
                    <a:pt x="11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4" y="26"/>
                    <a:pt x="15" y="26"/>
                    <a:pt x="16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20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1" name="Freeform 103"/>
            <p:cNvSpPr/>
            <p:nvPr/>
          </p:nvSpPr>
          <p:spPr bwMode="auto">
            <a:xfrm>
              <a:off x="11010580" y="3974807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2 w 25"/>
                <a:gd name="T7" fmla="*/ 21 h 25"/>
                <a:gd name="T8" fmla="*/ 23 w 25"/>
                <a:gd name="T9" fmla="*/ 19 h 25"/>
                <a:gd name="T10" fmla="*/ 23 w 25"/>
                <a:gd name="T11" fmla="*/ 19 h 25"/>
                <a:gd name="T12" fmla="*/ 25 w 25"/>
                <a:gd name="T13" fmla="*/ 17 h 25"/>
                <a:gd name="T14" fmla="*/ 25 w 25"/>
                <a:gd name="T15" fmla="*/ 12 h 25"/>
                <a:gd name="T16" fmla="*/ 25 w 25"/>
                <a:gd name="T17" fmla="*/ 10 h 25"/>
                <a:gd name="T18" fmla="*/ 25 w 25"/>
                <a:gd name="T19" fmla="*/ 8 h 25"/>
                <a:gd name="T20" fmla="*/ 21 w 25"/>
                <a:gd name="T21" fmla="*/ 2 h 25"/>
                <a:gd name="T22" fmla="*/ 18 w 25"/>
                <a:gd name="T23" fmla="*/ 1 h 25"/>
                <a:gd name="T24" fmla="*/ 13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6" y="25"/>
                    <a:pt x="20" y="23"/>
                    <a:pt x="22" y="21"/>
                  </a:cubicBezTo>
                  <a:cubicBezTo>
                    <a:pt x="22" y="20"/>
                    <a:pt x="23" y="20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8"/>
                    <a:pt x="24" y="17"/>
                    <a:pt x="25" y="17"/>
                  </a:cubicBezTo>
                  <a:cubicBezTo>
                    <a:pt x="25" y="15"/>
                    <a:pt x="25" y="14"/>
                    <a:pt x="25" y="12"/>
                  </a:cubicBezTo>
                  <a:cubicBezTo>
                    <a:pt x="25" y="12"/>
                    <a:pt x="25" y="11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20" y="2"/>
                    <a:pt x="19" y="1"/>
                    <a:pt x="18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2" name="Freeform 104"/>
            <p:cNvSpPr/>
            <p:nvPr/>
          </p:nvSpPr>
          <p:spPr bwMode="auto">
            <a:xfrm>
              <a:off x="11341559" y="4552498"/>
              <a:ext cx="59583" cy="53268"/>
            </a:xfrm>
            <a:custGeom>
              <a:avLst/>
              <a:gdLst>
                <a:gd name="T0" fmla="*/ 13 w 25"/>
                <a:gd name="T1" fmla="*/ 0 h 26"/>
                <a:gd name="T2" fmla="*/ 13 w 25"/>
                <a:gd name="T3" fmla="*/ 0 h 26"/>
                <a:gd name="T4" fmla="*/ 11 w 25"/>
                <a:gd name="T5" fmla="*/ 0 h 26"/>
                <a:gd name="T6" fmla="*/ 9 w 25"/>
                <a:gd name="T7" fmla="*/ 1 h 26"/>
                <a:gd name="T8" fmla="*/ 0 w 25"/>
                <a:gd name="T9" fmla="*/ 13 h 26"/>
                <a:gd name="T10" fmla="*/ 13 w 25"/>
                <a:gd name="T11" fmla="*/ 26 h 26"/>
                <a:gd name="T12" fmla="*/ 25 w 25"/>
                <a:gd name="T13" fmla="*/ 13 h 26"/>
                <a:gd name="T14" fmla="*/ 14 w 25"/>
                <a:gd name="T15" fmla="*/ 0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4" y="3"/>
                    <a:pt x="0" y="7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1" y="1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3" name="Freeform 105"/>
            <p:cNvSpPr/>
            <p:nvPr/>
          </p:nvSpPr>
          <p:spPr bwMode="auto">
            <a:xfrm>
              <a:off x="11184120" y="4382668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10 w 25"/>
                <a:gd name="T3" fmla="*/ 0 h 26"/>
                <a:gd name="T4" fmla="*/ 9 w 25"/>
                <a:gd name="T5" fmla="*/ 1 h 26"/>
                <a:gd name="T6" fmla="*/ 4 w 25"/>
                <a:gd name="T7" fmla="*/ 3 h 26"/>
                <a:gd name="T8" fmla="*/ 3 w 25"/>
                <a:gd name="T9" fmla="*/ 4 h 26"/>
                <a:gd name="T10" fmla="*/ 0 w 25"/>
                <a:gd name="T11" fmla="*/ 13 h 26"/>
                <a:gd name="T12" fmla="*/ 12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7" y="1"/>
                    <a:pt x="6" y="2"/>
                    <a:pt x="4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4" name="Freeform 106"/>
            <p:cNvSpPr/>
            <p:nvPr/>
          </p:nvSpPr>
          <p:spPr bwMode="auto">
            <a:xfrm>
              <a:off x="10926494" y="4199790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11 w 25"/>
                <a:gd name="T3" fmla="*/ 0 h 26"/>
                <a:gd name="T4" fmla="*/ 5 w 25"/>
                <a:gd name="T5" fmla="*/ 3 h 26"/>
                <a:gd name="T6" fmla="*/ 4 w 25"/>
                <a:gd name="T7" fmla="*/ 4 h 26"/>
                <a:gd name="T8" fmla="*/ 0 w 25"/>
                <a:gd name="T9" fmla="*/ 13 h 26"/>
                <a:gd name="T10" fmla="*/ 12 w 25"/>
                <a:gd name="T11" fmla="*/ 26 h 26"/>
                <a:gd name="T12" fmla="*/ 25 w 25"/>
                <a:gd name="T13" fmla="*/ 13 h 26"/>
                <a:gd name="T14" fmla="*/ 13 w 25"/>
                <a:gd name="T15" fmla="*/ 0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9" y="0"/>
                    <a:pt x="7" y="1"/>
                    <a:pt x="5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5" name="Freeform 107"/>
            <p:cNvSpPr/>
            <p:nvPr/>
          </p:nvSpPr>
          <p:spPr bwMode="auto">
            <a:xfrm>
              <a:off x="10393349" y="3989066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16 w 25"/>
                <a:gd name="T11" fmla="*/ 0 h 25"/>
                <a:gd name="T12" fmla="*/ 14 w 25"/>
                <a:gd name="T13" fmla="*/ 0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6" name="Freeform 108"/>
            <p:cNvSpPr/>
            <p:nvPr/>
          </p:nvSpPr>
          <p:spPr bwMode="auto">
            <a:xfrm>
              <a:off x="9956815" y="4074822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1 h 26"/>
                <a:gd name="T4" fmla="*/ 0 w 25"/>
                <a:gd name="T5" fmla="*/ 13 h 26"/>
                <a:gd name="T6" fmla="*/ 0 w 25"/>
                <a:gd name="T7" fmla="*/ 13 h 26"/>
                <a:gd name="T8" fmla="*/ 13 w 25"/>
                <a:gd name="T9" fmla="*/ 26 h 26"/>
                <a:gd name="T10" fmla="*/ 25 w 25"/>
                <a:gd name="T11" fmla="*/ 13 h 26"/>
                <a:gd name="T12" fmla="*/ 17 w 25"/>
                <a:gd name="T13" fmla="*/ 1 h 26"/>
                <a:gd name="T14" fmla="*/ 15 w 25"/>
                <a:gd name="T15" fmla="*/ 1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1" y="5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8"/>
                    <a:pt x="22" y="3"/>
                    <a:pt x="17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4" y="1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7" name="Freeform 109"/>
            <p:cNvSpPr/>
            <p:nvPr/>
          </p:nvSpPr>
          <p:spPr bwMode="auto">
            <a:xfrm>
              <a:off x="9452297" y="4220775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10 w 25"/>
                <a:gd name="T3" fmla="*/ 0 h 25"/>
                <a:gd name="T4" fmla="*/ 9 w 25"/>
                <a:gd name="T5" fmla="*/ 1 h 25"/>
                <a:gd name="T6" fmla="*/ 5 w 25"/>
                <a:gd name="T7" fmla="*/ 3 h 25"/>
                <a:gd name="T8" fmla="*/ 4 w 25"/>
                <a:gd name="T9" fmla="*/ 4 h 25"/>
                <a:gd name="T10" fmla="*/ 0 w 25"/>
                <a:gd name="T11" fmla="*/ 13 h 25"/>
                <a:gd name="T12" fmla="*/ 13 w 25"/>
                <a:gd name="T13" fmla="*/ 25 h 25"/>
                <a:gd name="T14" fmla="*/ 25 w 25"/>
                <a:gd name="T15" fmla="*/ 13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7" y="1"/>
                    <a:pt x="6" y="2"/>
                    <a:pt x="5" y="3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8" name="Freeform 110"/>
            <p:cNvSpPr/>
            <p:nvPr/>
          </p:nvSpPr>
          <p:spPr bwMode="auto">
            <a:xfrm>
              <a:off x="9109961" y="4062985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7 w 26"/>
                <a:gd name="T3" fmla="*/ 2 h 25"/>
                <a:gd name="T4" fmla="*/ 6 w 26"/>
                <a:gd name="T5" fmla="*/ 3 h 25"/>
                <a:gd name="T6" fmla="*/ 0 w 26"/>
                <a:gd name="T7" fmla="*/ 13 h 25"/>
                <a:gd name="T8" fmla="*/ 0 w 26"/>
                <a:gd name="T9" fmla="*/ 13 h 25"/>
                <a:gd name="T10" fmla="*/ 1 w 26"/>
                <a:gd name="T11" fmla="*/ 15 h 25"/>
                <a:gd name="T12" fmla="*/ 13 w 26"/>
                <a:gd name="T13" fmla="*/ 25 h 25"/>
                <a:gd name="T14" fmla="*/ 26 w 26"/>
                <a:gd name="T15" fmla="*/ 13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2" y="21"/>
                    <a:pt x="7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9" name="Freeform 111"/>
            <p:cNvSpPr/>
            <p:nvPr/>
          </p:nvSpPr>
          <p:spPr bwMode="auto">
            <a:xfrm>
              <a:off x="8657324" y="3975816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23 w 26"/>
                <a:gd name="T9" fmla="*/ 6 h 26"/>
                <a:gd name="T10" fmla="*/ 22 w 26"/>
                <a:gd name="T11" fmla="*/ 5 h 26"/>
                <a:gd name="T12" fmla="*/ 18 w 26"/>
                <a:gd name="T13" fmla="*/ 1 h 26"/>
                <a:gd name="T14" fmla="*/ 16 w 26"/>
                <a:gd name="T15" fmla="*/ 1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10"/>
                    <a:pt x="25" y="8"/>
                    <a:pt x="23" y="6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1" y="3"/>
                    <a:pt x="20" y="2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5" y="1"/>
                    <a:pt x="14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0" name="Freeform 112"/>
            <p:cNvSpPr/>
            <p:nvPr/>
          </p:nvSpPr>
          <p:spPr bwMode="auto">
            <a:xfrm>
              <a:off x="9482710" y="380188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5 w 25"/>
                <a:gd name="T7" fmla="*/ 12 h 25"/>
                <a:gd name="T8" fmla="*/ 25 w 25"/>
                <a:gd name="T9" fmla="*/ 9 h 25"/>
                <a:gd name="T10" fmla="*/ 24 w 25"/>
                <a:gd name="T11" fmla="*/ 7 h 25"/>
                <a:gd name="T12" fmla="*/ 15 w 25"/>
                <a:gd name="T13" fmla="*/ 0 h 25"/>
                <a:gd name="T14" fmla="*/ 14 w 25"/>
                <a:gd name="T15" fmla="*/ 0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11"/>
                    <a:pt x="25" y="10"/>
                    <a:pt x="25" y="9"/>
                  </a:cubicBezTo>
                  <a:cubicBezTo>
                    <a:pt x="25" y="8"/>
                    <a:pt x="25" y="8"/>
                    <a:pt x="24" y="7"/>
                  </a:cubicBezTo>
                  <a:cubicBezTo>
                    <a:pt x="23" y="4"/>
                    <a:pt x="19" y="1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1" name="Freeform 113"/>
            <p:cNvSpPr/>
            <p:nvPr/>
          </p:nvSpPr>
          <p:spPr bwMode="auto">
            <a:xfrm>
              <a:off x="9084914" y="4595140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8 w 26"/>
                <a:gd name="T3" fmla="*/ 1 h 25"/>
                <a:gd name="T4" fmla="*/ 7 w 26"/>
                <a:gd name="T5" fmla="*/ 2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3 h 25"/>
                <a:gd name="T12" fmla="*/ 16 w 26"/>
                <a:gd name="T13" fmla="*/ 0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3" y="4"/>
                    <a:pt x="0" y="8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2" name="Freeform 114"/>
            <p:cNvSpPr/>
            <p:nvPr/>
          </p:nvSpPr>
          <p:spPr bwMode="auto">
            <a:xfrm>
              <a:off x="8360338" y="4356908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12 w 26"/>
                <a:gd name="T3" fmla="*/ 0 h 25"/>
                <a:gd name="T4" fmla="*/ 2 w 26"/>
                <a:gd name="T5" fmla="*/ 6 h 25"/>
                <a:gd name="T6" fmla="*/ 1 w 26"/>
                <a:gd name="T7" fmla="*/ 7 h 25"/>
                <a:gd name="T8" fmla="*/ 0 w 26"/>
                <a:gd name="T9" fmla="*/ 13 h 25"/>
                <a:gd name="T10" fmla="*/ 13 w 26"/>
                <a:gd name="T11" fmla="*/ 25 h 25"/>
                <a:gd name="T12" fmla="*/ 26 w 26"/>
                <a:gd name="T13" fmla="*/ 13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8" y="0"/>
                    <a:pt x="4" y="3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1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3" name="Freeform 115"/>
            <p:cNvSpPr/>
            <p:nvPr/>
          </p:nvSpPr>
          <p:spPr bwMode="auto">
            <a:xfrm>
              <a:off x="7788457" y="4293818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24 w 25"/>
                <a:gd name="T11" fmla="*/ 7 h 25"/>
                <a:gd name="T12" fmla="*/ 23 w 25"/>
                <a:gd name="T13" fmla="*/ 6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11"/>
                    <a:pt x="25" y="9"/>
                    <a:pt x="24" y="7"/>
                  </a:cubicBezTo>
                  <a:cubicBezTo>
                    <a:pt x="24" y="7"/>
                    <a:pt x="23" y="6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7" name="Freeform 116"/>
            <p:cNvSpPr/>
            <p:nvPr/>
          </p:nvSpPr>
          <p:spPr bwMode="auto">
            <a:xfrm>
              <a:off x="7983466" y="408565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0 w 25"/>
                <a:gd name="T5" fmla="*/ 13 h 26"/>
                <a:gd name="T6" fmla="*/ 0 w 25"/>
                <a:gd name="T7" fmla="*/ 1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6 h 26"/>
                <a:gd name="T16" fmla="*/ 25 w 25"/>
                <a:gd name="T17" fmla="*/ 14 h 26"/>
                <a:gd name="T18" fmla="*/ 25 w 25"/>
                <a:gd name="T19" fmla="*/ 13 h 26"/>
                <a:gd name="T20" fmla="*/ 21 w 25"/>
                <a:gd name="T21" fmla="*/ 3 h 26"/>
                <a:gd name="T22" fmla="*/ 19 w 25"/>
                <a:gd name="T23" fmla="*/ 2 h 26"/>
                <a:gd name="T24" fmla="*/ 12 w 25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1"/>
                    <a:pt x="6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20" y="24"/>
                    <a:pt x="24" y="20"/>
                    <a:pt x="25" y="16"/>
                  </a:cubicBezTo>
                  <a:cubicBezTo>
                    <a:pt x="25" y="16"/>
                    <a:pt x="25" y="15"/>
                    <a:pt x="25" y="14"/>
                  </a:cubicBezTo>
                  <a:cubicBezTo>
                    <a:pt x="25" y="14"/>
                    <a:pt x="25" y="13"/>
                    <a:pt x="25" y="13"/>
                  </a:cubicBezTo>
                  <a:cubicBezTo>
                    <a:pt x="25" y="9"/>
                    <a:pt x="23" y="6"/>
                    <a:pt x="21" y="3"/>
                  </a:cubicBezTo>
                  <a:cubicBezTo>
                    <a:pt x="20" y="3"/>
                    <a:pt x="20" y="3"/>
                    <a:pt x="19" y="2"/>
                  </a:cubicBezTo>
                  <a:cubicBezTo>
                    <a:pt x="17" y="1"/>
                    <a:pt x="15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9" name="Freeform 117"/>
            <p:cNvSpPr/>
            <p:nvPr/>
          </p:nvSpPr>
          <p:spPr bwMode="auto">
            <a:xfrm>
              <a:off x="7580925" y="449956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12 w 25"/>
                <a:gd name="T3" fmla="*/ 0 h 25"/>
                <a:gd name="T4" fmla="*/ 10 w 25"/>
                <a:gd name="T5" fmla="*/ 0 h 25"/>
                <a:gd name="T6" fmla="*/ 4 w 25"/>
                <a:gd name="T7" fmla="*/ 3 h 25"/>
                <a:gd name="T8" fmla="*/ 3 w 25"/>
                <a:gd name="T9" fmla="*/ 4 h 25"/>
                <a:gd name="T10" fmla="*/ 0 w 25"/>
                <a:gd name="T11" fmla="*/ 12 h 25"/>
                <a:gd name="T12" fmla="*/ 13 w 25"/>
                <a:gd name="T13" fmla="*/ 25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0" name="Freeform 118"/>
            <p:cNvSpPr/>
            <p:nvPr/>
          </p:nvSpPr>
          <p:spPr bwMode="auto">
            <a:xfrm>
              <a:off x="6446651" y="4305858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9 w 25"/>
                <a:gd name="T5" fmla="*/ 0 h 25"/>
                <a:gd name="T6" fmla="*/ 0 w 25"/>
                <a:gd name="T7" fmla="*/ 12 h 25"/>
                <a:gd name="T8" fmla="*/ 12 w 25"/>
                <a:gd name="T9" fmla="*/ 25 h 25"/>
                <a:gd name="T10" fmla="*/ 25 w 25"/>
                <a:gd name="T11" fmla="*/ 12 h 25"/>
                <a:gd name="T12" fmla="*/ 24 w 25"/>
                <a:gd name="T13" fmla="*/ 7 h 25"/>
                <a:gd name="T14" fmla="*/ 23 w 25"/>
                <a:gd name="T15" fmla="*/ 5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4" y="1"/>
                    <a:pt x="0" y="6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9" y="25"/>
                    <a:pt x="25" y="19"/>
                    <a:pt x="25" y="12"/>
                  </a:cubicBezTo>
                  <a:cubicBezTo>
                    <a:pt x="25" y="10"/>
                    <a:pt x="24" y="9"/>
                    <a:pt x="24" y="7"/>
                  </a:cubicBezTo>
                  <a:cubicBezTo>
                    <a:pt x="23" y="6"/>
                    <a:pt x="23" y="6"/>
                    <a:pt x="23" y="5"/>
                  </a:cubicBezTo>
                  <a:cubicBezTo>
                    <a:pt x="21" y="2"/>
                    <a:pt x="17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1" name="Freeform 119"/>
            <p:cNvSpPr/>
            <p:nvPr/>
          </p:nvSpPr>
          <p:spPr bwMode="auto">
            <a:xfrm>
              <a:off x="6200926" y="3997474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5 w 26"/>
                <a:gd name="T7" fmla="*/ 18 h 26"/>
                <a:gd name="T8" fmla="*/ 25 w 26"/>
                <a:gd name="T9" fmla="*/ 17 h 26"/>
                <a:gd name="T10" fmla="*/ 26 w 26"/>
                <a:gd name="T11" fmla="*/ 13 h 26"/>
                <a:gd name="T12" fmla="*/ 16 w 26"/>
                <a:gd name="T13" fmla="*/ 1 h 26"/>
                <a:gd name="T14" fmla="*/ 14 w 26"/>
                <a:gd name="T15" fmla="*/ 0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8" y="26"/>
                    <a:pt x="23" y="23"/>
                    <a:pt x="25" y="18"/>
                  </a:cubicBezTo>
                  <a:cubicBezTo>
                    <a:pt x="25" y="18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7"/>
                    <a:pt x="22" y="2"/>
                    <a:pt x="16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2" name="Freeform 120"/>
            <p:cNvSpPr/>
            <p:nvPr/>
          </p:nvSpPr>
          <p:spPr bwMode="auto">
            <a:xfrm>
              <a:off x="7211595" y="3143413"/>
              <a:ext cx="57564" cy="4977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5 h 24"/>
                <a:gd name="T8" fmla="*/ 24 w 24"/>
                <a:gd name="T9" fmla="*/ 14 h 24"/>
                <a:gd name="T10" fmla="*/ 24 w 24"/>
                <a:gd name="T11" fmla="*/ 12 h 24"/>
                <a:gd name="T12" fmla="*/ 24 w 24"/>
                <a:gd name="T13" fmla="*/ 11 h 24"/>
                <a:gd name="T14" fmla="*/ 24 w 24"/>
                <a:gd name="T15" fmla="*/ 9 h 24"/>
                <a:gd name="T16" fmla="*/ 12 w 24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7" y="24"/>
                    <a:pt x="22" y="20"/>
                    <a:pt x="24" y="15"/>
                  </a:cubicBezTo>
                  <a:cubicBezTo>
                    <a:pt x="24" y="15"/>
                    <a:pt x="24" y="14"/>
                    <a:pt x="24" y="14"/>
                  </a:cubicBezTo>
                  <a:cubicBezTo>
                    <a:pt x="24" y="13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0"/>
                    <a:pt x="24" y="10"/>
                    <a:pt x="24" y="9"/>
                  </a:cubicBezTo>
                  <a:cubicBezTo>
                    <a:pt x="23" y="4"/>
                    <a:pt x="18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4" name="Freeform 121"/>
            <p:cNvSpPr/>
            <p:nvPr/>
          </p:nvSpPr>
          <p:spPr bwMode="auto">
            <a:xfrm>
              <a:off x="8294200" y="3520385"/>
              <a:ext cx="30296" cy="24450"/>
            </a:xfrm>
            <a:custGeom>
              <a:avLst/>
              <a:gdLst>
                <a:gd name="T0" fmla="*/ 6 w 13"/>
                <a:gd name="T1" fmla="*/ 0 h 12"/>
                <a:gd name="T2" fmla="*/ 6 w 13"/>
                <a:gd name="T3" fmla="*/ 0 h 12"/>
                <a:gd name="T4" fmla="*/ 5 w 13"/>
                <a:gd name="T5" fmla="*/ 0 h 12"/>
                <a:gd name="T6" fmla="*/ 1 w 13"/>
                <a:gd name="T7" fmla="*/ 3 h 12"/>
                <a:gd name="T8" fmla="*/ 1 w 13"/>
                <a:gd name="T9" fmla="*/ 4 h 12"/>
                <a:gd name="T10" fmla="*/ 0 w 13"/>
                <a:gd name="T11" fmla="*/ 6 h 12"/>
                <a:gd name="T12" fmla="*/ 6 w 13"/>
                <a:gd name="T13" fmla="*/ 12 h 12"/>
                <a:gd name="T14" fmla="*/ 13 w 13"/>
                <a:gd name="T15" fmla="*/ 6 h 12"/>
                <a:gd name="T16" fmla="*/ 6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1"/>
                    <a:pt x="2" y="1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5" name="Freeform 5"/>
            <p:cNvSpPr>
              <a:spLocks noEditPoints="1"/>
            </p:cNvSpPr>
            <p:nvPr/>
          </p:nvSpPr>
          <p:spPr bwMode="auto">
            <a:xfrm>
              <a:off x="9593904" y="2916138"/>
              <a:ext cx="402543" cy="590394"/>
            </a:xfrm>
            <a:custGeom>
              <a:avLst/>
              <a:gdLst>
                <a:gd name="T0" fmla="*/ 1 w 95"/>
                <a:gd name="T1" fmla="*/ 149 h 153"/>
                <a:gd name="T2" fmla="*/ 5 w 95"/>
                <a:gd name="T3" fmla="*/ 148 h 153"/>
                <a:gd name="T4" fmla="*/ 4 w 95"/>
                <a:gd name="T5" fmla="*/ 146 h 153"/>
                <a:gd name="T6" fmla="*/ 4 w 95"/>
                <a:gd name="T7" fmla="*/ 146 h 153"/>
                <a:gd name="T8" fmla="*/ 11 w 95"/>
                <a:gd name="T9" fmla="*/ 140 h 153"/>
                <a:gd name="T10" fmla="*/ 8 w 95"/>
                <a:gd name="T11" fmla="*/ 145 h 153"/>
                <a:gd name="T12" fmla="*/ 11 w 95"/>
                <a:gd name="T13" fmla="*/ 140 h 153"/>
                <a:gd name="T14" fmla="*/ 3 w 95"/>
                <a:gd name="T15" fmla="*/ 144 h 153"/>
                <a:gd name="T16" fmla="*/ 7 w 95"/>
                <a:gd name="T17" fmla="*/ 139 h 153"/>
                <a:gd name="T18" fmla="*/ 8 w 95"/>
                <a:gd name="T19" fmla="*/ 137 h 153"/>
                <a:gd name="T20" fmla="*/ 8 w 95"/>
                <a:gd name="T21" fmla="*/ 137 h 153"/>
                <a:gd name="T22" fmla="*/ 16 w 95"/>
                <a:gd name="T23" fmla="*/ 137 h 153"/>
                <a:gd name="T24" fmla="*/ 12 w 95"/>
                <a:gd name="T25" fmla="*/ 138 h 153"/>
                <a:gd name="T26" fmla="*/ 16 w 95"/>
                <a:gd name="T27" fmla="*/ 137 h 153"/>
                <a:gd name="T28" fmla="*/ 15 w 95"/>
                <a:gd name="T29" fmla="*/ 135 h 153"/>
                <a:gd name="T30" fmla="*/ 21 w 95"/>
                <a:gd name="T31" fmla="*/ 132 h 153"/>
                <a:gd name="T32" fmla="*/ 9 w 95"/>
                <a:gd name="T33" fmla="*/ 130 h 153"/>
                <a:gd name="T34" fmla="*/ 9 w 95"/>
                <a:gd name="T35" fmla="*/ 135 h 153"/>
                <a:gd name="T36" fmla="*/ 9 w 95"/>
                <a:gd name="T37" fmla="*/ 130 h 153"/>
                <a:gd name="T38" fmla="*/ 20 w 95"/>
                <a:gd name="T39" fmla="*/ 130 h 153"/>
                <a:gd name="T40" fmla="*/ 28 w 95"/>
                <a:gd name="T41" fmla="*/ 124 h 153"/>
                <a:gd name="T42" fmla="*/ 28 w 95"/>
                <a:gd name="T43" fmla="*/ 122 h 153"/>
                <a:gd name="T44" fmla="*/ 30 w 95"/>
                <a:gd name="T45" fmla="*/ 123 h 153"/>
                <a:gd name="T46" fmla="*/ 14 w 95"/>
                <a:gd name="T47" fmla="*/ 119 h 153"/>
                <a:gd name="T48" fmla="*/ 12 w 95"/>
                <a:gd name="T49" fmla="*/ 128 h 153"/>
                <a:gd name="T50" fmla="*/ 14 w 95"/>
                <a:gd name="T51" fmla="*/ 119 h 153"/>
                <a:gd name="T52" fmla="*/ 14 w 95"/>
                <a:gd name="T53" fmla="*/ 118 h 153"/>
                <a:gd name="T54" fmla="*/ 17 w 95"/>
                <a:gd name="T55" fmla="*/ 117 h 153"/>
                <a:gd name="T56" fmla="*/ 20 w 95"/>
                <a:gd name="T57" fmla="*/ 109 h 153"/>
                <a:gd name="T58" fmla="*/ 16 w 95"/>
                <a:gd name="T59" fmla="*/ 114 h 153"/>
                <a:gd name="T60" fmla="*/ 20 w 95"/>
                <a:gd name="T61" fmla="*/ 109 h 153"/>
                <a:gd name="T62" fmla="*/ 19 w 95"/>
                <a:gd name="T63" fmla="*/ 106 h 153"/>
                <a:gd name="T64" fmla="*/ 21 w 95"/>
                <a:gd name="T65" fmla="*/ 105 h 153"/>
                <a:gd name="T66" fmla="*/ 32 w 95"/>
                <a:gd name="T67" fmla="*/ 80 h 153"/>
                <a:gd name="T68" fmla="*/ 21 w 95"/>
                <a:gd name="T69" fmla="*/ 102 h 153"/>
                <a:gd name="T70" fmla="*/ 32 w 95"/>
                <a:gd name="T71" fmla="*/ 80 h 153"/>
                <a:gd name="T72" fmla="*/ 31 w 95"/>
                <a:gd name="T73" fmla="*/ 76 h 153"/>
                <a:gd name="T74" fmla="*/ 33 w 95"/>
                <a:gd name="T75" fmla="*/ 77 h 153"/>
                <a:gd name="T76" fmla="*/ 33 w 95"/>
                <a:gd name="T77" fmla="*/ 71 h 153"/>
                <a:gd name="T78" fmla="*/ 32 w 95"/>
                <a:gd name="T79" fmla="*/ 74 h 153"/>
                <a:gd name="T80" fmla="*/ 34 w 95"/>
                <a:gd name="T81" fmla="*/ 74 h 153"/>
                <a:gd name="T82" fmla="*/ 35 w 95"/>
                <a:gd name="T83" fmla="*/ 71 h 153"/>
                <a:gd name="T84" fmla="*/ 35 w 95"/>
                <a:gd name="T85" fmla="*/ 71 h 153"/>
                <a:gd name="T86" fmla="*/ 81 w 95"/>
                <a:gd name="T87" fmla="*/ 69 h 153"/>
                <a:gd name="T88" fmla="*/ 29 w 95"/>
                <a:gd name="T89" fmla="*/ 121 h 153"/>
                <a:gd name="T90" fmla="*/ 81 w 95"/>
                <a:gd name="T91" fmla="*/ 69 h 153"/>
                <a:gd name="T92" fmla="*/ 91 w 95"/>
                <a:gd name="T93" fmla="*/ 52 h 153"/>
                <a:gd name="T94" fmla="*/ 81 w 95"/>
                <a:gd name="T95" fmla="*/ 67 h 153"/>
                <a:gd name="T96" fmla="*/ 94 w 95"/>
                <a:gd name="T97" fmla="*/ 56 h 153"/>
                <a:gd name="T98" fmla="*/ 94 w 95"/>
                <a:gd name="T99" fmla="*/ 54 h 153"/>
                <a:gd name="T100" fmla="*/ 92 w 95"/>
                <a:gd name="T101" fmla="*/ 48 h 153"/>
                <a:gd name="T102" fmla="*/ 91 w 95"/>
                <a:gd name="T103" fmla="*/ 50 h 153"/>
                <a:gd name="T104" fmla="*/ 92 w 95"/>
                <a:gd name="T105" fmla="*/ 48 h 153"/>
                <a:gd name="T106" fmla="*/ 74 w 95"/>
                <a:gd name="T107" fmla="*/ 1 h 153"/>
                <a:gd name="T108" fmla="*/ 91 w 95"/>
                <a:gd name="T109" fmla="*/ 46 h 153"/>
                <a:gd name="T110" fmla="*/ 63 w 95"/>
                <a:gd name="T111" fmla="*/ 0 h 153"/>
                <a:gd name="T112" fmla="*/ 35 w 95"/>
                <a:gd name="T113" fmla="*/ 70 h 153"/>
                <a:gd name="T114" fmla="*/ 65 w 95"/>
                <a:gd name="T115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5" h="153">
                  <a:moveTo>
                    <a:pt x="2" y="146"/>
                  </a:moveTo>
                  <a:cubicBezTo>
                    <a:pt x="1" y="149"/>
                    <a:pt x="1" y="149"/>
                    <a:pt x="1" y="149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2" y="146"/>
                    <a:pt x="2" y="146"/>
                    <a:pt x="2" y="146"/>
                  </a:cubicBezTo>
                  <a:moveTo>
                    <a:pt x="11" y="140"/>
                  </a:moveTo>
                  <a:cubicBezTo>
                    <a:pt x="6" y="145"/>
                    <a:pt x="6" y="145"/>
                    <a:pt x="6" y="14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40"/>
                    <a:pt x="11" y="140"/>
                    <a:pt x="11" y="140"/>
                  </a:cubicBezTo>
                  <a:moveTo>
                    <a:pt x="5" y="139"/>
                  </a:moveTo>
                  <a:cubicBezTo>
                    <a:pt x="3" y="144"/>
                    <a:pt x="3" y="144"/>
                    <a:pt x="3" y="144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5" y="139"/>
                    <a:pt x="5" y="139"/>
                    <a:pt x="5" y="139"/>
                  </a:cubicBezTo>
                  <a:moveTo>
                    <a:pt x="8" y="137"/>
                  </a:move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moveTo>
                    <a:pt x="16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6" y="137"/>
                    <a:pt x="16" y="137"/>
                    <a:pt x="16" y="137"/>
                  </a:cubicBezTo>
                  <a:moveTo>
                    <a:pt x="19" y="131"/>
                  </a:moveTo>
                  <a:cubicBezTo>
                    <a:pt x="15" y="135"/>
                    <a:pt x="15" y="135"/>
                    <a:pt x="15" y="135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19" y="131"/>
                    <a:pt x="19" y="131"/>
                    <a:pt x="19" y="131"/>
                  </a:cubicBezTo>
                  <a:moveTo>
                    <a:pt x="9" y="130"/>
                  </a:moveTo>
                  <a:cubicBezTo>
                    <a:pt x="7" y="135"/>
                    <a:pt x="7" y="135"/>
                    <a:pt x="7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9" y="130"/>
                    <a:pt x="9" y="130"/>
                    <a:pt x="9" y="130"/>
                  </a:cubicBezTo>
                  <a:moveTo>
                    <a:pt x="27" y="123"/>
                  </a:moveTo>
                  <a:cubicBezTo>
                    <a:pt x="20" y="130"/>
                    <a:pt x="20" y="130"/>
                    <a:pt x="20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7" y="123"/>
                    <a:pt x="27" y="123"/>
                    <a:pt x="27" y="123"/>
                  </a:cubicBezTo>
                  <a:moveTo>
                    <a:pt x="28" y="122"/>
                  </a:moveTo>
                  <a:cubicBezTo>
                    <a:pt x="29" y="123"/>
                    <a:pt x="29" y="123"/>
                    <a:pt x="29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8" y="122"/>
                    <a:pt x="28" y="122"/>
                    <a:pt x="28" y="122"/>
                  </a:cubicBezTo>
                  <a:moveTo>
                    <a:pt x="14" y="119"/>
                  </a:moveTo>
                  <a:cubicBezTo>
                    <a:pt x="10" y="128"/>
                    <a:pt x="10" y="128"/>
                    <a:pt x="10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119"/>
                    <a:pt x="14" y="119"/>
                    <a:pt x="14" y="119"/>
                  </a:cubicBezTo>
                  <a:moveTo>
                    <a:pt x="15" y="116"/>
                  </a:moveTo>
                  <a:cubicBezTo>
                    <a:pt x="14" y="118"/>
                    <a:pt x="14" y="118"/>
                    <a:pt x="14" y="118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16"/>
                    <a:pt x="15" y="116"/>
                    <a:pt x="15" y="116"/>
                  </a:cubicBezTo>
                  <a:moveTo>
                    <a:pt x="20" y="109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20" y="109"/>
                    <a:pt x="20" y="109"/>
                    <a:pt x="20" y="109"/>
                  </a:cubicBezTo>
                  <a:moveTo>
                    <a:pt x="22" y="103"/>
                  </a:moveTo>
                  <a:cubicBezTo>
                    <a:pt x="19" y="106"/>
                    <a:pt x="19" y="106"/>
                    <a:pt x="19" y="106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2" y="103"/>
                    <a:pt x="22" y="103"/>
                    <a:pt x="22" y="103"/>
                  </a:cubicBezTo>
                  <a:moveTo>
                    <a:pt x="32" y="80"/>
                  </a:moveTo>
                  <a:cubicBezTo>
                    <a:pt x="30" y="81"/>
                    <a:pt x="30" y="81"/>
                    <a:pt x="30" y="8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32" y="80"/>
                    <a:pt x="32" y="80"/>
                    <a:pt x="32" y="80"/>
                  </a:cubicBezTo>
                  <a:moveTo>
                    <a:pt x="33" y="76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3" y="76"/>
                    <a:pt x="33" y="76"/>
                    <a:pt x="33" y="76"/>
                  </a:cubicBezTo>
                  <a:moveTo>
                    <a:pt x="33" y="71"/>
                  </a:moveTo>
                  <a:cubicBezTo>
                    <a:pt x="33" y="71"/>
                    <a:pt x="33" y="71"/>
                    <a:pt x="33" y="71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1"/>
                    <a:pt x="33" y="71"/>
                    <a:pt x="33" y="71"/>
                  </a:cubicBezTo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moveTo>
                    <a:pt x="81" y="69"/>
                  </a:moveTo>
                  <a:cubicBezTo>
                    <a:pt x="78" y="70"/>
                    <a:pt x="78" y="70"/>
                    <a:pt x="78" y="70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81" y="69"/>
                    <a:pt x="81" y="69"/>
                    <a:pt x="81" y="69"/>
                  </a:cubicBezTo>
                  <a:moveTo>
                    <a:pt x="93" y="50"/>
                  </a:moveTo>
                  <a:cubicBezTo>
                    <a:pt x="91" y="52"/>
                    <a:pt x="91" y="52"/>
                    <a:pt x="91" y="52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3" y="50"/>
                    <a:pt x="93" y="50"/>
                  </a:cubicBezTo>
                  <a:moveTo>
                    <a:pt x="92" y="48"/>
                  </a:moveTo>
                  <a:cubicBezTo>
                    <a:pt x="90" y="49"/>
                    <a:pt x="90" y="49"/>
                    <a:pt x="90" y="49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8"/>
                    <a:pt x="92" y="48"/>
                    <a:pt x="92" y="48"/>
                  </a:cubicBezTo>
                  <a:moveTo>
                    <a:pt x="75" y="0"/>
                  </a:moveTo>
                  <a:cubicBezTo>
                    <a:pt x="75" y="1"/>
                    <a:pt x="74" y="1"/>
                    <a:pt x="74" y="1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75" y="0"/>
                    <a:pt x="75" y="0"/>
                    <a:pt x="75" y="0"/>
                  </a:cubicBezTo>
                  <a:moveTo>
                    <a:pt x="63" y="0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1"/>
                    <a:pt x="64" y="0"/>
                    <a:pt x="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6" name="Freeform 6"/>
            <p:cNvSpPr>
              <a:spLocks noEditPoints="1"/>
            </p:cNvSpPr>
            <p:nvPr/>
          </p:nvSpPr>
          <p:spPr bwMode="auto">
            <a:xfrm>
              <a:off x="8951626" y="2881983"/>
              <a:ext cx="799717" cy="683101"/>
            </a:xfrm>
            <a:custGeom>
              <a:avLst/>
              <a:gdLst>
                <a:gd name="T0" fmla="*/ 5 w 189"/>
                <a:gd name="T1" fmla="*/ 174 h 177"/>
                <a:gd name="T2" fmla="*/ 26 w 189"/>
                <a:gd name="T3" fmla="*/ 162 h 177"/>
                <a:gd name="T4" fmla="*/ 26 w 189"/>
                <a:gd name="T5" fmla="*/ 162 h 177"/>
                <a:gd name="T6" fmla="*/ 29 w 189"/>
                <a:gd name="T7" fmla="*/ 163 h 177"/>
                <a:gd name="T8" fmla="*/ 21 w 189"/>
                <a:gd name="T9" fmla="*/ 154 h 177"/>
                <a:gd name="T10" fmla="*/ 4 w 189"/>
                <a:gd name="T11" fmla="*/ 171 h 177"/>
                <a:gd name="T12" fmla="*/ 24 w 189"/>
                <a:gd name="T13" fmla="*/ 165 h 177"/>
                <a:gd name="T14" fmla="*/ 21 w 189"/>
                <a:gd name="T15" fmla="*/ 154 h 177"/>
                <a:gd name="T16" fmla="*/ 46 w 189"/>
                <a:gd name="T17" fmla="*/ 153 h 177"/>
                <a:gd name="T18" fmla="*/ 47 w 189"/>
                <a:gd name="T19" fmla="*/ 154 h 177"/>
                <a:gd name="T20" fmla="*/ 48 w 189"/>
                <a:gd name="T21" fmla="*/ 152 h 177"/>
                <a:gd name="T22" fmla="*/ 23 w 189"/>
                <a:gd name="T23" fmla="*/ 148 h 177"/>
                <a:gd name="T24" fmla="*/ 22 w 189"/>
                <a:gd name="T25" fmla="*/ 152 h 177"/>
                <a:gd name="T26" fmla="*/ 61 w 189"/>
                <a:gd name="T27" fmla="*/ 147 h 177"/>
                <a:gd name="T28" fmla="*/ 61 w 189"/>
                <a:gd name="T29" fmla="*/ 147 h 177"/>
                <a:gd name="T30" fmla="*/ 55 w 189"/>
                <a:gd name="T31" fmla="*/ 150 h 177"/>
                <a:gd name="T32" fmla="*/ 27 w 189"/>
                <a:gd name="T33" fmla="*/ 144 h 177"/>
                <a:gd name="T34" fmla="*/ 29 w 189"/>
                <a:gd name="T35" fmla="*/ 144 h 177"/>
                <a:gd name="T36" fmla="*/ 62 w 189"/>
                <a:gd name="T37" fmla="*/ 145 h 177"/>
                <a:gd name="T38" fmla="*/ 86 w 189"/>
                <a:gd name="T39" fmla="*/ 133 h 177"/>
                <a:gd name="T40" fmla="*/ 31 w 189"/>
                <a:gd name="T41" fmla="*/ 142 h 177"/>
                <a:gd name="T42" fmla="*/ 95 w 189"/>
                <a:gd name="T43" fmla="*/ 129 h 177"/>
                <a:gd name="T44" fmla="*/ 98 w 189"/>
                <a:gd name="T45" fmla="*/ 130 h 177"/>
                <a:gd name="T46" fmla="*/ 39 w 189"/>
                <a:gd name="T47" fmla="*/ 129 h 177"/>
                <a:gd name="T48" fmla="*/ 43 w 189"/>
                <a:gd name="T49" fmla="*/ 124 h 177"/>
                <a:gd name="T50" fmla="*/ 46 w 189"/>
                <a:gd name="T51" fmla="*/ 123 h 177"/>
                <a:gd name="T52" fmla="*/ 112 w 189"/>
                <a:gd name="T53" fmla="*/ 121 h 177"/>
                <a:gd name="T54" fmla="*/ 113 w 189"/>
                <a:gd name="T55" fmla="*/ 123 h 177"/>
                <a:gd name="T56" fmla="*/ 113 w 189"/>
                <a:gd name="T57" fmla="*/ 120 h 177"/>
                <a:gd name="T58" fmla="*/ 117 w 189"/>
                <a:gd name="T59" fmla="*/ 119 h 177"/>
                <a:gd name="T60" fmla="*/ 123 w 189"/>
                <a:gd name="T61" fmla="*/ 118 h 177"/>
                <a:gd name="T62" fmla="*/ 58 w 189"/>
                <a:gd name="T63" fmla="*/ 106 h 177"/>
                <a:gd name="T64" fmla="*/ 60 w 189"/>
                <a:gd name="T65" fmla="*/ 107 h 177"/>
                <a:gd name="T66" fmla="*/ 61 w 189"/>
                <a:gd name="T67" fmla="*/ 102 h 177"/>
                <a:gd name="T68" fmla="*/ 64 w 189"/>
                <a:gd name="T69" fmla="*/ 102 h 177"/>
                <a:gd name="T70" fmla="*/ 145 w 189"/>
                <a:gd name="T71" fmla="*/ 107 h 177"/>
                <a:gd name="T72" fmla="*/ 75 w 189"/>
                <a:gd name="T73" fmla="*/ 89 h 177"/>
                <a:gd name="T74" fmla="*/ 65 w 189"/>
                <a:gd name="T75" fmla="*/ 100 h 177"/>
                <a:gd name="T76" fmla="*/ 187 w 189"/>
                <a:gd name="T77" fmla="*/ 85 h 177"/>
                <a:gd name="T78" fmla="*/ 183 w 189"/>
                <a:gd name="T79" fmla="*/ 87 h 177"/>
                <a:gd name="T80" fmla="*/ 182 w 189"/>
                <a:gd name="T81" fmla="*/ 90 h 177"/>
                <a:gd name="T82" fmla="*/ 189 w 189"/>
                <a:gd name="T83" fmla="*/ 86 h 177"/>
                <a:gd name="T84" fmla="*/ 187 w 189"/>
                <a:gd name="T85" fmla="*/ 80 h 177"/>
                <a:gd name="T86" fmla="*/ 186 w 189"/>
                <a:gd name="T87" fmla="*/ 83 h 177"/>
                <a:gd name="T88" fmla="*/ 187 w 189"/>
                <a:gd name="T89" fmla="*/ 80 h 177"/>
                <a:gd name="T90" fmla="*/ 185 w 189"/>
                <a:gd name="T91" fmla="*/ 79 h 177"/>
                <a:gd name="T92" fmla="*/ 180 w 189"/>
                <a:gd name="T93" fmla="*/ 58 h 177"/>
                <a:gd name="T94" fmla="*/ 178 w 189"/>
                <a:gd name="T95" fmla="*/ 58 h 177"/>
                <a:gd name="T96" fmla="*/ 117 w 189"/>
                <a:gd name="T97" fmla="*/ 35 h 177"/>
                <a:gd name="T98" fmla="*/ 113 w 189"/>
                <a:gd name="T99" fmla="*/ 42 h 177"/>
                <a:gd name="T100" fmla="*/ 128 w 189"/>
                <a:gd name="T101" fmla="*/ 20 h 177"/>
                <a:gd name="T102" fmla="*/ 131 w 189"/>
                <a:gd name="T103" fmla="*/ 20 h 177"/>
                <a:gd name="T104" fmla="*/ 175 w 189"/>
                <a:gd name="T105" fmla="*/ 50 h 177"/>
                <a:gd name="T106" fmla="*/ 160 w 189"/>
                <a:gd name="T107" fmla="*/ 1 h 177"/>
                <a:gd name="T108" fmla="*/ 165 w 189"/>
                <a:gd name="T109" fmla="*/ 16 h 177"/>
                <a:gd name="T110" fmla="*/ 130 w 189"/>
                <a:gd name="T111" fmla="*/ 18 h 177"/>
                <a:gd name="T112" fmla="*/ 145 w 189"/>
                <a:gd name="T1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9" h="177">
                  <a:moveTo>
                    <a:pt x="3" y="173"/>
                  </a:moveTo>
                  <a:cubicBezTo>
                    <a:pt x="0" y="177"/>
                    <a:pt x="0" y="177"/>
                    <a:pt x="0" y="177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3" y="173"/>
                    <a:pt x="3" y="173"/>
                    <a:pt x="3" y="173"/>
                  </a:cubicBezTo>
                  <a:moveTo>
                    <a:pt x="26" y="162"/>
                  </a:moveTo>
                  <a:cubicBezTo>
                    <a:pt x="26" y="162"/>
                    <a:pt x="26" y="162"/>
                    <a:pt x="26" y="162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6" y="162"/>
                    <a:pt x="26" y="162"/>
                    <a:pt x="26" y="162"/>
                  </a:cubicBezTo>
                  <a:moveTo>
                    <a:pt x="41" y="155"/>
                  </a:moveTo>
                  <a:cubicBezTo>
                    <a:pt x="28" y="161"/>
                    <a:pt x="28" y="161"/>
                    <a:pt x="28" y="161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41" y="157"/>
                    <a:pt x="41" y="157"/>
                    <a:pt x="41" y="157"/>
                  </a:cubicBezTo>
                  <a:cubicBezTo>
                    <a:pt x="41" y="155"/>
                    <a:pt x="41" y="155"/>
                    <a:pt x="41" y="155"/>
                  </a:cubicBezTo>
                  <a:moveTo>
                    <a:pt x="21" y="154"/>
                  </a:moveTo>
                  <a:cubicBezTo>
                    <a:pt x="18" y="154"/>
                    <a:pt x="18" y="154"/>
                    <a:pt x="18" y="154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24" y="165"/>
                    <a:pt x="24" y="165"/>
                    <a:pt x="24" y="165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7" y="171"/>
                    <a:pt x="7" y="171"/>
                    <a:pt x="7" y="17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21" y="154"/>
                    <a:pt x="21" y="154"/>
                    <a:pt x="21" y="154"/>
                  </a:cubicBezTo>
                  <a:moveTo>
                    <a:pt x="46" y="153"/>
                  </a:moveTo>
                  <a:cubicBezTo>
                    <a:pt x="46" y="153"/>
                    <a:pt x="46" y="153"/>
                    <a:pt x="46" y="153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6"/>
                    <a:pt x="43" y="156"/>
                    <a:pt x="43" y="156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6" y="153"/>
                    <a:pt x="46" y="153"/>
                    <a:pt x="46" y="153"/>
                  </a:cubicBezTo>
                  <a:moveTo>
                    <a:pt x="51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51" y="152"/>
                    <a:pt x="51" y="152"/>
                    <a:pt x="51" y="152"/>
                  </a:cubicBezTo>
                  <a:moveTo>
                    <a:pt x="23" y="148"/>
                  </a:moveTo>
                  <a:cubicBezTo>
                    <a:pt x="21" y="151"/>
                    <a:pt x="21" y="151"/>
                    <a:pt x="21" y="151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3" y="148"/>
                    <a:pt x="23" y="148"/>
                    <a:pt x="23" y="148"/>
                  </a:cubicBezTo>
                  <a:moveTo>
                    <a:pt x="61" y="147"/>
                  </a:moveTo>
                  <a:cubicBezTo>
                    <a:pt x="60" y="148"/>
                    <a:pt x="60" y="148"/>
                    <a:pt x="60" y="148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1" y="147"/>
                    <a:pt x="61" y="147"/>
                    <a:pt x="61" y="147"/>
                  </a:cubicBezTo>
                  <a:moveTo>
                    <a:pt x="59" y="146"/>
                  </a:moveTo>
                  <a:cubicBezTo>
                    <a:pt x="50" y="151"/>
                    <a:pt x="50" y="151"/>
                    <a:pt x="50" y="151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9" y="146"/>
                    <a:pt x="59" y="146"/>
                    <a:pt x="59" y="146"/>
                  </a:cubicBezTo>
                  <a:moveTo>
                    <a:pt x="27" y="144"/>
                  </a:moveTo>
                  <a:cubicBezTo>
                    <a:pt x="25" y="146"/>
                    <a:pt x="25" y="146"/>
                    <a:pt x="25" y="146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27" y="144"/>
                    <a:pt x="27" y="144"/>
                    <a:pt x="27" y="144"/>
                  </a:cubicBezTo>
                  <a:moveTo>
                    <a:pt x="86" y="133"/>
                  </a:moveTo>
                  <a:cubicBezTo>
                    <a:pt x="62" y="145"/>
                    <a:pt x="62" y="145"/>
                    <a:pt x="62" y="14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6" y="133"/>
                    <a:pt x="86" y="133"/>
                    <a:pt x="86" y="133"/>
                  </a:cubicBezTo>
                  <a:moveTo>
                    <a:pt x="37" y="131"/>
                  </a:moveTo>
                  <a:cubicBezTo>
                    <a:pt x="29" y="142"/>
                    <a:pt x="29" y="142"/>
                    <a:pt x="29" y="142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7" y="131"/>
                    <a:pt x="37" y="131"/>
                    <a:pt x="37" y="131"/>
                  </a:cubicBezTo>
                  <a:moveTo>
                    <a:pt x="95" y="129"/>
                  </a:moveTo>
                  <a:cubicBezTo>
                    <a:pt x="89" y="132"/>
                    <a:pt x="89" y="132"/>
                    <a:pt x="89" y="132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5" y="129"/>
                    <a:pt x="95" y="129"/>
                    <a:pt x="95" y="129"/>
                  </a:cubicBezTo>
                  <a:moveTo>
                    <a:pt x="43" y="124"/>
                  </a:moveTo>
                  <a:cubicBezTo>
                    <a:pt x="39" y="129"/>
                    <a:pt x="39" y="129"/>
                    <a:pt x="39" y="129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3" y="124"/>
                    <a:pt x="43" y="124"/>
                    <a:pt x="43" y="124"/>
                  </a:cubicBezTo>
                  <a:moveTo>
                    <a:pt x="45" y="122"/>
                  </a:moveTo>
                  <a:cubicBezTo>
                    <a:pt x="44" y="123"/>
                    <a:pt x="44" y="123"/>
                    <a:pt x="44" y="123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7" y="123"/>
                    <a:pt x="47" y="123"/>
                    <a:pt x="47" y="123"/>
                  </a:cubicBezTo>
                  <a:cubicBezTo>
                    <a:pt x="45" y="122"/>
                    <a:pt x="45" y="122"/>
                    <a:pt x="45" y="122"/>
                  </a:cubicBezTo>
                  <a:moveTo>
                    <a:pt x="112" y="121"/>
                  </a:moveTo>
                  <a:cubicBezTo>
                    <a:pt x="97" y="128"/>
                    <a:pt x="97" y="128"/>
                    <a:pt x="97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12" y="121"/>
                    <a:pt x="112" y="121"/>
                    <a:pt x="112" y="121"/>
                  </a:cubicBezTo>
                  <a:moveTo>
                    <a:pt x="117" y="119"/>
                  </a:moveTo>
                  <a:cubicBezTo>
                    <a:pt x="113" y="120"/>
                    <a:pt x="113" y="120"/>
                    <a:pt x="113" y="120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17" y="119"/>
                    <a:pt x="117" y="119"/>
                    <a:pt x="117" y="119"/>
                  </a:cubicBezTo>
                  <a:moveTo>
                    <a:pt x="141" y="107"/>
                  </a:moveTo>
                  <a:cubicBezTo>
                    <a:pt x="120" y="117"/>
                    <a:pt x="120" y="117"/>
                    <a:pt x="120" y="117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43" y="108"/>
                    <a:pt x="143" y="108"/>
                    <a:pt x="143" y="108"/>
                  </a:cubicBezTo>
                  <a:cubicBezTo>
                    <a:pt x="141" y="107"/>
                    <a:pt x="141" y="107"/>
                    <a:pt x="141" y="107"/>
                  </a:cubicBezTo>
                  <a:moveTo>
                    <a:pt x="58" y="106"/>
                  </a:moveTo>
                  <a:cubicBezTo>
                    <a:pt x="46" y="121"/>
                    <a:pt x="46" y="121"/>
                    <a:pt x="46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58" y="106"/>
                    <a:pt x="58" y="106"/>
                    <a:pt x="58" y="106"/>
                  </a:cubicBezTo>
                  <a:moveTo>
                    <a:pt x="64" y="102"/>
                  </a:moveTo>
                  <a:cubicBezTo>
                    <a:pt x="61" y="102"/>
                    <a:pt x="61" y="102"/>
                    <a:pt x="61" y="102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4" y="102"/>
                    <a:pt x="64" y="102"/>
                    <a:pt x="64" y="102"/>
                  </a:cubicBezTo>
                  <a:moveTo>
                    <a:pt x="165" y="96"/>
                  </a:moveTo>
                  <a:cubicBezTo>
                    <a:pt x="143" y="106"/>
                    <a:pt x="143" y="106"/>
                    <a:pt x="143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64" y="98"/>
                    <a:pt x="164" y="98"/>
                    <a:pt x="164" y="98"/>
                  </a:cubicBezTo>
                  <a:cubicBezTo>
                    <a:pt x="165" y="96"/>
                    <a:pt x="165" y="96"/>
                    <a:pt x="165" y="96"/>
                  </a:cubicBezTo>
                  <a:moveTo>
                    <a:pt x="75" y="89"/>
                  </a:moveTo>
                  <a:cubicBezTo>
                    <a:pt x="72" y="89"/>
                    <a:pt x="72" y="89"/>
                    <a:pt x="72" y="89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75" y="89"/>
                    <a:pt x="75" y="89"/>
                    <a:pt x="75" y="89"/>
                  </a:cubicBezTo>
                  <a:moveTo>
                    <a:pt x="189" y="84"/>
                  </a:moveTo>
                  <a:cubicBezTo>
                    <a:pt x="187" y="85"/>
                    <a:pt x="187" y="85"/>
                    <a:pt x="187" y="85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6"/>
                    <a:pt x="185" y="86"/>
                    <a:pt x="185" y="86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82" y="90"/>
                    <a:pt x="182" y="90"/>
                    <a:pt x="182" y="90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8" y="87"/>
                    <a:pt x="188" y="87"/>
                    <a:pt x="188" y="87"/>
                  </a:cubicBezTo>
                  <a:cubicBezTo>
                    <a:pt x="189" y="86"/>
                    <a:pt x="189" y="86"/>
                    <a:pt x="189" y="86"/>
                  </a:cubicBezTo>
                  <a:cubicBezTo>
                    <a:pt x="189" y="85"/>
                    <a:pt x="189" y="85"/>
                    <a:pt x="189" y="85"/>
                  </a:cubicBezTo>
                  <a:cubicBezTo>
                    <a:pt x="189" y="84"/>
                    <a:pt x="189" y="84"/>
                    <a:pt x="189" y="84"/>
                  </a:cubicBezTo>
                  <a:moveTo>
                    <a:pt x="187" y="80"/>
                  </a:moveTo>
                  <a:cubicBezTo>
                    <a:pt x="185" y="80"/>
                    <a:pt x="185" y="80"/>
                    <a:pt x="185" y="80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7" y="80"/>
                    <a:pt x="187" y="80"/>
                    <a:pt x="187" y="80"/>
                  </a:cubicBezTo>
                  <a:moveTo>
                    <a:pt x="180" y="58"/>
                  </a:moveTo>
                  <a:cubicBezTo>
                    <a:pt x="179" y="61"/>
                    <a:pt x="179" y="61"/>
                    <a:pt x="179" y="61"/>
                  </a:cubicBezTo>
                  <a:cubicBezTo>
                    <a:pt x="185" y="79"/>
                    <a:pt x="185" y="79"/>
                    <a:pt x="185" y="79"/>
                  </a:cubicBezTo>
                  <a:cubicBezTo>
                    <a:pt x="187" y="79"/>
                    <a:pt x="187" y="79"/>
                    <a:pt x="187" y="79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0" y="58"/>
                    <a:pt x="180" y="58"/>
                    <a:pt x="180" y="58"/>
                  </a:cubicBezTo>
                  <a:moveTo>
                    <a:pt x="177" y="50"/>
                  </a:moveTo>
                  <a:cubicBezTo>
                    <a:pt x="176" y="54"/>
                    <a:pt x="176" y="54"/>
                    <a:pt x="176" y="54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77" y="50"/>
                    <a:pt x="177" y="50"/>
                    <a:pt x="177" y="50"/>
                  </a:cubicBezTo>
                  <a:moveTo>
                    <a:pt x="117" y="35"/>
                  </a:moveTo>
                  <a:cubicBezTo>
                    <a:pt x="74" y="87"/>
                    <a:pt x="74" y="87"/>
                    <a:pt x="74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7" y="35"/>
                    <a:pt x="117" y="35"/>
                    <a:pt x="117" y="35"/>
                  </a:cubicBezTo>
                  <a:moveTo>
                    <a:pt x="131" y="20"/>
                  </a:moveTo>
                  <a:cubicBezTo>
                    <a:pt x="128" y="20"/>
                    <a:pt x="128" y="20"/>
                    <a:pt x="128" y="20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31" y="20"/>
                    <a:pt x="131" y="20"/>
                    <a:pt x="131" y="20"/>
                  </a:cubicBezTo>
                  <a:moveTo>
                    <a:pt x="166" y="18"/>
                  </a:moveTo>
                  <a:cubicBezTo>
                    <a:pt x="164" y="18"/>
                    <a:pt x="164" y="18"/>
                    <a:pt x="164" y="18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66" y="18"/>
                    <a:pt x="166" y="18"/>
                    <a:pt x="166" y="18"/>
                  </a:cubicBezTo>
                  <a:moveTo>
                    <a:pt x="160" y="1"/>
                  </a:moveTo>
                  <a:cubicBezTo>
                    <a:pt x="160" y="1"/>
                    <a:pt x="159" y="1"/>
                    <a:pt x="158" y="1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60" y="1"/>
                    <a:pt x="160" y="1"/>
                    <a:pt x="160" y="1"/>
                  </a:cubicBezTo>
                  <a:moveTo>
                    <a:pt x="145" y="0"/>
                  </a:moveTo>
                  <a:cubicBezTo>
                    <a:pt x="130" y="18"/>
                    <a:pt x="130" y="18"/>
                    <a:pt x="130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6" y="0"/>
                    <a:pt x="146" y="0"/>
                    <a:pt x="14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7" name="Freeform 7"/>
            <p:cNvSpPr>
              <a:spLocks noEditPoints="1"/>
            </p:cNvSpPr>
            <p:nvPr/>
          </p:nvSpPr>
          <p:spPr bwMode="auto">
            <a:xfrm>
              <a:off x="9518763" y="2618502"/>
              <a:ext cx="1100281" cy="1221450"/>
            </a:xfrm>
            <a:custGeom>
              <a:avLst/>
              <a:gdLst>
                <a:gd name="T0" fmla="*/ 103 w 260"/>
                <a:gd name="T1" fmla="*/ 311 h 316"/>
                <a:gd name="T2" fmla="*/ 105 w 260"/>
                <a:gd name="T3" fmla="*/ 311 h 316"/>
                <a:gd name="T4" fmla="*/ 132 w 260"/>
                <a:gd name="T5" fmla="*/ 307 h 316"/>
                <a:gd name="T6" fmla="*/ 208 w 260"/>
                <a:gd name="T7" fmla="*/ 303 h 316"/>
                <a:gd name="T8" fmla="*/ 208 w 260"/>
                <a:gd name="T9" fmla="*/ 304 h 316"/>
                <a:gd name="T10" fmla="*/ 209 w 260"/>
                <a:gd name="T11" fmla="*/ 304 h 316"/>
                <a:gd name="T12" fmla="*/ 212 w 260"/>
                <a:gd name="T13" fmla="*/ 304 h 316"/>
                <a:gd name="T14" fmla="*/ 222 w 260"/>
                <a:gd name="T15" fmla="*/ 302 h 316"/>
                <a:gd name="T16" fmla="*/ 249 w 260"/>
                <a:gd name="T17" fmla="*/ 284 h 316"/>
                <a:gd name="T18" fmla="*/ 227 w 260"/>
                <a:gd name="T19" fmla="*/ 303 h 316"/>
                <a:gd name="T20" fmla="*/ 249 w 260"/>
                <a:gd name="T21" fmla="*/ 284 h 316"/>
                <a:gd name="T22" fmla="*/ 248 w 260"/>
                <a:gd name="T23" fmla="*/ 282 h 316"/>
                <a:gd name="T24" fmla="*/ 234 w 260"/>
                <a:gd name="T25" fmla="*/ 261 h 316"/>
                <a:gd name="T26" fmla="*/ 235 w 260"/>
                <a:gd name="T27" fmla="*/ 264 h 316"/>
                <a:gd name="T28" fmla="*/ 13 w 260"/>
                <a:gd name="T29" fmla="*/ 256 h 316"/>
                <a:gd name="T30" fmla="*/ 13 w 260"/>
                <a:gd name="T31" fmla="*/ 256 h 316"/>
                <a:gd name="T32" fmla="*/ 234 w 260"/>
                <a:gd name="T33" fmla="*/ 259 h 316"/>
                <a:gd name="T34" fmla="*/ 11 w 260"/>
                <a:gd name="T35" fmla="*/ 254 h 316"/>
                <a:gd name="T36" fmla="*/ 18 w 260"/>
                <a:gd name="T37" fmla="*/ 223 h 316"/>
                <a:gd name="T38" fmla="*/ 19 w 260"/>
                <a:gd name="T39" fmla="*/ 226 h 316"/>
                <a:gd name="T40" fmla="*/ 18 w 260"/>
                <a:gd name="T41" fmla="*/ 221 h 316"/>
                <a:gd name="T42" fmla="*/ 203 w 260"/>
                <a:gd name="T43" fmla="*/ 207 h 316"/>
                <a:gd name="T44" fmla="*/ 203 w 260"/>
                <a:gd name="T45" fmla="*/ 207 h 316"/>
                <a:gd name="T46" fmla="*/ 24 w 260"/>
                <a:gd name="T47" fmla="*/ 206 h 316"/>
                <a:gd name="T48" fmla="*/ 202 w 260"/>
                <a:gd name="T49" fmla="*/ 205 h 316"/>
                <a:gd name="T50" fmla="*/ 22 w 260"/>
                <a:gd name="T51" fmla="*/ 204 h 316"/>
                <a:gd name="T52" fmla="*/ 27 w 260"/>
                <a:gd name="T53" fmla="*/ 191 h 316"/>
                <a:gd name="T54" fmla="*/ 27 w 260"/>
                <a:gd name="T55" fmla="*/ 192 h 316"/>
                <a:gd name="T56" fmla="*/ 27 w 260"/>
                <a:gd name="T57" fmla="*/ 188 h 316"/>
                <a:gd name="T58" fmla="*/ 200 w 260"/>
                <a:gd name="T59" fmla="*/ 205 h 316"/>
                <a:gd name="T60" fmla="*/ 176 w 260"/>
                <a:gd name="T61" fmla="*/ 166 h 316"/>
                <a:gd name="T62" fmla="*/ 34 w 260"/>
                <a:gd name="T63" fmla="*/ 160 h 316"/>
                <a:gd name="T64" fmla="*/ 33 w 260"/>
                <a:gd name="T65" fmla="*/ 165 h 316"/>
                <a:gd name="T66" fmla="*/ 33 w 260"/>
                <a:gd name="T67" fmla="*/ 156 h 316"/>
                <a:gd name="T68" fmla="*/ 169 w 260"/>
                <a:gd name="T69" fmla="*/ 155 h 316"/>
                <a:gd name="T70" fmla="*/ 36 w 260"/>
                <a:gd name="T71" fmla="*/ 149 h 316"/>
                <a:gd name="T72" fmla="*/ 36 w 260"/>
                <a:gd name="T73" fmla="*/ 149 h 316"/>
                <a:gd name="T74" fmla="*/ 170 w 260"/>
                <a:gd name="T75" fmla="*/ 152 h 316"/>
                <a:gd name="T76" fmla="*/ 165 w 260"/>
                <a:gd name="T77" fmla="*/ 147 h 316"/>
                <a:gd name="T78" fmla="*/ 144 w 260"/>
                <a:gd name="T79" fmla="*/ 112 h 316"/>
                <a:gd name="T80" fmla="*/ 141 w 260"/>
                <a:gd name="T81" fmla="*/ 104 h 316"/>
                <a:gd name="T82" fmla="*/ 141 w 260"/>
                <a:gd name="T83" fmla="*/ 104 h 316"/>
                <a:gd name="T84" fmla="*/ 140 w 260"/>
                <a:gd name="T85" fmla="*/ 102 h 316"/>
                <a:gd name="T86" fmla="*/ 42 w 260"/>
                <a:gd name="T87" fmla="*/ 115 h 316"/>
                <a:gd name="T88" fmla="*/ 37 w 260"/>
                <a:gd name="T89" fmla="*/ 145 h 316"/>
                <a:gd name="T90" fmla="*/ 90 w 260"/>
                <a:gd name="T91" fmla="*/ 23 h 316"/>
                <a:gd name="T92" fmla="*/ 90 w 260"/>
                <a:gd name="T93" fmla="*/ 23 h 316"/>
                <a:gd name="T94" fmla="*/ 68 w 260"/>
                <a:gd name="T95" fmla="*/ 5 h 316"/>
                <a:gd name="T96" fmla="*/ 68 w 260"/>
                <a:gd name="T97" fmla="*/ 3 h 316"/>
                <a:gd name="T98" fmla="*/ 76 w 260"/>
                <a:gd name="T99" fmla="*/ 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16">
                  <a:moveTo>
                    <a:pt x="104" y="309"/>
                  </a:moveTo>
                  <a:cubicBezTo>
                    <a:pt x="10" y="314"/>
                    <a:pt x="10" y="314"/>
                    <a:pt x="10" y="314"/>
                  </a:cubicBezTo>
                  <a:cubicBezTo>
                    <a:pt x="11" y="315"/>
                    <a:pt x="11" y="315"/>
                    <a:pt x="11" y="316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4" y="309"/>
                    <a:pt x="104" y="309"/>
                    <a:pt x="104" y="309"/>
                  </a:cubicBezTo>
                  <a:moveTo>
                    <a:pt x="130" y="307"/>
                  </a:moveTo>
                  <a:cubicBezTo>
                    <a:pt x="106" y="309"/>
                    <a:pt x="106" y="309"/>
                    <a:pt x="106" y="309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129" y="309"/>
                    <a:pt x="129" y="309"/>
                    <a:pt x="129" y="309"/>
                  </a:cubicBezTo>
                  <a:cubicBezTo>
                    <a:pt x="130" y="307"/>
                    <a:pt x="130" y="307"/>
                    <a:pt x="130" y="307"/>
                  </a:cubicBezTo>
                  <a:moveTo>
                    <a:pt x="197" y="303"/>
                  </a:moveTo>
                  <a:cubicBezTo>
                    <a:pt x="132" y="307"/>
                    <a:pt x="132" y="307"/>
                    <a:pt x="132" y="307"/>
                  </a:cubicBezTo>
                  <a:cubicBezTo>
                    <a:pt x="131" y="309"/>
                    <a:pt x="131" y="309"/>
                    <a:pt x="131" y="309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7" y="303"/>
                    <a:pt x="197" y="303"/>
                    <a:pt x="197" y="303"/>
                  </a:cubicBezTo>
                  <a:moveTo>
                    <a:pt x="208" y="303"/>
                  </a:moveTo>
                  <a:cubicBezTo>
                    <a:pt x="199" y="303"/>
                    <a:pt x="199" y="303"/>
                    <a:pt x="199" y="303"/>
                  </a:cubicBezTo>
                  <a:cubicBezTo>
                    <a:pt x="198" y="305"/>
                    <a:pt x="198" y="305"/>
                    <a:pt x="198" y="305"/>
                  </a:cubicBezTo>
                  <a:cubicBezTo>
                    <a:pt x="207" y="305"/>
                    <a:pt x="207" y="305"/>
                    <a:pt x="207" y="305"/>
                  </a:cubicBezTo>
                  <a:cubicBezTo>
                    <a:pt x="208" y="304"/>
                    <a:pt x="208" y="304"/>
                    <a:pt x="208" y="304"/>
                  </a:cubicBezTo>
                  <a:cubicBezTo>
                    <a:pt x="208" y="303"/>
                    <a:pt x="208" y="303"/>
                    <a:pt x="208" y="303"/>
                  </a:cubicBezTo>
                  <a:moveTo>
                    <a:pt x="211" y="303"/>
                  </a:moveTo>
                  <a:cubicBezTo>
                    <a:pt x="209" y="303"/>
                    <a:pt x="209" y="303"/>
                    <a:pt x="209" y="303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1" y="303"/>
                    <a:pt x="211" y="303"/>
                    <a:pt x="211" y="303"/>
                  </a:cubicBezTo>
                  <a:moveTo>
                    <a:pt x="219" y="302"/>
                  </a:moveTo>
                  <a:cubicBezTo>
                    <a:pt x="215" y="302"/>
                    <a:pt x="215" y="302"/>
                    <a:pt x="215" y="302"/>
                  </a:cubicBezTo>
                  <a:cubicBezTo>
                    <a:pt x="212" y="304"/>
                    <a:pt x="212" y="304"/>
                    <a:pt x="21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19" y="302"/>
                    <a:pt x="219" y="302"/>
                    <a:pt x="219" y="302"/>
                  </a:cubicBezTo>
                  <a:moveTo>
                    <a:pt x="226" y="302"/>
                  </a:moveTo>
                  <a:cubicBezTo>
                    <a:pt x="222" y="302"/>
                    <a:pt x="222" y="302"/>
                    <a:pt x="222" y="302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6" y="304"/>
                    <a:pt x="226" y="304"/>
                    <a:pt x="226" y="304"/>
                  </a:cubicBezTo>
                  <a:cubicBezTo>
                    <a:pt x="226" y="302"/>
                    <a:pt x="226" y="302"/>
                    <a:pt x="226" y="302"/>
                  </a:cubicBezTo>
                  <a:moveTo>
                    <a:pt x="249" y="284"/>
                  </a:moveTo>
                  <a:cubicBezTo>
                    <a:pt x="248" y="285"/>
                    <a:pt x="248" y="285"/>
                    <a:pt x="248" y="285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28" y="302"/>
                    <a:pt x="228" y="302"/>
                    <a:pt x="228" y="302"/>
                  </a:cubicBezTo>
                  <a:cubicBezTo>
                    <a:pt x="227" y="303"/>
                    <a:pt x="227" y="303"/>
                    <a:pt x="227" y="303"/>
                  </a:cubicBezTo>
                  <a:cubicBezTo>
                    <a:pt x="257" y="302"/>
                    <a:pt x="257" y="302"/>
                    <a:pt x="257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9" y="299"/>
                    <a:pt x="259" y="299"/>
                    <a:pt x="259" y="299"/>
                  </a:cubicBezTo>
                  <a:cubicBezTo>
                    <a:pt x="249" y="284"/>
                    <a:pt x="249" y="284"/>
                    <a:pt x="249" y="284"/>
                  </a:cubicBezTo>
                  <a:moveTo>
                    <a:pt x="245" y="280"/>
                  </a:moveTo>
                  <a:cubicBezTo>
                    <a:pt x="247" y="283"/>
                    <a:pt x="247" y="283"/>
                    <a:pt x="247" y="283"/>
                  </a:cubicBezTo>
                  <a:cubicBezTo>
                    <a:pt x="249" y="282"/>
                    <a:pt x="249" y="282"/>
                    <a:pt x="249" y="282"/>
                  </a:cubicBezTo>
                  <a:cubicBezTo>
                    <a:pt x="248" y="282"/>
                    <a:pt x="248" y="282"/>
                    <a:pt x="248" y="282"/>
                  </a:cubicBezTo>
                  <a:cubicBezTo>
                    <a:pt x="245" y="280"/>
                    <a:pt x="245" y="280"/>
                    <a:pt x="245" y="280"/>
                  </a:cubicBezTo>
                  <a:moveTo>
                    <a:pt x="234" y="261"/>
                  </a:move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moveTo>
                    <a:pt x="236" y="261"/>
                  </a:moveTo>
                  <a:cubicBezTo>
                    <a:pt x="236" y="261"/>
                    <a:pt x="236" y="261"/>
                    <a:pt x="236" y="261"/>
                  </a:cubicBezTo>
                  <a:cubicBezTo>
                    <a:pt x="235" y="264"/>
                    <a:pt x="235" y="264"/>
                    <a:pt x="235" y="264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9"/>
                    <a:pt x="247" y="279"/>
                    <a:pt x="247" y="279"/>
                  </a:cubicBezTo>
                  <a:cubicBezTo>
                    <a:pt x="236" y="261"/>
                    <a:pt x="236" y="261"/>
                    <a:pt x="236" y="261"/>
                  </a:cubicBezTo>
                  <a:moveTo>
                    <a:pt x="13" y="256"/>
                  </a:moveTo>
                  <a:cubicBezTo>
                    <a:pt x="11" y="256"/>
                    <a:pt x="11" y="256"/>
                    <a:pt x="11" y="25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1" y="307"/>
                    <a:pt x="1" y="307"/>
                  </a:cubicBezTo>
                  <a:cubicBezTo>
                    <a:pt x="13" y="256"/>
                    <a:pt x="13" y="256"/>
                    <a:pt x="13" y="256"/>
                  </a:cubicBezTo>
                  <a:moveTo>
                    <a:pt x="229" y="250"/>
                  </a:moveTo>
                  <a:cubicBezTo>
                    <a:pt x="228" y="251"/>
                    <a:pt x="228" y="251"/>
                    <a:pt x="228" y="251"/>
                  </a:cubicBezTo>
                  <a:cubicBezTo>
                    <a:pt x="233" y="259"/>
                    <a:pt x="233" y="259"/>
                    <a:pt x="233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29" y="250"/>
                    <a:pt x="229" y="250"/>
                    <a:pt x="229" y="250"/>
                  </a:cubicBezTo>
                  <a:moveTo>
                    <a:pt x="13" y="247"/>
                  </a:moveTo>
                  <a:cubicBezTo>
                    <a:pt x="11" y="254"/>
                    <a:pt x="11" y="254"/>
                    <a:pt x="11" y="254"/>
                  </a:cubicBezTo>
                  <a:cubicBezTo>
                    <a:pt x="13" y="254"/>
                    <a:pt x="13" y="254"/>
                    <a:pt x="13" y="254"/>
                  </a:cubicBezTo>
                  <a:cubicBezTo>
                    <a:pt x="14" y="249"/>
                    <a:pt x="14" y="249"/>
                    <a:pt x="14" y="249"/>
                  </a:cubicBezTo>
                  <a:cubicBezTo>
                    <a:pt x="13" y="247"/>
                    <a:pt x="13" y="247"/>
                    <a:pt x="13" y="247"/>
                  </a:cubicBezTo>
                  <a:moveTo>
                    <a:pt x="18" y="223"/>
                  </a:moveTo>
                  <a:cubicBezTo>
                    <a:pt x="13" y="244"/>
                    <a:pt x="13" y="244"/>
                    <a:pt x="13" y="244"/>
                  </a:cubicBezTo>
                  <a:cubicBezTo>
                    <a:pt x="15" y="247"/>
                    <a:pt x="15" y="247"/>
                    <a:pt x="15" y="247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18" y="223"/>
                    <a:pt x="18" y="223"/>
                    <a:pt x="18" y="223"/>
                  </a:cubicBezTo>
                  <a:moveTo>
                    <a:pt x="20" y="215"/>
                  </a:moveTo>
                  <a:cubicBezTo>
                    <a:pt x="18" y="221"/>
                    <a:pt x="18" y="221"/>
                    <a:pt x="18" y="221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0" y="215"/>
                    <a:pt x="20" y="215"/>
                    <a:pt x="20" y="215"/>
                  </a:cubicBezTo>
                  <a:moveTo>
                    <a:pt x="203" y="207"/>
                  </a:moveTo>
                  <a:cubicBezTo>
                    <a:pt x="202" y="209"/>
                    <a:pt x="202" y="209"/>
                    <a:pt x="202" y="20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8" y="248"/>
                    <a:pt x="228" y="248"/>
                    <a:pt x="228" y="248"/>
                  </a:cubicBezTo>
                  <a:cubicBezTo>
                    <a:pt x="203" y="207"/>
                    <a:pt x="203" y="207"/>
                    <a:pt x="203" y="207"/>
                  </a:cubicBezTo>
                  <a:moveTo>
                    <a:pt x="22" y="206"/>
                  </a:moveTo>
                  <a:cubicBezTo>
                    <a:pt x="20" y="213"/>
                    <a:pt x="20" y="213"/>
                    <a:pt x="20" y="213"/>
                  </a:cubicBezTo>
                  <a:cubicBezTo>
                    <a:pt x="22" y="213"/>
                    <a:pt x="22" y="213"/>
                    <a:pt x="22" y="213"/>
                  </a:cubicBezTo>
                  <a:cubicBezTo>
                    <a:pt x="24" y="206"/>
                    <a:pt x="24" y="206"/>
                    <a:pt x="24" y="206"/>
                  </a:cubicBezTo>
                  <a:cubicBezTo>
                    <a:pt x="22" y="206"/>
                    <a:pt x="22" y="206"/>
                    <a:pt x="22" y="206"/>
                  </a:cubicBezTo>
                  <a:moveTo>
                    <a:pt x="202" y="205"/>
                  </a:moveTo>
                  <a:cubicBezTo>
                    <a:pt x="202" y="206"/>
                    <a:pt x="202" y="206"/>
                    <a:pt x="202" y="206"/>
                  </a:cubicBezTo>
                  <a:cubicBezTo>
                    <a:pt x="202" y="205"/>
                    <a:pt x="202" y="205"/>
                    <a:pt x="202" y="205"/>
                  </a:cubicBezTo>
                  <a:cubicBezTo>
                    <a:pt x="202" y="205"/>
                    <a:pt x="202" y="205"/>
                    <a:pt x="202" y="205"/>
                  </a:cubicBezTo>
                  <a:moveTo>
                    <a:pt x="26" y="195"/>
                  </a:moveTo>
                  <a:cubicBezTo>
                    <a:pt x="24" y="197"/>
                    <a:pt x="24" y="197"/>
                    <a:pt x="24" y="197"/>
                  </a:cubicBezTo>
                  <a:cubicBezTo>
                    <a:pt x="22" y="204"/>
                    <a:pt x="22" y="204"/>
                    <a:pt x="22" y="204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6" y="195"/>
                    <a:pt x="26" y="195"/>
                    <a:pt x="26" y="195"/>
                  </a:cubicBezTo>
                  <a:cubicBezTo>
                    <a:pt x="26" y="195"/>
                    <a:pt x="26" y="195"/>
                    <a:pt x="26" y="195"/>
                  </a:cubicBezTo>
                  <a:moveTo>
                    <a:pt x="27" y="191"/>
                  </a:moveTo>
                  <a:cubicBezTo>
                    <a:pt x="25" y="192"/>
                    <a:pt x="25" y="192"/>
                    <a:pt x="25" y="19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1"/>
                    <a:pt x="27" y="191"/>
                    <a:pt x="27" y="191"/>
                  </a:cubicBezTo>
                  <a:moveTo>
                    <a:pt x="26" y="188"/>
                  </a:moveTo>
                  <a:cubicBezTo>
                    <a:pt x="25" y="190"/>
                    <a:pt x="25" y="190"/>
                    <a:pt x="25" y="190"/>
                  </a:cubicBezTo>
                  <a:cubicBezTo>
                    <a:pt x="27" y="188"/>
                    <a:pt x="27" y="188"/>
                    <a:pt x="27" y="188"/>
                  </a:cubicBezTo>
                  <a:cubicBezTo>
                    <a:pt x="26" y="188"/>
                    <a:pt x="26" y="188"/>
                    <a:pt x="26" y="188"/>
                  </a:cubicBezTo>
                  <a:moveTo>
                    <a:pt x="182" y="172"/>
                  </a:moveTo>
                  <a:cubicBezTo>
                    <a:pt x="180" y="173"/>
                    <a:pt x="180" y="173"/>
                    <a:pt x="180" y="173"/>
                  </a:cubicBezTo>
                  <a:cubicBezTo>
                    <a:pt x="200" y="205"/>
                    <a:pt x="200" y="205"/>
                    <a:pt x="200" y="205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82" y="172"/>
                    <a:pt x="182" y="172"/>
                    <a:pt x="182" y="172"/>
                  </a:cubicBezTo>
                  <a:moveTo>
                    <a:pt x="178" y="165"/>
                  </a:moveTo>
                  <a:cubicBezTo>
                    <a:pt x="176" y="166"/>
                    <a:pt x="176" y="166"/>
                    <a:pt x="176" y="166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8" y="165"/>
                    <a:pt x="178" y="165"/>
                    <a:pt x="178" y="165"/>
                  </a:cubicBezTo>
                  <a:moveTo>
                    <a:pt x="34" y="160"/>
                  </a:moveTo>
                  <a:cubicBezTo>
                    <a:pt x="29" y="175"/>
                    <a:pt x="29" y="175"/>
                    <a:pt x="29" y="175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3" y="163"/>
                    <a:pt x="33" y="163"/>
                    <a:pt x="33" y="163"/>
                  </a:cubicBezTo>
                  <a:cubicBezTo>
                    <a:pt x="34" y="160"/>
                    <a:pt x="34" y="160"/>
                    <a:pt x="34" y="160"/>
                  </a:cubicBezTo>
                  <a:moveTo>
                    <a:pt x="33" y="155"/>
                  </a:moveTo>
                  <a:cubicBezTo>
                    <a:pt x="33" y="156"/>
                    <a:pt x="33" y="156"/>
                    <a:pt x="33" y="156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3" y="155"/>
                    <a:pt x="33" y="155"/>
                    <a:pt x="33" y="155"/>
                  </a:cubicBezTo>
                  <a:moveTo>
                    <a:pt x="171" y="154"/>
                  </a:moveTo>
                  <a:cubicBezTo>
                    <a:pt x="169" y="155"/>
                    <a:pt x="169" y="155"/>
                    <a:pt x="169" y="155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1" y="154"/>
                    <a:pt x="171" y="154"/>
                    <a:pt x="171" y="154"/>
                  </a:cubicBezTo>
                  <a:moveTo>
                    <a:pt x="36" y="149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6" y="149"/>
                    <a:pt x="36" y="149"/>
                    <a:pt x="36" y="149"/>
                  </a:cubicBezTo>
                  <a:moveTo>
                    <a:pt x="167" y="147"/>
                  </a:moveTo>
                  <a:cubicBezTo>
                    <a:pt x="166" y="150"/>
                    <a:pt x="166" y="150"/>
                    <a:pt x="166" y="150"/>
                  </a:cubicBezTo>
                  <a:cubicBezTo>
                    <a:pt x="168" y="153"/>
                    <a:pt x="168" y="153"/>
                    <a:pt x="168" y="153"/>
                  </a:cubicBezTo>
                  <a:cubicBezTo>
                    <a:pt x="170" y="152"/>
                    <a:pt x="170" y="152"/>
                    <a:pt x="170" y="152"/>
                  </a:cubicBezTo>
                  <a:cubicBezTo>
                    <a:pt x="167" y="147"/>
                    <a:pt x="167" y="147"/>
                    <a:pt x="167" y="147"/>
                  </a:cubicBezTo>
                  <a:moveTo>
                    <a:pt x="164" y="142"/>
                  </a:moveTo>
                  <a:cubicBezTo>
                    <a:pt x="162" y="142"/>
                    <a:pt x="162" y="142"/>
                    <a:pt x="162" y="142"/>
                  </a:cubicBezTo>
                  <a:cubicBezTo>
                    <a:pt x="165" y="147"/>
                    <a:pt x="165" y="147"/>
                    <a:pt x="165" y="147"/>
                  </a:cubicBezTo>
                  <a:cubicBezTo>
                    <a:pt x="166" y="145"/>
                    <a:pt x="166" y="145"/>
                    <a:pt x="166" y="145"/>
                  </a:cubicBezTo>
                  <a:cubicBezTo>
                    <a:pt x="164" y="142"/>
                    <a:pt x="164" y="142"/>
                    <a:pt x="164" y="142"/>
                  </a:cubicBezTo>
                  <a:moveTo>
                    <a:pt x="144" y="109"/>
                  </a:moveTo>
                  <a:cubicBezTo>
                    <a:pt x="144" y="112"/>
                    <a:pt x="144" y="112"/>
                    <a:pt x="144" y="112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3" y="140"/>
                    <a:pt x="163" y="140"/>
                    <a:pt x="163" y="140"/>
                  </a:cubicBezTo>
                  <a:cubicBezTo>
                    <a:pt x="144" y="109"/>
                    <a:pt x="144" y="109"/>
                    <a:pt x="144" y="109"/>
                  </a:cubicBezTo>
                  <a:moveTo>
                    <a:pt x="141" y="104"/>
                  </a:moveTo>
                  <a:cubicBezTo>
                    <a:pt x="139" y="105"/>
                    <a:pt x="139" y="105"/>
                    <a:pt x="139" y="105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41" y="104"/>
                    <a:pt x="141" y="104"/>
                    <a:pt x="141" y="104"/>
                  </a:cubicBezTo>
                  <a:moveTo>
                    <a:pt x="139" y="101"/>
                  </a:moveTo>
                  <a:cubicBezTo>
                    <a:pt x="138" y="102"/>
                    <a:pt x="138" y="102"/>
                    <a:pt x="138" y="102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39" y="101"/>
                    <a:pt x="139" y="101"/>
                    <a:pt x="139" y="101"/>
                  </a:cubicBezTo>
                  <a:moveTo>
                    <a:pt x="50" y="85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35" y="148"/>
                    <a:pt x="35" y="148"/>
                    <a:pt x="35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50" y="85"/>
                    <a:pt x="50" y="85"/>
                    <a:pt x="50" y="85"/>
                  </a:cubicBezTo>
                  <a:moveTo>
                    <a:pt x="90" y="23"/>
                  </a:moveTo>
                  <a:cubicBezTo>
                    <a:pt x="137" y="101"/>
                    <a:pt x="137" y="101"/>
                    <a:pt x="137" y="101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0" y="23"/>
                    <a:pt x="90" y="23"/>
                    <a:pt x="90" y="23"/>
                  </a:cubicBezTo>
                  <a:moveTo>
                    <a:pt x="66" y="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6" y="4"/>
                    <a:pt x="66" y="4"/>
                    <a:pt x="66" y="4"/>
                  </a:cubicBezTo>
                  <a:moveTo>
                    <a:pt x="67" y="1"/>
                  </a:moveTo>
                  <a:cubicBezTo>
                    <a:pt x="67" y="2"/>
                    <a:pt x="67" y="2"/>
                    <a:pt x="67" y="2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8" y="1"/>
                    <a:pt x="68" y="1"/>
                    <a:pt x="67" y="1"/>
                  </a:cubicBezTo>
                  <a:moveTo>
                    <a:pt x="78" y="0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78" y="0"/>
                    <a:pt x="78" y="0"/>
                    <a:pt x="7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8" name="Freeform 8"/>
            <p:cNvSpPr>
              <a:spLocks noEditPoints="1"/>
            </p:cNvSpPr>
            <p:nvPr/>
          </p:nvSpPr>
          <p:spPr bwMode="auto">
            <a:xfrm>
              <a:off x="7319990" y="2989328"/>
              <a:ext cx="754990" cy="483051"/>
            </a:xfrm>
            <a:custGeom>
              <a:avLst/>
              <a:gdLst>
                <a:gd name="T0" fmla="*/ 169 w 178"/>
                <a:gd name="T1" fmla="*/ 125 h 125"/>
                <a:gd name="T2" fmla="*/ 170 w 178"/>
                <a:gd name="T3" fmla="*/ 125 h 125"/>
                <a:gd name="T4" fmla="*/ 170 w 178"/>
                <a:gd name="T5" fmla="*/ 124 h 125"/>
                <a:gd name="T6" fmla="*/ 165 w 178"/>
                <a:gd name="T7" fmla="*/ 124 h 125"/>
                <a:gd name="T8" fmla="*/ 167 w 178"/>
                <a:gd name="T9" fmla="*/ 125 h 125"/>
                <a:gd name="T10" fmla="*/ 167 w 178"/>
                <a:gd name="T11" fmla="*/ 124 h 125"/>
                <a:gd name="T12" fmla="*/ 150 w 178"/>
                <a:gd name="T13" fmla="*/ 123 h 125"/>
                <a:gd name="T14" fmla="*/ 149 w 178"/>
                <a:gd name="T15" fmla="*/ 125 h 125"/>
                <a:gd name="T16" fmla="*/ 163 w 178"/>
                <a:gd name="T17" fmla="*/ 125 h 125"/>
                <a:gd name="T18" fmla="*/ 150 w 178"/>
                <a:gd name="T19" fmla="*/ 123 h 125"/>
                <a:gd name="T20" fmla="*/ 130 w 178"/>
                <a:gd name="T21" fmla="*/ 125 h 125"/>
                <a:gd name="T22" fmla="*/ 146 w 178"/>
                <a:gd name="T23" fmla="*/ 124 h 125"/>
                <a:gd name="T24" fmla="*/ 130 w 178"/>
                <a:gd name="T25" fmla="*/ 123 h 125"/>
                <a:gd name="T26" fmla="*/ 59 w 178"/>
                <a:gd name="T27" fmla="*/ 125 h 125"/>
                <a:gd name="T28" fmla="*/ 129 w 178"/>
                <a:gd name="T29" fmla="*/ 123 h 125"/>
                <a:gd name="T30" fmla="*/ 14 w 178"/>
                <a:gd name="T31" fmla="*/ 123 h 125"/>
                <a:gd name="T32" fmla="*/ 57 w 178"/>
                <a:gd name="T33" fmla="*/ 125 h 125"/>
                <a:gd name="T34" fmla="*/ 14 w 178"/>
                <a:gd name="T35" fmla="*/ 123 h 125"/>
                <a:gd name="T36" fmla="*/ 175 w 178"/>
                <a:gd name="T37" fmla="*/ 121 h 125"/>
                <a:gd name="T38" fmla="*/ 174 w 178"/>
                <a:gd name="T39" fmla="*/ 124 h 125"/>
                <a:gd name="T40" fmla="*/ 176 w 178"/>
                <a:gd name="T41" fmla="*/ 125 h 125"/>
                <a:gd name="T42" fmla="*/ 177 w 178"/>
                <a:gd name="T43" fmla="*/ 123 h 125"/>
                <a:gd name="T44" fmla="*/ 176 w 178"/>
                <a:gd name="T45" fmla="*/ 121 h 125"/>
                <a:gd name="T46" fmla="*/ 177 w 178"/>
                <a:gd name="T47" fmla="*/ 119 h 125"/>
                <a:gd name="T48" fmla="*/ 177 w 178"/>
                <a:gd name="T49" fmla="*/ 119 h 125"/>
                <a:gd name="T50" fmla="*/ 175 w 178"/>
                <a:gd name="T51" fmla="*/ 114 h 125"/>
                <a:gd name="T52" fmla="*/ 175 w 178"/>
                <a:gd name="T53" fmla="*/ 118 h 125"/>
                <a:gd name="T54" fmla="*/ 177 w 178"/>
                <a:gd name="T55" fmla="*/ 113 h 125"/>
                <a:gd name="T56" fmla="*/ 173 w 178"/>
                <a:gd name="T57" fmla="*/ 77 h 125"/>
                <a:gd name="T58" fmla="*/ 175 w 178"/>
                <a:gd name="T59" fmla="*/ 92 h 125"/>
                <a:gd name="T60" fmla="*/ 175 w 178"/>
                <a:gd name="T61" fmla="*/ 77 h 125"/>
                <a:gd name="T62" fmla="*/ 0 w 178"/>
                <a:gd name="T63" fmla="*/ 123 h 125"/>
                <a:gd name="T64" fmla="*/ 2 w 178"/>
                <a:gd name="T65" fmla="*/ 124 h 125"/>
                <a:gd name="T66" fmla="*/ 12 w 178"/>
                <a:gd name="T67" fmla="*/ 123 h 125"/>
                <a:gd name="T68" fmla="*/ 2 w 178"/>
                <a:gd name="T69" fmla="*/ 71 h 125"/>
                <a:gd name="T70" fmla="*/ 0 w 178"/>
                <a:gd name="T71" fmla="*/ 50 h 125"/>
                <a:gd name="T72" fmla="*/ 2 w 178"/>
                <a:gd name="T73" fmla="*/ 61 h 125"/>
                <a:gd name="T74" fmla="*/ 0 w 178"/>
                <a:gd name="T75" fmla="*/ 50 h 125"/>
                <a:gd name="T76" fmla="*/ 0 w 178"/>
                <a:gd name="T77" fmla="*/ 42 h 125"/>
                <a:gd name="T78" fmla="*/ 2 w 178"/>
                <a:gd name="T79" fmla="*/ 49 h 125"/>
                <a:gd name="T80" fmla="*/ 0 w 178"/>
                <a:gd name="T81" fmla="*/ 38 h 125"/>
                <a:gd name="T82" fmla="*/ 2 w 178"/>
                <a:gd name="T83" fmla="*/ 40 h 125"/>
                <a:gd name="T84" fmla="*/ 1 w 178"/>
                <a:gd name="T85" fmla="*/ 38 h 125"/>
                <a:gd name="T86" fmla="*/ 172 w 178"/>
                <a:gd name="T87" fmla="*/ 28 h 125"/>
                <a:gd name="T88" fmla="*/ 173 w 178"/>
                <a:gd name="T89" fmla="*/ 75 h 125"/>
                <a:gd name="T90" fmla="*/ 172 w 178"/>
                <a:gd name="T91" fmla="*/ 28 h 125"/>
                <a:gd name="T92" fmla="*/ 5 w 178"/>
                <a:gd name="T93" fmla="*/ 31 h 125"/>
                <a:gd name="T94" fmla="*/ 38 w 178"/>
                <a:gd name="T95" fmla="*/ 27 h 125"/>
                <a:gd name="T96" fmla="*/ 171 w 178"/>
                <a:gd name="T97" fmla="*/ 10 h 125"/>
                <a:gd name="T98" fmla="*/ 170 w 178"/>
                <a:gd name="T99" fmla="*/ 26 h 125"/>
                <a:gd name="T100" fmla="*/ 171 w 178"/>
                <a:gd name="T101" fmla="*/ 10 h 125"/>
                <a:gd name="T102" fmla="*/ 39 w 178"/>
                <a:gd name="T103" fmla="*/ 24 h 125"/>
                <a:gd name="T104" fmla="*/ 135 w 178"/>
                <a:gd name="T105" fmla="*/ 6 h 125"/>
                <a:gd name="T106" fmla="*/ 156 w 178"/>
                <a:gd name="T107" fmla="*/ 0 h 125"/>
                <a:gd name="T108" fmla="*/ 137 w 178"/>
                <a:gd name="T109" fmla="*/ 6 h 125"/>
                <a:gd name="T110" fmla="*/ 156 w 178"/>
                <a:gd name="T1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8" h="125">
                  <a:moveTo>
                    <a:pt x="170" y="124"/>
                  </a:moveTo>
                  <a:cubicBezTo>
                    <a:pt x="169" y="125"/>
                    <a:pt x="169" y="125"/>
                    <a:pt x="169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1" y="124"/>
                    <a:pt x="171" y="124"/>
                    <a:pt x="171" y="124"/>
                  </a:cubicBezTo>
                  <a:cubicBezTo>
                    <a:pt x="170" y="124"/>
                    <a:pt x="170" y="124"/>
                    <a:pt x="170" y="124"/>
                  </a:cubicBezTo>
                  <a:moveTo>
                    <a:pt x="165" y="124"/>
                  </a:moveTo>
                  <a:cubicBezTo>
                    <a:pt x="165" y="124"/>
                    <a:pt x="165" y="124"/>
                    <a:pt x="165" y="124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5" y="124"/>
                    <a:pt x="165" y="124"/>
                    <a:pt x="165" y="124"/>
                  </a:cubicBezTo>
                  <a:moveTo>
                    <a:pt x="150" y="123"/>
                  </a:moveTo>
                  <a:cubicBezTo>
                    <a:pt x="148" y="125"/>
                    <a:pt x="148" y="125"/>
                    <a:pt x="148" y="125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0" y="123"/>
                    <a:pt x="150" y="123"/>
                    <a:pt x="150" y="123"/>
                  </a:cubicBezTo>
                  <a:moveTo>
                    <a:pt x="130" y="123"/>
                  </a:moveTo>
                  <a:cubicBezTo>
                    <a:pt x="130" y="125"/>
                    <a:pt x="130" y="125"/>
                    <a:pt x="130" y="125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30" y="123"/>
                    <a:pt x="130" y="123"/>
                    <a:pt x="130" y="123"/>
                  </a:cubicBezTo>
                  <a:moveTo>
                    <a:pt x="58" y="123"/>
                  </a:moveTo>
                  <a:cubicBezTo>
                    <a:pt x="59" y="125"/>
                    <a:pt x="59" y="125"/>
                    <a:pt x="59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58" y="123"/>
                    <a:pt x="58" y="123"/>
                    <a:pt x="58" y="123"/>
                  </a:cubicBezTo>
                  <a:moveTo>
                    <a:pt x="14" y="123"/>
                  </a:moveTo>
                  <a:cubicBezTo>
                    <a:pt x="14" y="124"/>
                    <a:pt x="14" y="124"/>
                    <a:pt x="14" y="12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14" y="123"/>
                    <a:pt x="14" y="123"/>
                    <a:pt x="14" y="123"/>
                  </a:cubicBezTo>
                  <a:moveTo>
                    <a:pt x="176" y="121"/>
                  </a:moveTo>
                  <a:cubicBezTo>
                    <a:pt x="175" y="121"/>
                    <a:pt x="175" y="121"/>
                    <a:pt x="175" y="121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6" y="125"/>
                    <a:pt x="176" y="125"/>
                    <a:pt x="176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7" y="121"/>
                    <a:pt x="177" y="121"/>
                    <a:pt x="177" y="121"/>
                  </a:cubicBezTo>
                  <a:cubicBezTo>
                    <a:pt x="176" y="121"/>
                    <a:pt x="176" y="121"/>
                    <a:pt x="176" y="121"/>
                  </a:cubicBezTo>
                  <a:moveTo>
                    <a:pt x="177" y="119"/>
                  </a:move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moveTo>
                    <a:pt x="177" y="113"/>
                  </a:moveTo>
                  <a:cubicBezTo>
                    <a:pt x="176" y="114"/>
                    <a:pt x="176" y="114"/>
                    <a:pt x="175" y="114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7" y="117"/>
                    <a:pt x="177" y="117"/>
                    <a:pt x="177" y="117"/>
                  </a:cubicBezTo>
                  <a:cubicBezTo>
                    <a:pt x="177" y="113"/>
                    <a:pt x="177" y="113"/>
                    <a:pt x="177" y="113"/>
                  </a:cubicBezTo>
                  <a:moveTo>
                    <a:pt x="175" y="77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74" y="92"/>
                    <a:pt x="174" y="92"/>
                    <a:pt x="174" y="92"/>
                  </a:cubicBezTo>
                  <a:cubicBezTo>
                    <a:pt x="174" y="92"/>
                    <a:pt x="175" y="92"/>
                    <a:pt x="175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5" y="77"/>
                    <a:pt x="175" y="77"/>
                    <a:pt x="175" y="77"/>
                  </a:cubicBezTo>
                  <a:moveTo>
                    <a:pt x="0" y="62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0" y="62"/>
                    <a:pt x="0" y="62"/>
                    <a:pt x="0" y="62"/>
                  </a:cubicBezTo>
                  <a:moveTo>
                    <a:pt x="0" y="5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0"/>
                    <a:pt x="0" y="50"/>
                    <a:pt x="0" y="50"/>
                  </a:cubicBezTo>
                  <a:moveTo>
                    <a:pt x="2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2"/>
                    <a:pt x="2" y="42"/>
                    <a:pt x="2" y="42"/>
                  </a:cubicBezTo>
                  <a:moveTo>
                    <a:pt x="0" y="3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8"/>
                  </a:cubicBezTo>
                  <a:cubicBezTo>
                    <a:pt x="1" y="38"/>
                    <a:pt x="0" y="38"/>
                    <a:pt x="0" y="38"/>
                  </a:cubicBezTo>
                  <a:moveTo>
                    <a:pt x="172" y="28"/>
                  </a:moveTo>
                  <a:cubicBezTo>
                    <a:pt x="170" y="28"/>
                    <a:pt x="170" y="28"/>
                    <a:pt x="170" y="28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72" y="28"/>
                    <a:pt x="172" y="28"/>
                    <a:pt x="172" y="28"/>
                  </a:cubicBezTo>
                  <a:moveTo>
                    <a:pt x="37" y="25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71" y="10"/>
                  </a:moveTo>
                  <a:cubicBezTo>
                    <a:pt x="171" y="10"/>
                    <a:pt x="170" y="10"/>
                    <a:pt x="169" y="10"/>
                  </a:cubicBezTo>
                  <a:cubicBezTo>
                    <a:pt x="170" y="26"/>
                    <a:pt x="170" y="26"/>
                    <a:pt x="170" y="26"/>
                  </a:cubicBezTo>
                  <a:cubicBezTo>
                    <a:pt x="172" y="26"/>
                    <a:pt x="172" y="26"/>
                    <a:pt x="172" y="26"/>
                  </a:cubicBezTo>
                  <a:cubicBezTo>
                    <a:pt x="171" y="10"/>
                    <a:pt x="171" y="10"/>
                    <a:pt x="171" y="10"/>
                  </a:cubicBezTo>
                  <a:moveTo>
                    <a:pt x="135" y="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moveTo>
                    <a:pt x="156" y="0"/>
                  </a:moveTo>
                  <a:cubicBezTo>
                    <a:pt x="137" y="4"/>
                    <a:pt x="137" y="4"/>
                    <a:pt x="137" y="4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6" y="1"/>
                    <a:pt x="15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9" name="Freeform 9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close/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close/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close/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close/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close/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close/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close/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close/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close/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close/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close/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close/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close/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close/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close/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close/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close/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close/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close/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0" name="Freeform 10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1" name="Freeform 11"/>
            <p:cNvSpPr>
              <a:spLocks noEditPoints="1"/>
            </p:cNvSpPr>
            <p:nvPr/>
          </p:nvSpPr>
          <p:spPr bwMode="auto">
            <a:xfrm>
              <a:off x="7353983" y="2468869"/>
              <a:ext cx="1046609" cy="1543482"/>
            </a:xfrm>
            <a:custGeom>
              <a:avLst/>
              <a:gdLst>
                <a:gd name="T0" fmla="*/ 87 w 247"/>
                <a:gd name="T1" fmla="*/ 400 h 400"/>
                <a:gd name="T2" fmla="*/ 72 w 247"/>
                <a:gd name="T3" fmla="*/ 379 h 400"/>
                <a:gd name="T4" fmla="*/ 75 w 247"/>
                <a:gd name="T5" fmla="*/ 382 h 400"/>
                <a:gd name="T6" fmla="*/ 98 w 247"/>
                <a:gd name="T7" fmla="*/ 377 h 400"/>
                <a:gd name="T8" fmla="*/ 100 w 247"/>
                <a:gd name="T9" fmla="*/ 377 h 400"/>
                <a:gd name="T10" fmla="*/ 71 w 247"/>
                <a:gd name="T11" fmla="*/ 376 h 400"/>
                <a:gd name="T12" fmla="*/ 72 w 247"/>
                <a:gd name="T13" fmla="*/ 371 h 400"/>
                <a:gd name="T14" fmla="*/ 72 w 247"/>
                <a:gd name="T15" fmla="*/ 371 h 400"/>
                <a:gd name="T16" fmla="*/ 99 w 247"/>
                <a:gd name="T17" fmla="*/ 375 h 400"/>
                <a:gd name="T18" fmla="*/ 116 w 247"/>
                <a:gd name="T19" fmla="*/ 342 h 400"/>
                <a:gd name="T20" fmla="*/ 108 w 247"/>
                <a:gd name="T21" fmla="*/ 362 h 400"/>
                <a:gd name="T22" fmla="*/ 61 w 247"/>
                <a:gd name="T23" fmla="*/ 321 h 400"/>
                <a:gd name="T24" fmla="*/ 63 w 247"/>
                <a:gd name="T25" fmla="*/ 324 h 400"/>
                <a:gd name="T26" fmla="*/ 61 w 247"/>
                <a:gd name="T27" fmla="*/ 319 h 400"/>
                <a:gd name="T28" fmla="*/ 61 w 247"/>
                <a:gd name="T29" fmla="*/ 312 h 400"/>
                <a:gd name="T30" fmla="*/ 62 w 247"/>
                <a:gd name="T31" fmla="*/ 317 h 400"/>
                <a:gd name="T32" fmla="*/ 118 w 247"/>
                <a:gd name="T33" fmla="*/ 338 h 400"/>
                <a:gd name="T34" fmla="*/ 133 w 247"/>
                <a:gd name="T35" fmla="*/ 311 h 400"/>
                <a:gd name="T36" fmla="*/ 60 w 247"/>
                <a:gd name="T37" fmla="*/ 310 h 400"/>
                <a:gd name="T38" fmla="*/ 138 w 247"/>
                <a:gd name="T39" fmla="*/ 299 h 400"/>
                <a:gd name="T40" fmla="*/ 140 w 247"/>
                <a:gd name="T41" fmla="*/ 300 h 400"/>
                <a:gd name="T42" fmla="*/ 58 w 247"/>
                <a:gd name="T43" fmla="*/ 306 h 400"/>
                <a:gd name="T44" fmla="*/ 55 w 247"/>
                <a:gd name="T45" fmla="*/ 292 h 400"/>
                <a:gd name="T46" fmla="*/ 57 w 247"/>
                <a:gd name="T47" fmla="*/ 290 h 400"/>
                <a:gd name="T48" fmla="*/ 148 w 247"/>
                <a:gd name="T49" fmla="*/ 282 h 400"/>
                <a:gd name="T50" fmla="*/ 149 w 247"/>
                <a:gd name="T51" fmla="*/ 284 h 400"/>
                <a:gd name="T52" fmla="*/ 150 w 247"/>
                <a:gd name="T53" fmla="*/ 277 h 400"/>
                <a:gd name="T54" fmla="*/ 155 w 247"/>
                <a:gd name="T55" fmla="*/ 271 h 400"/>
                <a:gd name="T56" fmla="*/ 154 w 247"/>
                <a:gd name="T57" fmla="*/ 270 h 400"/>
                <a:gd name="T58" fmla="*/ 158 w 247"/>
                <a:gd name="T59" fmla="*/ 262 h 400"/>
                <a:gd name="T60" fmla="*/ 159 w 247"/>
                <a:gd name="T61" fmla="*/ 263 h 400"/>
                <a:gd name="T62" fmla="*/ 159 w 247"/>
                <a:gd name="T63" fmla="*/ 260 h 400"/>
                <a:gd name="T64" fmla="*/ 159 w 247"/>
                <a:gd name="T65" fmla="*/ 260 h 400"/>
                <a:gd name="T66" fmla="*/ 161 w 247"/>
                <a:gd name="T67" fmla="*/ 260 h 400"/>
                <a:gd name="T68" fmla="*/ 162 w 247"/>
                <a:gd name="T69" fmla="*/ 253 h 400"/>
                <a:gd name="T70" fmla="*/ 163 w 247"/>
                <a:gd name="T71" fmla="*/ 252 h 400"/>
                <a:gd name="T72" fmla="*/ 175 w 247"/>
                <a:gd name="T73" fmla="*/ 230 h 400"/>
                <a:gd name="T74" fmla="*/ 174 w 247"/>
                <a:gd name="T75" fmla="*/ 235 h 400"/>
                <a:gd name="T76" fmla="*/ 187 w 247"/>
                <a:gd name="T77" fmla="*/ 211 h 400"/>
                <a:gd name="T78" fmla="*/ 178 w 247"/>
                <a:gd name="T79" fmla="*/ 228 h 400"/>
                <a:gd name="T80" fmla="*/ 48 w 247"/>
                <a:gd name="T81" fmla="*/ 258 h 400"/>
                <a:gd name="T82" fmla="*/ 56 w 247"/>
                <a:gd name="T83" fmla="*/ 286 h 400"/>
                <a:gd name="T84" fmla="*/ 40 w 247"/>
                <a:gd name="T85" fmla="*/ 205 h 400"/>
                <a:gd name="T86" fmla="*/ 32 w 247"/>
                <a:gd name="T87" fmla="*/ 174 h 400"/>
                <a:gd name="T88" fmla="*/ 34 w 247"/>
                <a:gd name="T89" fmla="*/ 174 h 400"/>
                <a:gd name="T90" fmla="*/ 186 w 247"/>
                <a:gd name="T91" fmla="*/ 209 h 400"/>
                <a:gd name="T92" fmla="*/ 214 w 247"/>
                <a:gd name="T93" fmla="*/ 154 h 400"/>
                <a:gd name="T94" fmla="*/ 216 w 247"/>
                <a:gd name="T95" fmla="*/ 156 h 400"/>
                <a:gd name="T96" fmla="*/ 215 w 247"/>
                <a:gd name="T97" fmla="*/ 153 h 400"/>
                <a:gd name="T98" fmla="*/ 220 w 247"/>
                <a:gd name="T99" fmla="*/ 143 h 400"/>
                <a:gd name="T100" fmla="*/ 223 w 247"/>
                <a:gd name="T101" fmla="*/ 142 h 400"/>
                <a:gd name="T102" fmla="*/ 2 w 247"/>
                <a:gd name="T103" fmla="*/ 10 h 400"/>
                <a:gd name="T104" fmla="*/ 30 w 247"/>
                <a:gd name="T105" fmla="*/ 162 h 400"/>
                <a:gd name="T106" fmla="*/ 31 w 247"/>
                <a:gd name="T107" fmla="*/ 161 h 400"/>
                <a:gd name="T108" fmla="*/ 8 w 247"/>
                <a:gd name="T109" fmla="*/ 0 h 400"/>
                <a:gd name="T110" fmla="*/ 222 w 247"/>
                <a:gd name="T111" fmla="*/ 139 h 400"/>
                <a:gd name="T112" fmla="*/ 247 w 247"/>
                <a:gd name="T113" fmla="*/ 9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7" h="400">
                  <a:moveTo>
                    <a:pt x="87" y="397"/>
                  </a:moveTo>
                  <a:cubicBezTo>
                    <a:pt x="86" y="400"/>
                    <a:pt x="86" y="400"/>
                    <a:pt x="86" y="400"/>
                  </a:cubicBezTo>
                  <a:cubicBezTo>
                    <a:pt x="86" y="400"/>
                    <a:pt x="87" y="400"/>
                    <a:pt x="87" y="400"/>
                  </a:cubicBezTo>
                  <a:cubicBezTo>
                    <a:pt x="88" y="398"/>
                    <a:pt x="88" y="398"/>
                    <a:pt x="88" y="398"/>
                  </a:cubicBezTo>
                  <a:cubicBezTo>
                    <a:pt x="87" y="397"/>
                    <a:pt x="87" y="397"/>
                    <a:pt x="87" y="397"/>
                  </a:cubicBezTo>
                  <a:moveTo>
                    <a:pt x="72" y="379"/>
                  </a:moveTo>
                  <a:cubicBezTo>
                    <a:pt x="76" y="399"/>
                    <a:pt x="76" y="399"/>
                    <a:pt x="76" y="399"/>
                  </a:cubicBezTo>
                  <a:cubicBezTo>
                    <a:pt x="77" y="399"/>
                    <a:pt x="77" y="399"/>
                    <a:pt x="78" y="399"/>
                  </a:cubicBezTo>
                  <a:cubicBezTo>
                    <a:pt x="75" y="382"/>
                    <a:pt x="75" y="382"/>
                    <a:pt x="75" y="382"/>
                  </a:cubicBezTo>
                  <a:cubicBezTo>
                    <a:pt x="72" y="379"/>
                    <a:pt x="72" y="379"/>
                    <a:pt x="72" y="379"/>
                  </a:cubicBezTo>
                  <a:moveTo>
                    <a:pt x="100" y="377"/>
                  </a:moveTo>
                  <a:cubicBezTo>
                    <a:pt x="98" y="377"/>
                    <a:pt x="98" y="377"/>
                    <a:pt x="98" y="377"/>
                  </a:cubicBezTo>
                  <a:cubicBezTo>
                    <a:pt x="88" y="395"/>
                    <a:pt x="88" y="395"/>
                    <a:pt x="88" y="395"/>
                  </a:cubicBezTo>
                  <a:cubicBezTo>
                    <a:pt x="89" y="397"/>
                    <a:pt x="89" y="397"/>
                    <a:pt x="89" y="397"/>
                  </a:cubicBezTo>
                  <a:cubicBezTo>
                    <a:pt x="100" y="377"/>
                    <a:pt x="100" y="377"/>
                    <a:pt x="100" y="377"/>
                  </a:cubicBezTo>
                  <a:moveTo>
                    <a:pt x="73" y="374"/>
                  </a:moveTo>
                  <a:cubicBezTo>
                    <a:pt x="71" y="374"/>
                    <a:pt x="71" y="374"/>
                    <a:pt x="71" y="374"/>
                  </a:cubicBezTo>
                  <a:cubicBezTo>
                    <a:pt x="71" y="376"/>
                    <a:pt x="71" y="376"/>
                    <a:pt x="71" y="376"/>
                  </a:cubicBezTo>
                  <a:cubicBezTo>
                    <a:pt x="74" y="379"/>
                    <a:pt x="74" y="379"/>
                    <a:pt x="74" y="379"/>
                  </a:cubicBezTo>
                  <a:cubicBezTo>
                    <a:pt x="73" y="374"/>
                    <a:pt x="73" y="374"/>
                    <a:pt x="73" y="374"/>
                  </a:cubicBezTo>
                  <a:moveTo>
                    <a:pt x="72" y="371"/>
                  </a:moveTo>
                  <a:cubicBezTo>
                    <a:pt x="71" y="372"/>
                    <a:pt x="71" y="372"/>
                    <a:pt x="71" y="372"/>
                  </a:cubicBezTo>
                  <a:cubicBezTo>
                    <a:pt x="72" y="372"/>
                    <a:pt x="72" y="372"/>
                    <a:pt x="72" y="372"/>
                  </a:cubicBezTo>
                  <a:cubicBezTo>
                    <a:pt x="72" y="371"/>
                    <a:pt x="72" y="371"/>
                    <a:pt x="72" y="371"/>
                  </a:cubicBezTo>
                  <a:moveTo>
                    <a:pt x="106" y="365"/>
                  </a:moveTo>
                  <a:cubicBezTo>
                    <a:pt x="103" y="367"/>
                    <a:pt x="103" y="367"/>
                    <a:pt x="103" y="367"/>
                  </a:cubicBezTo>
                  <a:cubicBezTo>
                    <a:pt x="99" y="375"/>
                    <a:pt x="99" y="375"/>
                    <a:pt x="99" y="375"/>
                  </a:cubicBezTo>
                  <a:cubicBezTo>
                    <a:pt x="101" y="375"/>
                    <a:pt x="101" y="375"/>
                    <a:pt x="101" y="375"/>
                  </a:cubicBezTo>
                  <a:cubicBezTo>
                    <a:pt x="106" y="365"/>
                    <a:pt x="106" y="365"/>
                    <a:pt x="106" y="365"/>
                  </a:cubicBezTo>
                  <a:moveTo>
                    <a:pt x="116" y="342"/>
                  </a:moveTo>
                  <a:cubicBezTo>
                    <a:pt x="105" y="363"/>
                    <a:pt x="105" y="363"/>
                    <a:pt x="105" y="363"/>
                  </a:cubicBezTo>
                  <a:cubicBezTo>
                    <a:pt x="105" y="363"/>
                    <a:pt x="105" y="363"/>
                    <a:pt x="105" y="363"/>
                  </a:cubicBezTo>
                  <a:cubicBezTo>
                    <a:pt x="108" y="362"/>
                    <a:pt x="108" y="362"/>
                    <a:pt x="108" y="362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6" y="342"/>
                    <a:pt x="116" y="342"/>
                    <a:pt x="116" y="342"/>
                  </a:cubicBezTo>
                  <a:moveTo>
                    <a:pt x="61" y="321"/>
                  </a:moveTo>
                  <a:cubicBezTo>
                    <a:pt x="70" y="370"/>
                    <a:pt x="70" y="370"/>
                    <a:pt x="70" y="370"/>
                  </a:cubicBezTo>
                  <a:cubicBezTo>
                    <a:pt x="72" y="368"/>
                    <a:pt x="72" y="368"/>
                    <a:pt x="72" y="368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61" y="321"/>
                    <a:pt x="61" y="321"/>
                    <a:pt x="61" y="321"/>
                  </a:cubicBezTo>
                  <a:moveTo>
                    <a:pt x="62" y="319"/>
                  </a:moveTo>
                  <a:cubicBezTo>
                    <a:pt x="61" y="319"/>
                    <a:pt x="61" y="319"/>
                    <a:pt x="61" y="319"/>
                  </a:cubicBezTo>
                  <a:cubicBezTo>
                    <a:pt x="62" y="320"/>
                    <a:pt x="62" y="320"/>
                    <a:pt x="62" y="320"/>
                  </a:cubicBezTo>
                  <a:cubicBezTo>
                    <a:pt x="62" y="319"/>
                    <a:pt x="62" y="319"/>
                    <a:pt x="62" y="319"/>
                  </a:cubicBezTo>
                  <a:moveTo>
                    <a:pt x="61" y="312"/>
                  </a:moveTo>
                  <a:cubicBezTo>
                    <a:pt x="59" y="313"/>
                    <a:pt x="59" y="313"/>
                    <a:pt x="59" y="313"/>
                  </a:cubicBezTo>
                  <a:cubicBezTo>
                    <a:pt x="60" y="318"/>
                    <a:pt x="60" y="318"/>
                    <a:pt x="60" y="318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1" y="312"/>
                    <a:pt x="61" y="312"/>
                    <a:pt x="61" y="312"/>
                  </a:cubicBezTo>
                  <a:moveTo>
                    <a:pt x="133" y="311"/>
                  </a:moveTo>
                  <a:cubicBezTo>
                    <a:pt x="118" y="338"/>
                    <a:pt x="118" y="338"/>
                    <a:pt x="118" y="338"/>
                  </a:cubicBezTo>
                  <a:cubicBezTo>
                    <a:pt x="118" y="343"/>
                    <a:pt x="118" y="343"/>
                    <a:pt x="118" y="343"/>
                  </a:cubicBezTo>
                  <a:cubicBezTo>
                    <a:pt x="134" y="311"/>
                    <a:pt x="134" y="311"/>
                    <a:pt x="134" y="311"/>
                  </a:cubicBezTo>
                  <a:cubicBezTo>
                    <a:pt x="133" y="311"/>
                    <a:pt x="133" y="311"/>
                    <a:pt x="133" y="311"/>
                  </a:cubicBezTo>
                  <a:moveTo>
                    <a:pt x="58" y="308"/>
                  </a:moveTo>
                  <a:cubicBezTo>
                    <a:pt x="59" y="311"/>
                    <a:pt x="59" y="311"/>
                    <a:pt x="59" y="311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58" y="308"/>
                    <a:pt x="58" y="308"/>
                    <a:pt x="58" y="308"/>
                  </a:cubicBezTo>
                  <a:moveTo>
                    <a:pt x="138" y="299"/>
                  </a:moveTo>
                  <a:cubicBezTo>
                    <a:pt x="133" y="309"/>
                    <a:pt x="133" y="309"/>
                    <a:pt x="133" y="309"/>
                  </a:cubicBezTo>
                  <a:cubicBezTo>
                    <a:pt x="135" y="309"/>
                    <a:pt x="135" y="309"/>
                    <a:pt x="135" y="309"/>
                  </a:cubicBezTo>
                  <a:cubicBezTo>
                    <a:pt x="140" y="300"/>
                    <a:pt x="140" y="300"/>
                    <a:pt x="140" y="300"/>
                  </a:cubicBezTo>
                  <a:cubicBezTo>
                    <a:pt x="138" y="299"/>
                    <a:pt x="138" y="299"/>
                    <a:pt x="138" y="299"/>
                  </a:cubicBezTo>
                  <a:moveTo>
                    <a:pt x="55" y="292"/>
                  </a:moveTo>
                  <a:cubicBezTo>
                    <a:pt x="58" y="306"/>
                    <a:pt x="58" y="306"/>
                    <a:pt x="58" y="306"/>
                  </a:cubicBezTo>
                  <a:cubicBezTo>
                    <a:pt x="60" y="306"/>
                    <a:pt x="60" y="306"/>
                    <a:pt x="60" y="306"/>
                  </a:cubicBezTo>
                  <a:cubicBezTo>
                    <a:pt x="57" y="292"/>
                    <a:pt x="57" y="292"/>
                    <a:pt x="57" y="292"/>
                  </a:cubicBezTo>
                  <a:cubicBezTo>
                    <a:pt x="55" y="292"/>
                    <a:pt x="55" y="292"/>
                    <a:pt x="55" y="292"/>
                  </a:cubicBezTo>
                  <a:moveTo>
                    <a:pt x="54" y="288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57" y="290"/>
                    <a:pt x="57" y="290"/>
                    <a:pt x="57" y="290"/>
                  </a:cubicBezTo>
                  <a:cubicBezTo>
                    <a:pt x="56" y="288"/>
                    <a:pt x="56" y="288"/>
                    <a:pt x="56" y="288"/>
                  </a:cubicBezTo>
                  <a:cubicBezTo>
                    <a:pt x="54" y="288"/>
                    <a:pt x="54" y="288"/>
                    <a:pt x="54" y="288"/>
                  </a:cubicBezTo>
                  <a:moveTo>
                    <a:pt x="148" y="282"/>
                  </a:moveTo>
                  <a:cubicBezTo>
                    <a:pt x="139" y="298"/>
                    <a:pt x="139" y="298"/>
                    <a:pt x="139" y="298"/>
                  </a:cubicBezTo>
                  <a:cubicBezTo>
                    <a:pt x="141" y="298"/>
                    <a:pt x="141" y="298"/>
                    <a:pt x="141" y="298"/>
                  </a:cubicBezTo>
                  <a:cubicBezTo>
                    <a:pt x="149" y="284"/>
                    <a:pt x="149" y="284"/>
                    <a:pt x="149" y="284"/>
                  </a:cubicBezTo>
                  <a:cubicBezTo>
                    <a:pt x="148" y="282"/>
                    <a:pt x="148" y="282"/>
                    <a:pt x="148" y="282"/>
                  </a:cubicBezTo>
                  <a:moveTo>
                    <a:pt x="155" y="271"/>
                  </a:moveTo>
                  <a:cubicBezTo>
                    <a:pt x="150" y="277"/>
                    <a:pt x="150" y="277"/>
                    <a:pt x="150" y="277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50" y="282"/>
                    <a:pt x="150" y="282"/>
                    <a:pt x="150" y="282"/>
                  </a:cubicBezTo>
                  <a:cubicBezTo>
                    <a:pt x="155" y="271"/>
                    <a:pt x="155" y="271"/>
                    <a:pt x="155" y="271"/>
                  </a:cubicBezTo>
                  <a:cubicBezTo>
                    <a:pt x="155" y="271"/>
                    <a:pt x="155" y="271"/>
                    <a:pt x="155" y="271"/>
                  </a:cubicBezTo>
                  <a:moveTo>
                    <a:pt x="155" y="267"/>
                  </a:moveTo>
                  <a:cubicBezTo>
                    <a:pt x="154" y="270"/>
                    <a:pt x="154" y="270"/>
                    <a:pt x="154" y="270"/>
                  </a:cubicBezTo>
                  <a:cubicBezTo>
                    <a:pt x="155" y="268"/>
                    <a:pt x="155" y="268"/>
                    <a:pt x="155" y="268"/>
                  </a:cubicBezTo>
                  <a:cubicBezTo>
                    <a:pt x="155" y="267"/>
                    <a:pt x="155" y="267"/>
                    <a:pt x="155" y="267"/>
                  </a:cubicBezTo>
                  <a:moveTo>
                    <a:pt x="158" y="262"/>
                  </a:moveTo>
                  <a:cubicBezTo>
                    <a:pt x="157" y="264"/>
                    <a:pt x="157" y="264"/>
                    <a:pt x="157" y="264"/>
                  </a:cubicBezTo>
                  <a:cubicBezTo>
                    <a:pt x="157" y="266"/>
                    <a:pt x="157" y="266"/>
                    <a:pt x="157" y="266"/>
                  </a:cubicBezTo>
                  <a:cubicBezTo>
                    <a:pt x="159" y="263"/>
                    <a:pt x="159" y="263"/>
                    <a:pt x="159" y="263"/>
                  </a:cubicBezTo>
                  <a:cubicBezTo>
                    <a:pt x="158" y="262"/>
                    <a:pt x="158" y="262"/>
                    <a:pt x="158" y="262"/>
                  </a:cubicBezTo>
                  <a:moveTo>
                    <a:pt x="159" y="260"/>
                  </a:moveTo>
                  <a:cubicBezTo>
                    <a:pt x="159" y="260"/>
                    <a:pt x="159" y="260"/>
                    <a:pt x="159" y="260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0"/>
                    <a:pt x="159" y="260"/>
                    <a:pt x="159" y="260"/>
                  </a:cubicBezTo>
                  <a:moveTo>
                    <a:pt x="162" y="253"/>
                  </a:moveTo>
                  <a:cubicBezTo>
                    <a:pt x="161" y="257"/>
                    <a:pt x="161" y="257"/>
                    <a:pt x="161" y="257"/>
                  </a:cubicBezTo>
                  <a:cubicBezTo>
                    <a:pt x="161" y="260"/>
                    <a:pt x="161" y="260"/>
                    <a:pt x="161" y="260"/>
                  </a:cubicBezTo>
                  <a:cubicBezTo>
                    <a:pt x="162" y="259"/>
                    <a:pt x="162" y="259"/>
                    <a:pt x="162" y="259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2" y="253"/>
                    <a:pt x="162" y="253"/>
                    <a:pt x="162" y="253"/>
                  </a:cubicBezTo>
                  <a:moveTo>
                    <a:pt x="166" y="250"/>
                  </a:moveTo>
                  <a:cubicBezTo>
                    <a:pt x="166" y="250"/>
                    <a:pt x="165" y="251"/>
                    <a:pt x="164" y="251"/>
                  </a:cubicBezTo>
                  <a:cubicBezTo>
                    <a:pt x="163" y="252"/>
                    <a:pt x="163" y="252"/>
                    <a:pt x="163" y="252"/>
                  </a:cubicBezTo>
                  <a:cubicBezTo>
                    <a:pt x="165" y="253"/>
                    <a:pt x="165" y="253"/>
                    <a:pt x="165" y="253"/>
                  </a:cubicBezTo>
                  <a:cubicBezTo>
                    <a:pt x="166" y="250"/>
                    <a:pt x="166" y="250"/>
                    <a:pt x="166" y="250"/>
                  </a:cubicBezTo>
                  <a:moveTo>
                    <a:pt x="175" y="230"/>
                  </a:moveTo>
                  <a:cubicBezTo>
                    <a:pt x="173" y="234"/>
                    <a:pt x="173" y="234"/>
                    <a:pt x="173" y="234"/>
                  </a:cubicBezTo>
                  <a:cubicBezTo>
                    <a:pt x="173" y="234"/>
                    <a:pt x="173" y="235"/>
                    <a:pt x="173" y="236"/>
                  </a:cubicBezTo>
                  <a:cubicBezTo>
                    <a:pt x="174" y="235"/>
                    <a:pt x="174" y="235"/>
                    <a:pt x="174" y="23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5" y="230"/>
                    <a:pt x="175" y="230"/>
                    <a:pt x="175" y="230"/>
                  </a:cubicBezTo>
                  <a:moveTo>
                    <a:pt x="187" y="211"/>
                  </a:moveTo>
                  <a:cubicBezTo>
                    <a:pt x="185" y="211"/>
                    <a:pt x="185" y="211"/>
                    <a:pt x="185" y="21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7" y="211"/>
                    <a:pt x="187" y="211"/>
                    <a:pt x="187" y="211"/>
                  </a:cubicBezTo>
                  <a:moveTo>
                    <a:pt x="38" y="204"/>
                  </a:moveTo>
                  <a:cubicBezTo>
                    <a:pt x="48" y="258"/>
                    <a:pt x="48" y="258"/>
                    <a:pt x="48" y="258"/>
                  </a:cubicBezTo>
                  <a:cubicBezTo>
                    <a:pt x="49" y="260"/>
                    <a:pt x="49" y="260"/>
                    <a:pt x="49" y="260"/>
                  </a:cubicBezTo>
                  <a:cubicBezTo>
                    <a:pt x="54" y="286"/>
                    <a:pt x="54" y="286"/>
                    <a:pt x="54" y="286"/>
                  </a:cubicBezTo>
                  <a:cubicBezTo>
                    <a:pt x="56" y="286"/>
                    <a:pt x="56" y="286"/>
                    <a:pt x="56" y="286"/>
                  </a:cubicBezTo>
                  <a:cubicBezTo>
                    <a:pt x="51" y="260"/>
                    <a:pt x="51" y="260"/>
                    <a:pt x="51" y="260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38" y="204"/>
                    <a:pt x="38" y="204"/>
                    <a:pt x="38" y="204"/>
                  </a:cubicBezTo>
                  <a:moveTo>
                    <a:pt x="34" y="174"/>
                  </a:moveTo>
                  <a:cubicBezTo>
                    <a:pt x="32" y="174"/>
                    <a:pt x="32" y="174"/>
                    <a:pt x="32" y="174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34" y="174"/>
                    <a:pt x="34" y="174"/>
                    <a:pt x="34" y="174"/>
                  </a:cubicBezTo>
                  <a:moveTo>
                    <a:pt x="214" y="159"/>
                  </a:moveTo>
                  <a:cubicBezTo>
                    <a:pt x="212" y="159"/>
                    <a:pt x="212" y="159"/>
                    <a:pt x="212" y="159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8" y="209"/>
                    <a:pt x="188" y="209"/>
                    <a:pt x="188" y="209"/>
                  </a:cubicBezTo>
                  <a:cubicBezTo>
                    <a:pt x="214" y="159"/>
                    <a:pt x="214" y="159"/>
                    <a:pt x="214" y="159"/>
                  </a:cubicBezTo>
                  <a:moveTo>
                    <a:pt x="214" y="154"/>
                  </a:moveTo>
                  <a:cubicBezTo>
                    <a:pt x="213" y="157"/>
                    <a:pt x="213" y="157"/>
                    <a:pt x="213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6" y="156"/>
                    <a:pt x="216" y="156"/>
                    <a:pt x="216" y="156"/>
                  </a:cubicBezTo>
                  <a:cubicBezTo>
                    <a:pt x="214" y="154"/>
                    <a:pt x="214" y="154"/>
                    <a:pt x="214" y="154"/>
                  </a:cubicBezTo>
                  <a:moveTo>
                    <a:pt x="220" y="143"/>
                  </a:moveTo>
                  <a:cubicBezTo>
                    <a:pt x="215" y="153"/>
                    <a:pt x="215" y="153"/>
                    <a:pt x="215" y="153"/>
                  </a:cubicBezTo>
                  <a:cubicBezTo>
                    <a:pt x="217" y="154"/>
                    <a:pt x="217" y="154"/>
                    <a:pt x="217" y="154"/>
                  </a:cubicBezTo>
                  <a:cubicBezTo>
                    <a:pt x="222" y="144"/>
                    <a:pt x="222" y="144"/>
                    <a:pt x="222" y="144"/>
                  </a:cubicBezTo>
                  <a:cubicBezTo>
                    <a:pt x="220" y="143"/>
                    <a:pt x="220" y="143"/>
                    <a:pt x="220" y="143"/>
                  </a:cubicBezTo>
                  <a:moveTo>
                    <a:pt x="221" y="141"/>
                  </a:moveTo>
                  <a:cubicBezTo>
                    <a:pt x="221" y="141"/>
                    <a:pt x="221" y="141"/>
                    <a:pt x="221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1" y="141"/>
                    <a:pt x="221" y="141"/>
                    <a:pt x="221" y="141"/>
                  </a:cubicBezTo>
                  <a:moveTo>
                    <a:pt x="2" y="10"/>
                  </a:moveTo>
                  <a:cubicBezTo>
                    <a:pt x="1" y="11"/>
                    <a:pt x="1" y="11"/>
                    <a:pt x="0" y="11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8" y="0"/>
                  </a:moveTo>
                  <a:cubicBezTo>
                    <a:pt x="8" y="1"/>
                    <a:pt x="7" y="2"/>
                    <a:pt x="7" y="2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46" y="98"/>
                    <a:pt x="246" y="98"/>
                    <a:pt x="246" y="98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45" y="95"/>
                    <a:pt x="245" y="95"/>
                    <a:pt x="245" y="9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2" name="Freeform 12"/>
            <p:cNvSpPr>
              <a:spLocks noEditPoints="1"/>
            </p:cNvSpPr>
            <p:nvPr/>
          </p:nvSpPr>
          <p:spPr bwMode="auto">
            <a:xfrm>
              <a:off x="9915938" y="2668920"/>
              <a:ext cx="814030" cy="1236087"/>
            </a:xfrm>
            <a:custGeom>
              <a:avLst/>
              <a:gdLst>
                <a:gd name="T0" fmla="*/ 192 w 192"/>
                <a:gd name="T1" fmla="*/ 319 h 320"/>
                <a:gd name="T2" fmla="*/ 188 w 192"/>
                <a:gd name="T3" fmla="*/ 299 h 320"/>
                <a:gd name="T4" fmla="*/ 183 w 192"/>
                <a:gd name="T5" fmla="*/ 304 h 320"/>
                <a:gd name="T6" fmla="*/ 190 w 192"/>
                <a:gd name="T7" fmla="*/ 299 h 320"/>
                <a:gd name="T8" fmla="*/ 178 w 192"/>
                <a:gd name="T9" fmla="*/ 298 h 320"/>
                <a:gd name="T10" fmla="*/ 180 w 192"/>
                <a:gd name="T11" fmla="*/ 296 h 320"/>
                <a:gd name="T12" fmla="*/ 177 w 192"/>
                <a:gd name="T13" fmla="*/ 296 h 320"/>
                <a:gd name="T14" fmla="*/ 188 w 192"/>
                <a:gd name="T15" fmla="*/ 285 h 320"/>
                <a:gd name="T16" fmla="*/ 190 w 192"/>
                <a:gd name="T17" fmla="*/ 295 h 320"/>
                <a:gd name="T18" fmla="*/ 188 w 192"/>
                <a:gd name="T19" fmla="*/ 285 h 320"/>
                <a:gd name="T20" fmla="*/ 177 w 192"/>
                <a:gd name="T21" fmla="*/ 291 h 320"/>
                <a:gd name="T22" fmla="*/ 188 w 192"/>
                <a:gd name="T23" fmla="*/ 270 h 320"/>
                <a:gd name="T24" fmla="*/ 188 w 192"/>
                <a:gd name="T25" fmla="*/ 283 h 320"/>
                <a:gd name="T26" fmla="*/ 162 w 192"/>
                <a:gd name="T27" fmla="*/ 267 h 320"/>
                <a:gd name="T28" fmla="*/ 165 w 192"/>
                <a:gd name="T29" fmla="*/ 272 h 320"/>
                <a:gd name="T30" fmla="*/ 185 w 192"/>
                <a:gd name="T31" fmla="*/ 254 h 320"/>
                <a:gd name="T32" fmla="*/ 187 w 192"/>
                <a:gd name="T33" fmla="*/ 254 h 320"/>
                <a:gd name="T34" fmla="*/ 148 w 192"/>
                <a:gd name="T35" fmla="*/ 248 h 320"/>
                <a:gd name="T36" fmla="*/ 150 w 192"/>
                <a:gd name="T37" fmla="*/ 248 h 320"/>
                <a:gd name="T38" fmla="*/ 147 w 192"/>
                <a:gd name="T39" fmla="*/ 246 h 320"/>
                <a:gd name="T40" fmla="*/ 144 w 192"/>
                <a:gd name="T41" fmla="*/ 238 h 320"/>
                <a:gd name="T42" fmla="*/ 142 w 192"/>
                <a:gd name="T43" fmla="*/ 236 h 320"/>
                <a:gd name="T44" fmla="*/ 112 w 192"/>
                <a:gd name="T45" fmla="*/ 188 h 320"/>
                <a:gd name="T46" fmla="*/ 139 w 192"/>
                <a:gd name="T47" fmla="*/ 230 h 320"/>
                <a:gd name="T48" fmla="*/ 106 w 192"/>
                <a:gd name="T49" fmla="*/ 175 h 320"/>
                <a:gd name="T50" fmla="*/ 112 w 192"/>
                <a:gd name="T51" fmla="*/ 184 h 320"/>
                <a:gd name="T52" fmla="*/ 185 w 192"/>
                <a:gd name="T53" fmla="*/ 253 h 320"/>
                <a:gd name="T54" fmla="*/ 178 w 192"/>
                <a:gd name="T55" fmla="*/ 168 h 320"/>
                <a:gd name="T56" fmla="*/ 105 w 192"/>
                <a:gd name="T57" fmla="*/ 176 h 320"/>
                <a:gd name="T58" fmla="*/ 90 w 192"/>
                <a:gd name="T59" fmla="*/ 148 h 320"/>
                <a:gd name="T60" fmla="*/ 92 w 192"/>
                <a:gd name="T61" fmla="*/ 152 h 320"/>
                <a:gd name="T62" fmla="*/ 82 w 192"/>
                <a:gd name="T63" fmla="*/ 138 h 320"/>
                <a:gd name="T64" fmla="*/ 83 w 192"/>
                <a:gd name="T65" fmla="*/ 137 h 320"/>
                <a:gd name="T66" fmla="*/ 81 w 192"/>
                <a:gd name="T67" fmla="*/ 136 h 320"/>
                <a:gd name="T68" fmla="*/ 75 w 192"/>
                <a:gd name="T69" fmla="*/ 124 h 320"/>
                <a:gd name="T70" fmla="*/ 77 w 192"/>
                <a:gd name="T71" fmla="*/ 127 h 320"/>
                <a:gd name="T72" fmla="*/ 52 w 192"/>
                <a:gd name="T73" fmla="*/ 87 h 320"/>
                <a:gd name="T74" fmla="*/ 74 w 192"/>
                <a:gd name="T75" fmla="*/ 121 h 320"/>
                <a:gd name="T76" fmla="*/ 50 w 192"/>
                <a:gd name="T77" fmla="*/ 85 h 320"/>
                <a:gd name="T78" fmla="*/ 51 w 192"/>
                <a:gd name="T79" fmla="*/ 84 h 320"/>
                <a:gd name="T80" fmla="*/ 178 w 192"/>
                <a:gd name="T81" fmla="*/ 165 h 320"/>
                <a:gd name="T82" fmla="*/ 168 w 192"/>
                <a:gd name="T83" fmla="*/ 41 h 320"/>
                <a:gd name="T84" fmla="*/ 170 w 192"/>
                <a:gd name="T85" fmla="*/ 41 h 320"/>
                <a:gd name="T86" fmla="*/ 49 w 192"/>
                <a:gd name="T87" fmla="*/ 83 h 320"/>
                <a:gd name="T88" fmla="*/ 13 w 192"/>
                <a:gd name="T89" fmla="*/ 24 h 320"/>
                <a:gd name="T90" fmla="*/ 168 w 192"/>
                <a:gd name="T91" fmla="*/ 39 h 320"/>
                <a:gd name="T92" fmla="*/ 153 w 192"/>
                <a:gd name="T93" fmla="*/ 0 h 320"/>
                <a:gd name="T94" fmla="*/ 2 w 192"/>
                <a:gd name="T95" fmla="*/ 6 h 320"/>
                <a:gd name="T96" fmla="*/ 3 w 192"/>
                <a:gd name="T97" fmla="*/ 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320">
                  <a:moveTo>
                    <a:pt x="190" y="317"/>
                  </a:moveTo>
                  <a:cubicBezTo>
                    <a:pt x="192" y="320"/>
                    <a:pt x="192" y="320"/>
                    <a:pt x="192" y="320"/>
                  </a:cubicBezTo>
                  <a:cubicBezTo>
                    <a:pt x="192" y="319"/>
                    <a:pt x="192" y="319"/>
                    <a:pt x="192" y="319"/>
                  </a:cubicBezTo>
                  <a:cubicBezTo>
                    <a:pt x="190" y="317"/>
                    <a:pt x="190" y="317"/>
                    <a:pt x="190" y="317"/>
                  </a:cubicBezTo>
                  <a:moveTo>
                    <a:pt x="189" y="298"/>
                  </a:moveTo>
                  <a:cubicBezTo>
                    <a:pt x="188" y="299"/>
                    <a:pt x="188" y="299"/>
                    <a:pt x="188" y="299"/>
                  </a:cubicBezTo>
                  <a:cubicBezTo>
                    <a:pt x="190" y="313"/>
                    <a:pt x="190" y="313"/>
                    <a:pt x="190" y="313"/>
                  </a:cubicBezTo>
                  <a:cubicBezTo>
                    <a:pt x="184" y="303"/>
                    <a:pt x="184" y="303"/>
                    <a:pt x="184" y="303"/>
                  </a:cubicBezTo>
                  <a:cubicBezTo>
                    <a:pt x="183" y="304"/>
                    <a:pt x="183" y="304"/>
                    <a:pt x="183" y="304"/>
                  </a:cubicBezTo>
                  <a:cubicBezTo>
                    <a:pt x="192" y="316"/>
                    <a:pt x="192" y="316"/>
                    <a:pt x="192" y="316"/>
                  </a:cubicBezTo>
                  <a:cubicBezTo>
                    <a:pt x="191" y="313"/>
                    <a:pt x="191" y="313"/>
                    <a:pt x="191" y="313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89" y="298"/>
                    <a:pt x="189" y="298"/>
                    <a:pt x="189" y="298"/>
                  </a:cubicBezTo>
                  <a:moveTo>
                    <a:pt x="180" y="296"/>
                  </a:moveTo>
                  <a:cubicBezTo>
                    <a:pt x="178" y="298"/>
                    <a:pt x="178" y="298"/>
                    <a:pt x="178" y="298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3" y="302"/>
                    <a:pt x="183" y="302"/>
                    <a:pt x="183" y="302"/>
                  </a:cubicBezTo>
                  <a:cubicBezTo>
                    <a:pt x="180" y="296"/>
                    <a:pt x="180" y="296"/>
                    <a:pt x="180" y="296"/>
                  </a:cubicBezTo>
                  <a:moveTo>
                    <a:pt x="178" y="293"/>
                  </a:moveTo>
                  <a:cubicBezTo>
                    <a:pt x="177" y="295"/>
                    <a:pt x="177" y="295"/>
                    <a:pt x="177" y="295"/>
                  </a:cubicBezTo>
                  <a:cubicBezTo>
                    <a:pt x="177" y="296"/>
                    <a:pt x="177" y="296"/>
                    <a:pt x="177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8" y="293"/>
                    <a:pt x="178" y="293"/>
                    <a:pt x="178" y="293"/>
                  </a:cubicBezTo>
                  <a:moveTo>
                    <a:pt x="188" y="285"/>
                  </a:moveTo>
                  <a:cubicBezTo>
                    <a:pt x="187" y="286"/>
                    <a:pt x="187" y="286"/>
                    <a:pt x="187" y="286"/>
                  </a:cubicBezTo>
                  <a:cubicBezTo>
                    <a:pt x="188" y="293"/>
                    <a:pt x="188" y="293"/>
                    <a:pt x="188" y="293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89" y="285"/>
                    <a:pt x="189" y="285"/>
                    <a:pt x="189" y="285"/>
                  </a:cubicBezTo>
                  <a:cubicBezTo>
                    <a:pt x="188" y="285"/>
                    <a:pt x="188" y="285"/>
                    <a:pt x="188" y="285"/>
                  </a:cubicBezTo>
                  <a:moveTo>
                    <a:pt x="164" y="273"/>
                  </a:moveTo>
                  <a:cubicBezTo>
                    <a:pt x="176" y="293"/>
                    <a:pt x="176" y="293"/>
                    <a:pt x="176" y="293"/>
                  </a:cubicBezTo>
                  <a:cubicBezTo>
                    <a:pt x="177" y="291"/>
                    <a:pt x="177" y="291"/>
                    <a:pt x="177" y="291"/>
                  </a:cubicBezTo>
                  <a:cubicBezTo>
                    <a:pt x="166" y="275"/>
                    <a:pt x="166" y="275"/>
                    <a:pt x="166" y="275"/>
                  </a:cubicBezTo>
                  <a:cubicBezTo>
                    <a:pt x="164" y="273"/>
                    <a:pt x="164" y="273"/>
                    <a:pt x="164" y="273"/>
                  </a:cubicBezTo>
                  <a:moveTo>
                    <a:pt x="188" y="270"/>
                  </a:moveTo>
                  <a:cubicBezTo>
                    <a:pt x="186" y="273"/>
                    <a:pt x="186" y="273"/>
                    <a:pt x="186" y="273"/>
                  </a:cubicBezTo>
                  <a:cubicBezTo>
                    <a:pt x="187" y="282"/>
                    <a:pt x="187" y="282"/>
                    <a:pt x="187" y="282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9" y="281"/>
                    <a:pt x="189" y="281"/>
                    <a:pt x="189" y="281"/>
                  </a:cubicBezTo>
                  <a:cubicBezTo>
                    <a:pt x="188" y="270"/>
                    <a:pt x="188" y="270"/>
                    <a:pt x="188" y="270"/>
                  </a:cubicBezTo>
                  <a:moveTo>
                    <a:pt x="162" y="267"/>
                  </a:moveTo>
                  <a:cubicBezTo>
                    <a:pt x="160" y="268"/>
                    <a:pt x="160" y="268"/>
                    <a:pt x="160" y="268"/>
                  </a:cubicBezTo>
                  <a:cubicBezTo>
                    <a:pt x="162" y="270"/>
                    <a:pt x="162" y="270"/>
                    <a:pt x="162" y="270"/>
                  </a:cubicBezTo>
                  <a:cubicBezTo>
                    <a:pt x="165" y="272"/>
                    <a:pt x="165" y="272"/>
                    <a:pt x="165" y="272"/>
                  </a:cubicBezTo>
                  <a:cubicBezTo>
                    <a:pt x="162" y="267"/>
                    <a:pt x="162" y="267"/>
                    <a:pt x="162" y="267"/>
                  </a:cubicBezTo>
                  <a:moveTo>
                    <a:pt x="187" y="254"/>
                  </a:moveTo>
                  <a:cubicBezTo>
                    <a:pt x="185" y="254"/>
                    <a:pt x="185" y="254"/>
                    <a:pt x="185" y="254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8" y="266"/>
                    <a:pt x="188" y="266"/>
                    <a:pt x="188" y="266"/>
                  </a:cubicBezTo>
                  <a:cubicBezTo>
                    <a:pt x="187" y="254"/>
                    <a:pt x="187" y="254"/>
                    <a:pt x="187" y="254"/>
                  </a:cubicBezTo>
                  <a:moveTo>
                    <a:pt x="150" y="248"/>
                  </a:moveTo>
                  <a:cubicBezTo>
                    <a:pt x="150" y="248"/>
                    <a:pt x="150" y="248"/>
                    <a:pt x="150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50" y="248"/>
                    <a:pt x="150" y="248"/>
                    <a:pt x="150" y="248"/>
                  </a:cubicBezTo>
                  <a:moveTo>
                    <a:pt x="144" y="238"/>
                  </a:moveTo>
                  <a:cubicBezTo>
                    <a:pt x="143" y="240"/>
                    <a:pt x="143" y="240"/>
                    <a:pt x="143" y="240"/>
                  </a:cubicBezTo>
                  <a:cubicBezTo>
                    <a:pt x="147" y="246"/>
                    <a:pt x="147" y="246"/>
                    <a:pt x="147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8" y="245"/>
                    <a:pt x="148" y="245"/>
                    <a:pt x="148" y="245"/>
                  </a:cubicBezTo>
                  <a:cubicBezTo>
                    <a:pt x="144" y="238"/>
                    <a:pt x="144" y="238"/>
                    <a:pt x="144" y="238"/>
                  </a:cubicBezTo>
                  <a:moveTo>
                    <a:pt x="139" y="232"/>
                  </a:moveTo>
                  <a:cubicBezTo>
                    <a:pt x="142" y="237"/>
                    <a:pt x="142" y="237"/>
                    <a:pt x="142" y="237"/>
                  </a:cubicBezTo>
                  <a:cubicBezTo>
                    <a:pt x="142" y="236"/>
                    <a:pt x="142" y="236"/>
                    <a:pt x="142" y="236"/>
                  </a:cubicBezTo>
                  <a:cubicBezTo>
                    <a:pt x="139" y="232"/>
                    <a:pt x="139" y="232"/>
                    <a:pt x="139" y="232"/>
                  </a:cubicBezTo>
                  <a:moveTo>
                    <a:pt x="113" y="186"/>
                  </a:moveTo>
                  <a:cubicBezTo>
                    <a:pt x="112" y="188"/>
                    <a:pt x="112" y="188"/>
                    <a:pt x="112" y="188"/>
                  </a:cubicBezTo>
                  <a:cubicBezTo>
                    <a:pt x="137" y="229"/>
                    <a:pt x="137" y="229"/>
                    <a:pt x="137" y="229"/>
                  </a:cubicBezTo>
                  <a:cubicBezTo>
                    <a:pt x="138" y="228"/>
                    <a:pt x="138" y="228"/>
                    <a:pt x="138" y="228"/>
                  </a:cubicBezTo>
                  <a:cubicBezTo>
                    <a:pt x="139" y="230"/>
                    <a:pt x="139" y="230"/>
                    <a:pt x="139" y="230"/>
                  </a:cubicBezTo>
                  <a:cubicBezTo>
                    <a:pt x="140" y="231"/>
                    <a:pt x="140" y="231"/>
                    <a:pt x="140" y="231"/>
                  </a:cubicBezTo>
                  <a:cubicBezTo>
                    <a:pt x="113" y="186"/>
                    <a:pt x="113" y="186"/>
                    <a:pt x="113" y="186"/>
                  </a:cubicBezTo>
                  <a:moveTo>
                    <a:pt x="106" y="175"/>
                  </a:moveTo>
                  <a:cubicBezTo>
                    <a:pt x="107" y="179"/>
                    <a:pt x="107" y="179"/>
                    <a:pt x="107" y="179"/>
                  </a:cubicBezTo>
                  <a:cubicBezTo>
                    <a:pt x="111" y="186"/>
                    <a:pt x="111" y="186"/>
                    <a:pt x="111" y="186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06" y="175"/>
                    <a:pt x="106" y="175"/>
                    <a:pt x="106" y="175"/>
                  </a:cubicBezTo>
                  <a:moveTo>
                    <a:pt x="178" y="168"/>
                  </a:moveTo>
                  <a:cubicBezTo>
                    <a:pt x="185" y="253"/>
                    <a:pt x="185" y="253"/>
                    <a:pt x="185" y="253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68"/>
                    <a:pt x="178" y="168"/>
                    <a:pt x="178" y="168"/>
                  </a:cubicBezTo>
                  <a:moveTo>
                    <a:pt x="93" y="154"/>
                  </a:moveTo>
                  <a:cubicBezTo>
                    <a:pt x="92" y="155"/>
                    <a:pt x="92" y="155"/>
                    <a:pt x="92" y="155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93" y="154"/>
                    <a:pt x="93" y="154"/>
                    <a:pt x="93" y="154"/>
                  </a:cubicBezTo>
                  <a:moveTo>
                    <a:pt x="90" y="148"/>
                  </a:moveTo>
                  <a:cubicBezTo>
                    <a:pt x="88" y="149"/>
                    <a:pt x="88" y="149"/>
                    <a:pt x="88" y="149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8"/>
                    <a:pt x="90" y="148"/>
                    <a:pt x="90" y="148"/>
                  </a:cubicBezTo>
                  <a:moveTo>
                    <a:pt x="83" y="137"/>
                  </a:moveTo>
                  <a:cubicBezTo>
                    <a:pt x="82" y="138"/>
                    <a:pt x="82" y="138"/>
                    <a:pt x="82" y="138"/>
                  </a:cubicBezTo>
                  <a:cubicBezTo>
                    <a:pt x="87" y="147"/>
                    <a:pt x="87" y="147"/>
                    <a:pt x="87" y="147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3" y="137"/>
                    <a:pt x="83" y="137"/>
                    <a:pt x="83" y="137"/>
                  </a:cubicBezTo>
                  <a:moveTo>
                    <a:pt x="78" y="128"/>
                  </a:moveTo>
                  <a:cubicBezTo>
                    <a:pt x="76" y="129"/>
                    <a:pt x="76" y="129"/>
                    <a:pt x="76" y="129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2" y="135"/>
                    <a:pt x="82" y="135"/>
                    <a:pt x="82" y="135"/>
                  </a:cubicBezTo>
                  <a:cubicBezTo>
                    <a:pt x="78" y="128"/>
                    <a:pt x="78" y="128"/>
                    <a:pt x="78" y="128"/>
                  </a:cubicBezTo>
                  <a:moveTo>
                    <a:pt x="75" y="124"/>
                  </a:moveTo>
                  <a:cubicBezTo>
                    <a:pt x="75" y="126"/>
                    <a:pt x="75" y="126"/>
                    <a:pt x="75" y="126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75" y="124"/>
                    <a:pt x="75" y="124"/>
                    <a:pt x="75" y="124"/>
                  </a:cubicBezTo>
                  <a:moveTo>
                    <a:pt x="53" y="86"/>
                  </a:moveTo>
                  <a:cubicBezTo>
                    <a:pt x="52" y="87"/>
                    <a:pt x="52" y="87"/>
                    <a:pt x="52" y="87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53" y="86"/>
                    <a:pt x="53" y="86"/>
                    <a:pt x="53" y="86"/>
                  </a:cubicBezTo>
                  <a:moveTo>
                    <a:pt x="51" y="84"/>
                  </a:moveTo>
                  <a:cubicBezTo>
                    <a:pt x="50" y="85"/>
                    <a:pt x="50" y="85"/>
                    <a:pt x="50" y="85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1" y="84"/>
                    <a:pt x="51" y="84"/>
                    <a:pt x="51" y="84"/>
                  </a:cubicBezTo>
                  <a:moveTo>
                    <a:pt x="174" y="83"/>
                  </a:moveTo>
                  <a:cubicBezTo>
                    <a:pt x="172" y="90"/>
                    <a:pt x="172" y="90"/>
                    <a:pt x="172" y="90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4" y="83"/>
                    <a:pt x="174" y="83"/>
                    <a:pt x="174" y="83"/>
                  </a:cubicBezTo>
                  <a:moveTo>
                    <a:pt x="168" y="41"/>
                  </a:moveTo>
                  <a:cubicBezTo>
                    <a:pt x="172" y="83"/>
                    <a:pt x="172" y="83"/>
                    <a:pt x="172" y="83"/>
                  </a:cubicBezTo>
                  <a:cubicBezTo>
                    <a:pt x="173" y="76"/>
                    <a:pt x="173" y="76"/>
                    <a:pt x="173" y="76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68" y="41"/>
                    <a:pt x="168" y="41"/>
                    <a:pt x="168" y="41"/>
                  </a:cubicBezTo>
                  <a:moveTo>
                    <a:pt x="13" y="2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3" y="24"/>
                    <a:pt x="13" y="24"/>
                    <a:pt x="13" y="24"/>
                  </a:cubicBezTo>
                  <a:moveTo>
                    <a:pt x="168" y="15"/>
                  </a:moveTo>
                  <a:cubicBezTo>
                    <a:pt x="168" y="15"/>
                    <a:pt x="167" y="15"/>
                    <a:pt x="166" y="15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68" y="15"/>
                    <a:pt x="168" y="15"/>
                    <a:pt x="168" y="15"/>
                  </a:cubicBezTo>
                  <a:moveTo>
                    <a:pt x="153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3" y="1"/>
                    <a:pt x="153" y="0"/>
                    <a:pt x="15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3" name="Freeform 13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close/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close/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close/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close/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close/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close/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close/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close/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close/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close/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close/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close/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close/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close/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close/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close/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close/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close/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close/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close/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close/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close/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close/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4" name="Freeform 14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5" name="Freeform 15"/>
            <p:cNvSpPr>
              <a:spLocks noEditPoints="1"/>
            </p:cNvSpPr>
            <p:nvPr/>
          </p:nvSpPr>
          <p:spPr bwMode="auto">
            <a:xfrm>
              <a:off x="7291365" y="3075528"/>
              <a:ext cx="1016194" cy="458654"/>
            </a:xfrm>
            <a:custGeom>
              <a:avLst/>
              <a:gdLst>
                <a:gd name="T0" fmla="*/ 235 w 240"/>
                <a:gd name="T1" fmla="*/ 119 h 119"/>
                <a:gd name="T2" fmla="*/ 240 w 240"/>
                <a:gd name="T3" fmla="*/ 114 h 119"/>
                <a:gd name="T4" fmla="*/ 240 w 240"/>
                <a:gd name="T5" fmla="*/ 115 h 119"/>
                <a:gd name="T6" fmla="*/ 202 w 240"/>
                <a:gd name="T7" fmla="*/ 106 h 119"/>
                <a:gd name="T8" fmla="*/ 203 w 240"/>
                <a:gd name="T9" fmla="*/ 105 h 119"/>
                <a:gd name="T10" fmla="*/ 200 w 240"/>
                <a:gd name="T11" fmla="*/ 105 h 119"/>
                <a:gd name="T12" fmla="*/ 184 w 240"/>
                <a:gd name="T13" fmla="*/ 97 h 119"/>
                <a:gd name="T14" fmla="*/ 192 w 240"/>
                <a:gd name="T15" fmla="*/ 102 h 119"/>
                <a:gd name="T16" fmla="*/ 184 w 240"/>
                <a:gd name="T17" fmla="*/ 97 h 119"/>
                <a:gd name="T18" fmla="*/ 177 w 240"/>
                <a:gd name="T19" fmla="*/ 96 h 119"/>
                <a:gd name="T20" fmla="*/ 182 w 240"/>
                <a:gd name="T21" fmla="*/ 96 h 119"/>
                <a:gd name="T22" fmla="*/ 178 w 240"/>
                <a:gd name="T23" fmla="*/ 95 h 119"/>
                <a:gd name="T24" fmla="*/ 175 w 240"/>
                <a:gd name="T25" fmla="*/ 94 h 119"/>
                <a:gd name="T26" fmla="*/ 173 w 240"/>
                <a:gd name="T27" fmla="*/ 95 h 119"/>
                <a:gd name="T28" fmla="*/ 170 w 240"/>
                <a:gd name="T29" fmla="*/ 93 h 119"/>
                <a:gd name="T30" fmla="*/ 170 w 240"/>
                <a:gd name="T31" fmla="*/ 93 h 119"/>
                <a:gd name="T32" fmla="*/ 145 w 240"/>
                <a:gd name="T33" fmla="*/ 84 h 119"/>
                <a:gd name="T34" fmla="*/ 167 w 240"/>
                <a:gd name="T35" fmla="*/ 92 h 119"/>
                <a:gd name="T36" fmla="*/ 139 w 240"/>
                <a:gd name="T37" fmla="*/ 79 h 119"/>
                <a:gd name="T38" fmla="*/ 240 w 240"/>
                <a:gd name="T39" fmla="*/ 112 h 119"/>
                <a:gd name="T40" fmla="*/ 238 w 240"/>
                <a:gd name="T41" fmla="*/ 69 h 119"/>
                <a:gd name="T42" fmla="*/ 238 w 240"/>
                <a:gd name="T43" fmla="*/ 75 h 119"/>
                <a:gd name="T44" fmla="*/ 137 w 240"/>
                <a:gd name="T45" fmla="*/ 80 h 119"/>
                <a:gd name="T46" fmla="*/ 97 w 240"/>
                <a:gd name="T47" fmla="*/ 64 h 119"/>
                <a:gd name="T48" fmla="*/ 90 w 240"/>
                <a:gd name="T49" fmla="*/ 61 h 119"/>
                <a:gd name="T50" fmla="*/ 91 w 240"/>
                <a:gd name="T51" fmla="*/ 60 h 119"/>
                <a:gd name="T52" fmla="*/ 236 w 240"/>
                <a:gd name="T53" fmla="*/ 68 h 119"/>
                <a:gd name="T54" fmla="*/ 6 w 240"/>
                <a:gd name="T55" fmla="*/ 26 h 119"/>
                <a:gd name="T56" fmla="*/ 9 w 240"/>
                <a:gd name="T57" fmla="*/ 29 h 119"/>
                <a:gd name="T58" fmla="*/ 69 w 240"/>
                <a:gd name="T59" fmla="*/ 53 h 119"/>
                <a:gd name="T60" fmla="*/ 52 w 240"/>
                <a:gd name="T61" fmla="*/ 45 h 119"/>
                <a:gd name="T62" fmla="*/ 6 w 240"/>
                <a:gd name="T63" fmla="*/ 26 h 119"/>
                <a:gd name="T64" fmla="*/ 5 w 240"/>
                <a:gd name="T65" fmla="*/ 27 h 119"/>
                <a:gd name="T66" fmla="*/ 235 w 240"/>
                <a:gd name="T67" fmla="*/ 24 h 119"/>
                <a:gd name="T68" fmla="*/ 237 w 240"/>
                <a:gd name="T69" fmla="*/ 50 h 119"/>
                <a:gd name="T70" fmla="*/ 0 w 240"/>
                <a:gd name="T71" fmla="*/ 19 h 119"/>
                <a:gd name="T72" fmla="*/ 3 w 240"/>
                <a:gd name="T73" fmla="*/ 19 h 119"/>
                <a:gd name="T74" fmla="*/ 47 w 240"/>
                <a:gd name="T75" fmla="*/ 15 h 119"/>
                <a:gd name="T76" fmla="*/ 5 w 240"/>
                <a:gd name="T77" fmla="*/ 19 h 119"/>
                <a:gd name="T78" fmla="*/ 9 w 240"/>
                <a:gd name="T79" fmla="*/ 20 h 119"/>
                <a:gd name="T80" fmla="*/ 141 w 240"/>
                <a:gd name="T81" fmla="*/ 9 h 119"/>
                <a:gd name="T82" fmla="*/ 232 w 240"/>
                <a:gd name="T83" fmla="*/ 0 h 119"/>
                <a:gd name="T84" fmla="*/ 179 w 240"/>
                <a:gd name="T85" fmla="*/ 4 h 119"/>
                <a:gd name="T86" fmla="*/ 142 w 240"/>
                <a:gd name="T87" fmla="*/ 9 h 119"/>
                <a:gd name="T88" fmla="*/ 227 w 240"/>
                <a:gd name="T89" fmla="*/ 2 h 119"/>
                <a:gd name="T90" fmla="*/ 233 w 240"/>
                <a:gd name="T91" fmla="*/ 23 h 119"/>
                <a:gd name="T92" fmla="*/ 234 w 240"/>
                <a:gd name="T93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" h="119">
                  <a:moveTo>
                    <a:pt x="228" y="115"/>
                  </a:moveTo>
                  <a:cubicBezTo>
                    <a:pt x="223" y="115"/>
                    <a:pt x="223" y="115"/>
                    <a:pt x="223" y="115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35" y="119"/>
                    <a:pt x="235" y="118"/>
                    <a:pt x="235" y="118"/>
                  </a:cubicBezTo>
                  <a:cubicBezTo>
                    <a:pt x="228" y="115"/>
                    <a:pt x="228" y="115"/>
                    <a:pt x="228" y="115"/>
                  </a:cubicBezTo>
                  <a:moveTo>
                    <a:pt x="240" y="114"/>
                  </a:moveTo>
                  <a:cubicBezTo>
                    <a:pt x="238" y="114"/>
                    <a:pt x="238" y="114"/>
                    <a:pt x="238" y="114"/>
                  </a:cubicBezTo>
                  <a:cubicBezTo>
                    <a:pt x="239" y="115"/>
                    <a:pt x="239" y="115"/>
                    <a:pt x="239" y="115"/>
                  </a:cubicBezTo>
                  <a:cubicBezTo>
                    <a:pt x="239" y="115"/>
                    <a:pt x="240" y="115"/>
                    <a:pt x="240" y="115"/>
                  </a:cubicBezTo>
                  <a:cubicBezTo>
                    <a:pt x="240" y="114"/>
                    <a:pt x="240" y="114"/>
                    <a:pt x="240" y="114"/>
                  </a:cubicBezTo>
                  <a:moveTo>
                    <a:pt x="203" y="105"/>
                  </a:moveTo>
                  <a:cubicBezTo>
                    <a:pt x="202" y="106"/>
                    <a:pt x="202" y="106"/>
                    <a:pt x="202" y="106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03" y="105"/>
                    <a:pt x="203" y="105"/>
                    <a:pt x="203" y="105"/>
                  </a:cubicBezTo>
                  <a:moveTo>
                    <a:pt x="194" y="101"/>
                  </a:moveTo>
                  <a:cubicBezTo>
                    <a:pt x="193" y="103"/>
                    <a:pt x="193" y="103"/>
                    <a:pt x="193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4"/>
                    <a:pt x="201" y="104"/>
                    <a:pt x="201" y="104"/>
                  </a:cubicBezTo>
                  <a:cubicBezTo>
                    <a:pt x="194" y="101"/>
                    <a:pt x="194" y="101"/>
                    <a:pt x="194" y="101"/>
                  </a:cubicBezTo>
                  <a:moveTo>
                    <a:pt x="184" y="97"/>
                  </a:moveTo>
                  <a:cubicBezTo>
                    <a:pt x="183" y="99"/>
                    <a:pt x="183" y="99"/>
                    <a:pt x="183" y="99"/>
                  </a:cubicBezTo>
                  <a:cubicBezTo>
                    <a:pt x="184" y="99"/>
                    <a:pt x="184" y="99"/>
                    <a:pt x="184" y="99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3" y="101"/>
                    <a:pt x="193" y="101"/>
                    <a:pt x="193" y="101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7"/>
                    <a:pt x="184" y="97"/>
                    <a:pt x="184" y="97"/>
                  </a:cubicBezTo>
                  <a:moveTo>
                    <a:pt x="175" y="94"/>
                  </a:moveTo>
                  <a:cubicBezTo>
                    <a:pt x="175" y="96"/>
                    <a:pt x="175" y="96"/>
                    <a:pt x="175" y="96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5" y="94"/>
                    <a:pt x="175" y="94"/>
                  </a:cubicBezTo>
                  <a:moveTo>
                    <a:pt x="172" y="93"/>
                  </a:moveTo>
                  <a:cubicBezTo>
                    <a:pt x="172" y="94"/>
                    <a:pt x="172" y="94"/>
                    <a:pt x="172" y="94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3" y="94"/>
                    <a:pt x="172" y="94"/>
                    <a:pt x="172" y="93"/>
                  </a:cubicBezTo>
                  <a:moveTo>
                    <a:pt x="170" y="93"/>
                  </a:moveTo>
                  <a:cubicBezTo>
                    <a:pt x="169" y="93"/>
                    <a:pt x="169" y="93"/>
                    <a:pt x="169" y="93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93"/>
                    <a:pt x="170" y="93"/>
                    <a:pt x="170" y="93"/>
                  </a:cubicBezTo>
                  <a:moveTo>
                    <a:pt x="139" y="79"/>
                  </a:moveTo>
                  <a:cubicBezTo>
                    <a:pt x="138" y="81"/>
                    <a:pt x="138" y="81"/>
                    <a:pt x="138" y="81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91"/>
                    <a:pt x="167" y="91"/>
                    <a:pt x="167" y="90"/>
                  </a:cubicBezTo>
                  <a:cubicBezTo>
                    <a:pt x="139" y="79"/>
                    <a:pt x="139" y="79"/>
                    <a:pt x="139" y="79"/>
                  </a:cubicBezTo>
                  <a:moveTo>
                    <a:pt x="236" y="77"/>
                  </a:moveTo>
                  <a:cubicBezTo>
                    <a:pt x="238" y="112"/>
                    <a:pt x="238" y="112"/>
                    <a:pt x="238" y="112"/>
                  </a:cubicBezTo>
                  <a:cubicBezTo>
                    <a:pt x="240" y="112"/>
                    <a:pt x="240" y="112"/>
                    <a:pt x="240" y="112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6" y="77"/>
                    <a:pt x="236" y="77"/>
                    <a:pt x="236" y="77"/>
                  </a:cubicBezTo>
                  <a:moveTo>
                    <a:pt x="238" y="69"/>
                  </a:moveTo>
                  <a:cubicBezTo>
                    <a:pt x="236" y="70"/>
                    <a:pt x="236" y="70"/>
                    <a:pt x="236" y="70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8" y="75"/>
                    <a:pt x="238" y="75"/>
                    <a:pt x="238" y="75"/>
                  </a:cubicBezTo>
                  <a:cubicBezTo>
                    <a:pt x="238" y="69"/>
                    <a:pt x="238" y="69"/>
                    <a:pt x="238" y="69"/>
                  </a:cubicBezTo>
                  <a:moveTo>
                    <a:pt x="97" y="64"/>
                  </a:moveTo>
                  <a:cubicBezTo>
                    <a:pt x="137" y="80"/>
                    <a:pt x="137" y="80"/>
                    <a:pt x="137" y="80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97" y="64"/>
                    <a:pt x="97" y="64"/>
                    <a:pt x="97" y="64"/>
                  </a:cubicBezTo>
                  <a:moveTo>
                    <a:pt x="91" y="60"/>
                  </a:moveTo>
                  <a:cubicBezTo>
                    <a:pt x="90" y="60"/>
                    <a:pt x="90" y="60"/>
                    <a:pt x="90" y="60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1" y="60"/>
                    <a:pt x="91" y="60"/>
                    <a:pt x="91" y="60"/>
                  </a:cubicBezTo>
                  <a:moveTo>
                    <a:pt x="237" y="52"/>
                  </a:moveTo>
                  <a:cubicBezTo>
                    <a:pt x="235" y="52"/>
                    <a:pt x="235" y="52"/>
                    <a:pt x="235" y="52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7" y="66"/>
                    <a:pt x="237" y="66"/>
                    <a:pt x="237" y="66"/>
                  </a:cubicBezTo>
                  <a:cubicBezTo>
                    <a:pt x="237" y="52"/>
                    <a:pt x="237" y="52"/>
                    <a:pt x="237" y="52"/>
                  </a:cubicBezTo>
                  <a:moveTo>
                    <a:pt x="6" y="26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9" y="53"/>
                    <a:pt x="70" y="52"/>
                    <a:pt x="70" y="52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0" y="24"/>
                  </a:moveTo>
                  <a:cubicBezTo>
                    <a:pt x="0" y="24"/>
                    <a:pt x="0" y="25"/>
                    <a:pt x="0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235" y="24"/>
                  </a:moveTo>
                  <a:cubicBezTo>
                    <a:pt x="233" y="27"/>
                    <a:pt x="233" y="27"/>
                    <a:pt x="233" y="27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37" y="50"/>
                    <a:pt x="237" y="50"/>
                    <a:pt x="237" y="50"/>
                  </a:cubicBezTo>
                  <a:cubicBezTo>
                    <a:pt x="235" y="24"/>
                    <a:pt x="235" y="24"/>
                    <a:pt x="235" y="24"/>
                  </a:cubicBezTo>
                  <a:moveTo>
                    <a:pt x="3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141" y="7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7"/>
                    <a:pt x="141" y="7"/>
                    <a:pt x="141" y="7"/>
                  </a:cubicBezTo>
                  <a:moveTo>
                    <a:pt x="232" y="0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79" y="4"/>
                    <a:pt x="179" y="4"/>
                    <a:pt x="179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227" y="2"/>
                    <a:pt x="227" y="2"/>
                    <a:pt x="227" y="2"/>
                  </a:cubicBezTo>
                  <a:cubicBezTo>
                    <a:pt x="229" y="2"/>
                    <a:pt x="229" y="2"/>
                    <a:pt x="229" y="2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2" y="0"/>
                    <a:pt x="232" y="0"/>
                    <a:pt x="23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6" name="Freeform 16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close/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close/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close/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close/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close/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close/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close/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close/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close/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close/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close/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close/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close/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close/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close/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close/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close/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close/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close/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close/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close/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close/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close/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close/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close/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close/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close/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7" name="Freeform 17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8" name="Freeform 18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close/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close/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close/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close/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close/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close/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close/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close/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close/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close/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close/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close/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close/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close/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close/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close/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close/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close/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close/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close/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close/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close/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close/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close/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close/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close/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close/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close/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close/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close/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close/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close/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close/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close/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close/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close/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close/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9" name="Freeform 19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0" name="Freeform 20"/>
            <p:cNvSpPr>
              <a:spLocks noEditPoints="1"/>
            </p:cNvSpPr>
            <p:nvPr/>
          </p:nvSpPr>
          <p:spPr bwMode="auto">
            <a:xfrm>
              <a:off x="7667070" y="3210522"/>
              <a:ext cx="2241711" cy="296010"/>
            </a:xfrm>
            <a:custGeom>
              <a:avLst/>
              <a:gdLst>
                <a:gd name="T0" fmla="*/ 516 w 529"/>
                <a:gd name="T1" fmla="*/ 74 h 77"/>
                <a:gd name="T2" fmla="*/ 520 w 529"/>
                <a:gd name="T3" fmla="*/ 71 h 77"/>
                <a:gd name="T4" fmla="*/ 450 w 529"/>
                <a:gd name="T5" fmla="*/ 68 h 77"/>
                <a:gd name="T6" fmla="*/ 459 w 529"/>
                <a:gd name="T7" fmla="*/ 70 h 77"/>
                <a:gd name="T8" fmla="*/ 460 w 529"/>
                <a:gd name="T9" fmla="*/ 69 h 77"/>
                <a:gd name="T10" fmla="*/ 436 w 529"/>
                <a:gd name="T11" fmla="*/ 68 h 77"/>
                <a:gd name="T12" fmla="*/ 434 w 529"/>
                <a:gd name="T13" fmla="*/ 68 h 77"/>
                <a:gd name="T14" fmla="*/ 429 w 529"/>
                <a:gd name="T15" fmla="*/ 66 h 77"/>
                <a:gd name="T16" fmla="*/ 499 w 529"/>
                <a:gd name="T17" fmla="*/ 59 h 77"/>
                <a:gd name="T18" fmla="*/ 348 w 529"/>
                <a:gd name="T19" fmla="*/ 58 h 77"/>
                <a:gd name="T20" fmla="*/ 399 w 529"/>
                <a:gd name="T21" fmla="*/ 65 h 77"/>
                <a:gd name="T22" fmla="*/ 365 w 529"/>
                <a:gd name="T23" fmla="*/ 60 h 77"/>
                <a:gd name="T24" fmla="*/ 346 w 529"/>
                <a:gd name="T25" fmla="*/ 60 h 77"/>
                <a:gd name="T26" fmla="*/ 328 w 529"/>
                <a:gd name="T27" fmla="*/ 58 h 77"/>
                <a:gd name="T28" fmla="*/ 332 w 529"/>
                <a:gd name="T29" fmla="*/ 57 h 77"/>
                <a:gd name="T30" fmla="*/ 297 w 529"/>
                <a:gd name="T31" fmla="*/ 56 h 77"/>
                <a:gd name="T32" fmla="*/ 299 w 529"/>
                <a:gd name="T33" fmla="*/ 54 h 77"/>
                <a:gd name="T34" fmla="*/ 267 w 529"/>
                <a:gd name="T35" fmla="*/ 51 h 77"/>
                <a:gd name="T36" fmla="*/ 254 w 529"/>
                <a:gd name="T37" fmla="*/ 52 h 77"/>
                <a:gd name="T38" fmla="*/ 242 w 529"/>
                <a:gd name="T39" fmla="*/ 51 h 77"/>
                <a:gd name="T40" fmla="*/ 232 w 529"/>
                <a:gd name="T41" fmla="*/ 48 h 77"/>
                <a:gd name="T42" fmla="*/ 216 w 529"/>
                <a:gd name="T43" fmla="*/ 46 h 77"/>
                <a:gd name="T44" fmla="*/ 220 w 529"/>
                <a:gd name="T45" fmla="*/ 47 h 77"/>
                <a:gd name="T46" fmla="*/ 214 w 529"/>
                <a:gd name="T47" fmla="*/ 46 h 77"/>
                <a:gd name="T48" fmla="*/ 168 w 529"/>
                <a:gd name="T49" fmla="*/ 42 h 77"/>
                <a:gd name="T50" fmla="*/ 149 w 529"/>
                <a:gd name="T51" fmla="*/ 42 h 77"/>
                <a:gd name="T52" fmla="*/ 140 w 529"/>
                <a:gd name="T53" fmla="*/ 40 h 77"/>
                <a:gd name="T54" fmla="*/ 116 w 529"/>
                <a:gd name="T55" fmla="*/ 37 h 77"/>
                <a:gd name="T56" fmla="*/ 470 w 529"/>
                <a:gd name="T57" fmla="*/ 37 h 77"/>
                <a:gd name="T58" fmla="*/ 482 w 529"/>
                <a:gd name="T59" fmla="*/ 47 h 77"/>
                <a:gd name="T60" fmla="*/ 479 w 529"/>
                <a:gd name="T61" fmla="*/ 44 h 77"/>
                <a:gd name="T62" fmla="*/ 466 w 529"/>
                <a:gd name="T63" fmla="*/ 37 h 77"/>
                <a:gd name="T64" fmla="*/ 103 w 529"/>
                <a:gd name="T65" fmla="*/ 38 h 77"/>
                <a:gd name="T66" fmla="*/ 93 w 529"/>
                <a:gd name="T67" fmla="*/ 35 h 77"/>
                <a:gd name="T68" fmla="*/ 465 w 529"/>
                <a:gd name="T69" fmla="*/ 34 h 77"/>
                <a:gd name="T70" fmla="*/ 83 w 529"/>
                <a:gd name="T71" fmla="*/ 34 h 77"/>
                <a:gd name="T72" fmla="*/ 14 w 529"/>
                <a:gd name="T73" fmla="*/ 30 h 77"/>
                <a:gd name="T74" fmla="*/ 49 w 529"/>
                <a:gd name="T75" fmla="*/ 21 h 77"/>
                <a:gd name="T76" fmla="*/ 130 w 529"/>
                <a:gd name="T77" fmla="*/ 16 h 77"/>
                <a:gd name="T78" fmla="*/ 51 w 529"/>
                <a:gd name="T79" fmla="*/ 22 h 77"/>
                <a:gd name="T80" fmla="*/ 130 w 529"/>
                <a:gd name="T81" fmla="*/ 16 h 77"/>
                <a:gd name="T82" fmla="*/ 132 w 529"/>
                <a:gd name="T83" fmla="*/ 16 h 77"/>
                <a:gd name="T84" fmla="*/ 180 w 529"/>
                <a:gd name="T85" fmla="*/ 15 h 77"/>
                <a:gd name="T86" fmla="*/ 186 w 529"/>
                <a:gd name="T87" fmla="*/ 13 h 77"/>
                <a:gd name="T88" fmla="*/ 201 w 529"/>
                <a:gd name="T89" fmla="*/ 12 h 77"/>
                <a:gd name="T90" fmla="*/ 203 w 529"/>
                <a:gd name="T91" fmla="*/ 12 h 77"/>
                <a:gd name="T92" fmla="*/ 217 w 529"/>
                <a:gd name="T93" fmla="*/ 11 h 77"/>
                <a:gd name="T94" fmla="*/ 219 w 529"/>
                <a:gd name="T95" fmla="*/ 11 h 77"/>
                <a:gd name="T96" fmla="*/ 461 w 529"/>
                <a:gd name="T97" fmla="*/ 31 h 77"/>
                <a:gd name="T98" fmla="*/ 288 w 529"/>
                <a:gd name="T99" fmla="*/ 9 h 77"/>
                <a:gd name="T100" fmla="*/ 223 w 529"/>
                <a:gd name="T101" fmla="*/ 12 h 77"/>
                <a:gd name="T102" fmla="*/ 296 w 529"/>
                <a:gd name="T103" fmla="*/ 7 h 77"/>
                <a:gd name="T104" fmla="*/ 312 w 529"/>
                <a:gd name="T105" fmla="*/ 6 h 77"/>
                <a:gd name="T106" fmla="*/ 323 w 529"/>
                <a:gd name="T107" fmla="*/ 7 h 77"/>
                <a:gd name="T108" fmla="*/ 379 w 529"/>
                <a:gd name="T109" fmla="*/ 2 h 77"/>
                <a:gd name="T110" fmla="*/ 392 w 529"/>
                <a:gd name="T111" fmla="*/ 3 h 77"/>
                <a:gd name="T112" fmla="*/ 414 w 529"/>
                <a:gd name="T113" fmla="*/ 0 h 77"/>
                <a:gd name="T114" fmla="*/ 415 w 529"/>
                <a:gd name="T1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9" h="77">
                  <a:moveTo>
                    <a:pt x="516" y="74"/>
                  </a:moveTo>
                  <a:cubicBezTo>
                    <a:pt x="513" y="75"/>
                    <a:pt x="513" y="75"/>
                    <a:pt x="513" y="75"/>
                  </a:cubicBezTo>
                  <a:cubicBezTo>
                    <a:pt x="522" y="76"/>
                    <a:pt x="522" y="76"/>
                    <a:pt x="522" y="76"/>
                  </a:cubicBezTo>
                  <a:cubicBezTo>
                    <a:pt x="529" y="77"/>
                    <a:pt x="529" y="77"/>
                    <a:pt x="529" y="77"/>
                  </a:cubicBezTo>
                  <a:cubicBezTo>
                    <a:pt x="528" y="76"/>
                    <a:pt x="528" y="76"/>
                    <a:pt x="528" y="76"/>
                  </a:cubicBezTo>
                  <a:cubicBezTo>
                    <a:pt x="516" y="74"/>
                    <a:pt x="516" y="74"/>
                    <a:pt x="516" y="74"/>
                  </a:cubicBezTo>
                  <a:moveTo>
                    <a:pt x="494" y="72"/>
                  </a:moveTo>
                  <a:cubicBezTo>
                    <a:pt x="492" y="73"/>
                    <a:pt x="492" y="73"/>
                    <a:pt x="492" y="73"/>
                  </a:cubicBezTo>
                  <a:cubicBezTo>
                    <a:pt x="510" y="75"/>
                    <a:pt x="510" y="75"/>
                    <a:pt x="510" y="75"/>
                  </a:cubicBezTo>
                  <a:cubicBezTo>
                    <a:pt x="513" y="73"/>
                    <a:pt x="513" y="73"/>
                    <a:pt x="513" y="73"/>
                  </a:cubicBezTo>
                  <a:cubicBezTo>
                    <a:pt x="494" y="72"/>
                    <a:pt x="494" y="72"/>
                    <a:pt x="494" y="72"/>
                  </a:cubicBezTo>
                  <a:moveTo>
                    <a:pt x="520" y="71"/>
                  </a:moveTo>
                  <a:cubicBezTo>
                    <a:pt x="518" y="72"/>
                    <a:pt x="518" y="72"/>
                    <a:pt x="518" y="72"/>
                  </a:cubicBezTo>
                  <a:cubicBezTo>
                    <a:pt x="519" y="73"/>
                    <a:pt x="519" y="73"/>
                    <a:pt x="519" y="73"/>
                  </a:cubicBezTo>
                  <a:cubicBezTo>
                    <a:pt x="524" y="74"/>
                    <a:pt x="524" y="74"/>
                    <a:pt x="524" y="74"/>
                  </a:cubicBezTo>
                  <a:cubicBezTo>
                    <a:pt x="523" y="73"/>
                    <a:pt x="523" y="73"/>
                    <a:pt x="523" y="73"/>
                  </a:cubicBezTo>
                  <a:cubicBezTo>
                    <a:pt x="520" y="71"/>
                    <a:pt x="520" y="71"/>
                    <a:pt x="520" y="71"/>
                  </a:cubicBezTo>
                  <a:moveTo>
                    <a:pt x="450" y="68"/>
                  </a:moveTo>
                  <a:cubicBezTo>
                    <a:pt x="449" y="69"/>
                    <a:pt x="449" y="69"/>
                    <a:pt x="449" y="69"/>
                  </a:cubicBezTo>
                  <a:cubicBezTo>
                    <a:pt x="455" y="70"/>
                    <a:pt x="455" y="70"/>
                    <a:pt x="455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62" y="70"/>
                    <a:pt x="462" y="70"/>
                    <a:pt x="462" y="70"/>
                  </a:cubicBezTo>
                  <a:cubicBezTo>
                    <a:pt x="489" y="73"/>
                    <a:pt x="489" y="73"/>
                    <a:pt x="489" y="73"/>
                  </a:cubicBezTo>
                  <a:cubicBezTo>
                    <a:pt x="491" y="71"/>
                    <a:pt x="491" y="71"/>
                    <a:pt x="491" y="71"/>
                  </a:cubicBezTo>
                  <a:cubicBezTo>
                    <a:pt x="463" y="69"/>
                    <a:pt x="463" y="69"/>
                    <a:pt x="463" y="69"/>
                  </a:cubicBezTo>
                  <a:cubicBezTo>
                    <a:pt x="461" y="69"/>
                    <a:pt x="461" y="69"/>
                    <a:pt x="461" y="69"/>
                  </a:cubicBezTo>
                  <a:cubicBezTo>
                    <a:pt x="460" y="69"/>
                    <a:pt x="460" y="69"/>
                    <a:pt x="460" y="69"/>
                  </a:cubicBezTo>
                  <a:cubicBezTo>
                    <a:pt x="458" y="68"/>
                    <a:pt x="458" y="68"/>
                    <a:pt x="458" y="68"/>
                  </a:cubicBezTo>
                  <a:cubicBezTo>
                    <a:pt x="457" y="68"/>
                    <a:pt x="457" y="68"/>
                    <a:pt x="457" y="68"/>
                  </a:cubicBezTo>
                  <a:cubicBezTo>
                    <a:pt x="455" y="68"/>
                    <a:pt x="455" y="68"/>
                    <a:pt x="455" y="68"/>
                  </a:cubicBezTo>
                  <a:cubicBezTo>
                    <a:pt x="450" y="68"/>
                    <a:pt x="450" y="68"/>
                    <a:pt x="450" y="68"/>
                  </a:cubicBezTo>
                  <a:moveTo>
                    <a:pt x="435" y="66"/>
                  </a:moveTo>
                  <a:cubicBezTo>
                    <a:pt x="436" y="68"/>
                    <a:pt x="436" y="68"/>
                    <a:pt x="436" y="68"/>
                  </a:cubicBezTo>
                  <a:cubicBezTo>
                    <a:pt x="447" y="69"/>
                    <a:pt x="447" y="69"/>
                    <a:pt x="447" y="69"/>
                  </a:cubicBezTo>
                  <a:cubicBezTo>
                    <a:pt x="448" y="67"/>
                    <a:pt x="448" y="67"/>
                    <a:pt x="448" y="67"/>
                  </a:cubicBezTo>
                  <a:cubicBezTo>
                    <a:pt x="435" y="66"/>
                    <a:pt x="435" y="66"/>
                    <a:pt x="435" y="66"/>
                  </a:cubicBezTo>
                  <a:moveTo>
                    <a:pt x="433" y="66"/>
                  </a:moveTo>
                  <a:cubicBezTo>
                    <a:pt x="431" y="68"/>
                    <a:pt x="431" y="68"/>
                    <a:pt x="431" y="68"/>
                  </a:cubicBezTo>
                  <a:cubicBezTo>
                    <a:pt x="434" y="68"/>
                    <a:pt x="434" y="68"/>
                    <a:pt x="434" y="68"/>
                  </a:cubicBezTo>
                  <a:cubicBezTo>
                    <a:pt x="433" y="66"/>
                    <a:pt x="433" y="66"/>
                    <a:pt x="433" y="66"/>
                  </a:cubicBezTo>
                  <a:moveTo>
                    <a:pt x="429" y="66"/>
                  </a:moveTo>
                  <a:cubicBezTo>
                    <a:pt x="427" y="67"/>
                    <a:pt x="427" y="67"/>
                    <a:pt x="427" y="67"/>
                  </a:cubicBezTo>
                  <a:cubicBezTo>
                    <a:pt x="428" y="67"/>
                    <a:pt x="428" y="67"/>
                    <a:pt x="428" y="67"/>
                  </a:cubicBezTo>
                  <a:cubicBezTo>
                    <a:pt x="430" y="66"/>
                    <a:pt x="430" y="66"/>
                    <a:pt x="430" y="66"/>
                  </a:cubicBezTo>
                  <a:cubicBezTo>
                    <a:pt x="429" y="66"/>
                    <a:pt x="429" y="66"/>
                    <a:pt x="429" y="66"/>
                  </a:cubicBezTo>
                  <a:moveTo>
                    <a:pt x="508" y="63"/>
                  </a:moveTo>
                  <a:cubicBezTo>
                    <a:pt x="506" y="64"/>
                    <a:pt x="506" y="64"/>
                    <a:pt x="506" y="64"/>
                  </a:cubicBezTo>
                  <a:cubicBezTo>
                    <a:pt x="517" y="71"/>
                    <a:pt x="517" y="71"/>
                    <a:pt x="517" y="71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08" y="63"/>
                    <a:pt x="508" y="63"/>
                    <a:pt x="508" y="63"/>
                  </a:cubicBezTo>
                  <a:moveTo>
                    <a:pt x="499" y="59"/>
                  </a:moveTo>
                  <a:cubicBezTo>
                    <a:pt x="499" y="59"/>
                    <a:pt x="499" y="59"/>
                    <a:pt x="499" y="59"/>
                  </a:cubicBezTo>
                  <a:cubicBezTo>
                    <a:pt x="505" y="63"/>
                    <a:pt x="505" y="63"/>
                    <a:pt x="505" y="63"/>
                  </a:cubicBezTo>
                  <a:cubicBezTo>
                    <a:pt x="507" y="62"/>
                    <a:pt x="507" y="62"/>
                    <a:pt x="507" y="62"/>
                  </a:cubicBezTo>
                  <a:cubicBezTo>
                    <a:pt x="503" y="59"/>
                    <a:pt x="503" y="59"/>
                    <a:pt x="503" y="59"/>
                  </a:cubicBezTo>
                  <a:cubicBezTo>
                    <a:pt x="499" y="59"/>
                    <a:pt x="499" y="59"/>
                    <a:pt x="499" y="59"/>
                  </a:cubicBezTo>
                  <a:moveTo>
                    <a:pt x="348" y="58"/>
                  </a:moveTo>
                  <a:cubicBezTo>
                    <a:pt x="348" y="60"/>
                    <a:pt x="348" y="60"/>
                    <a:pt x="348" y="60"/>
                  </a:cubicBezTo>
                  <a:cubicBezTo>
                    <a:pt x="362" y="61"/>
                    <a:pt x="362" y="61"/>
                    <a:pt x="362" y="61"/>
                  </a:cubicBezTo>
                  <a:cubicBezTo>
                    <a:pt x="364" y="62"/>
                    <a:pt x="364" y="62"/>
                    <a:pt x="364" y="62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87" y="64"/>
                    <a:pt x="387" y="64"/>
                    <a:pt x="387" y="64"/>
                  </a:cubicBezTo>
                  <a:cubicBezTo>
                    <a:pt x="399" y="65"/>
                    <a:pt x="399" y="65"/>
                    <a:pt x="399" y="65"/>
                  </a:cubicBezTo>
                  <a:cubicBezTo>
                    <a:pt x="424" y="67"/>
                    <a:pt x="424" y="67"/>
                    <a:pt x="424" y="67"/>
                  </a:cubicBezTo>
                  <a:cubicBezTo>
                    <a:pt x="426" y="65"/>
                    <a:pt x="426" y="65"/>
                    <a:pt x="426" y="65"/>
                  </a:cubicBezTo>
                  <a:cubicBezTo>
                    <a:pt x="411" y="64"/>
                    <a:pt x="411" y="64"/>
                    <a:pt x="411" y="64"/>
                  </a:cubicBezTo>
                  <a:cubicBezTo>
                    <a:pt x="399" y="63"/>
                    <a:pt x="399" y="63"/>
                    <a:pt x="399" y="63"/>
                  </a:cubicBezTo>
                  <a:cubicBezTo>
                    <a:pt x="369" y="60"/>
                    <a:pt x="369" y="60"/>
                    <a:pt x="369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3" y="60"/>
                    <a:pt x="363" y="60"/>
                    <a:pt x="363" y="60"/>
                  </a:cubicBezTo>
                  <a:cubicBezTo>
                    <a:pt x="348" y="58"/>
                    <a:pt x="348" y="58"/>
                    <a:pt x="348" y="58"/>
                  </a:cubicBezTo>
                  <a:moveTo>
                    <a:pt x="344" y="58"/>
                  </a:moveTo>
                  <a:cubicBezTo>
                    <a:pt x="344" y="60"/>
                    <a:pt x="344" y="60"/>
                    <a:pt x="344" y="60"/>
                  </a:cubicBezTo>
                  <a:cubicBezTo>
                    <a:pt x="346" y="60"/>
                    <a:pt x="346" y="60"/>
                    <a:pt x="346" y="60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4" y="58"/>
                    <a:pt x="344" y="58"/>
                    <a:pt x="344" y="58"/>
                  </a:cubicBezTo>
                  <a:moveTo>
                    <a:pt x="316" y="56"/>
                  </a:moveTo>
                  <a:cubicBezTo>
                    <a:pt x="318" y="57"/>
                    <a:pt x="318" y="57"/>
                    <a:pt x="318" y="57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28" y="58"/>
                    <a:pt x="328" y="58"/>
                    <a:pt x="328" y="58"/>
                  </a:cubicBezTo>
                  <a:cubicBezTo>
                    <a:pt x="330" y="59"/>
                    <a:pt x="330" y="59"/>
                    <a:pt x="330" y="59"/>
                  </a:cubicBezTo>
                  <a:cubicBezTo>
                    <a:pt x="332" y="59"/>
                    <a:pt x="332" y="59"/>
                    <a:pt x="332" y="59"/>
                  </a:cubicBezTo>
                  <a:cubicBezTo>
                    <a:pt x="342" y="60"/>
                    <a:pt x="342" y="60"/>
                    <a:pt x="342" y="60"/>
                  </a:cubicBezTo>
                  <a:cubicBezTo>
                    <a:pt x="342" y="58"/>
                    <a:pt x="342" y="58"/>
                    <a:pt x="342" y="58"/>
                  </a:cubicBezTo>
                  <a:cubicBezTo>
                    <a:pt x="334" y="57"/>
                    <a:pt x="334" y="57"/>
                    <a:pt x="334" y="57"/>
                  </a:cubicBezTo>
                  <a:cubicBezTo>
                    <a:pt x="332" y="57"/>
                    <a:pt x="332" y="57"/>
                    <a:pt x="332" y="57"/>
                  </a:cubicBezTo>
                  <a:cubicBezTo>
                    <a:pt x="328" y="57"/>
                    <a:pt x="328" y="57"/>
                    <a:pt x="328" y="57"/>
                  </a:cubicBezTo>
                  <a:cubicBezTo>
                    <a:pt x="326" y="56"/>
                    <a:pt x="326" y="56"/>
                    <a:pt x="326" y="56"/>
                  </a:cubicBezTo>
                  <a:cubicBezTo>
                    <a:pt x="316" y="56"/>
                    <a:pt x="316" y="56"/>
                    <a:pt x="316" y="56"/>
                  </a:cubicBezTo>
                  <a:moveTo>
                    <a:pt x="297" y="55"/>
                  </a:moveTo>
                  <a:cubicBezTo>
                    <a:pt x="297" y="56"/>
                    <a:pt x="297" y="56"/>
                    <a:pt x="297" y="56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7" y="55"/>
                    <a:pt x="297" y="55"/>
                    <a:pt x="297" y="55"/>
                  </a:cubicBezTo>
                  <a:moveTo>
                    <a:pt x="299" y="54"/>
                  </a:moveTo>
                  <a:cubicBezTo>
                    <a:pt x="299" y="56"/>
                    <a:pt x="299" y="56"/>
                    <a:pt x="299" y="56"/>
                  </a:cubicBezTo>
                  <a:cubicBezTo>
                    <a:pt x="315" y="57"/>
                    <a:pt x="315" y="57"/>
                    <a:pt x="315" y="57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299" y="54"/>
                    <a:pt x="299" y="54"/>
                    <a:pt x="299" y="54"/>
                  </a:cubicBezTo>
                  <a:moveTo>
                    <a:pt x="272" y="52"/>
                  </a:moveTo>
                  <a:cubicBezTo>
                    <a:pt x="272" y="53"/>
                    <a:pt x="272" y="53"/>
                    <a:pt x="272" y="53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6" y="54"/>
                    <a:pt x="296" y="54"/>
                    <a:pt x="296" y="54"/>
                  </a:cubicBezTo>
                  <a:cubicBezTo>
                    <a:pt x="272" y="52"/>
                    <a:pt x="272" y="52"/>
                    <a:pt x="272" y="52"/>
                  </a:cubicBezTo>
                  <a:moveTo>
                    <a:pt x="267" y="51"/>
                  </a:moveTo>
                  <a:cubicBezTo>
                    <a:pt x="270" y="53"/>
                    <a:pt x="270" y="53"/>
                    <a:pt x="270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67" y="51"/>
                    <a:pt x="267" y="51"/>
                    <a:pt x="267" y="51"/>
                  </a:cubicBezTo>
                  <a:moveTo>
                    <a:pt x="252" y="50"/>
                  </a:moveTo>
                  <a:cubicBezTo>
                    <a:pt x="254" y="52"/>
                    <a:pt x="254" y="52"/>
                    <a:pt x="254" y="52"/>
                  </a:cubicBezTo>
                  <a:cubicBezTo>
                    <a:pt x="267" y="53"/>
                    <a:pt x="267" y="53"/>
                    <a:pt x="267" y="53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52" y="50"/>
                    <a:pt x="252" y="50"/>
                    <a:pt x="252" y="50"/>
                  </a:cubicBezTo>
                  <a:moveTo>
                    <a:pt x="232" y="48"/>
                  </a:moveTo>
                  <a:cubicBezTo>
                    <a:pt x="234" y="50"/>
                    <a:pt x="234" y="50"/>
                    <a:pt x="234" y="50"/>
                  </a:cubicBezTo>
                  <a:cubicBezTo>
                    <a:pt x="242" y="51"/>
                    <a:pt x="242" y="51"/>
                    <a:pt x="242" y="51"/>
                  </a:cubicBezTo>
                  <a:cubicBezTo>
                    <a:pt x="244" y="51"/>
                    <a:pt x="244" y="51"/>
                    <a:pt x="244" y="51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43" y="49"/>
                    <a:pt x="243" y="49"/>
                    <a:pt x="243" y="49"/>
                  </a:cubicBezTo>
                  <a:cubicBezTo>
                    <a:pt x="232" y="48"/>
                    <a:pt x="232" y="48"/>
                    <a:pt x="232" y="48"/>
                  </a:cubicBezTo>
                  <a:moveTo>
                    <a:pt x="227" y="47"/>
                  </a:moveTo>
                  <a:cubicBezTo>
                    <a:pt x="225" y="49"/>
                    <a:pt x="225" y="49"/>
                    <a:pt x="225" y="49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48"/>
                    <a:pt x="229" y="48"/>
                    <a:pt x="229" y="48"/>
                  </a:cubicBezTo>
                  <a:cubicBezTo>
                    <a:pt x="227" y="47"/>
                    <a:pt x="227" y="47"/>
                    <a:pt x="227" y="47"/>
                  </a:cubicBezTo>
                  <a:moveTo>
                    <a:pt x="216" y="46"/>
                  </a:moveTo>
                  <a:cubicBezTo>
                    <a:pt x="216" y="48"/>
                    <a:pt x="216" y="48"/>
                    <a:pt x="216" y="48"/>
                  </a:cubicBezTo>
                  <a:cubicBezTo>
                    <a:pt x="219" y="48"/>
                    <a:pt x="219" y="48"/>
                    <a:pt x="219" y="48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22" y="49"/>
                    <a:pt x="222" y="49"/>
                    <a:pt x="222" y="49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18" y="47"/>
                    <a:pt x="218" y="47"/>
                    <a:pt x="218" y="47"/>
                  </a:cubicBezTo>
                  <a:cubicBezTo>
                    <a:pt x="216" y="46"/>
                    <a:pt x="216" y="46"/>
                    <a:pt x="216" y="46"/>
                  </a:cubicBezTo>
                  <a:moveTo>
                    <a:pt x="186" y="44"/>
                  </a:moveTo>
                  <a:cubicBezTo>
                    <a:pt x="186" y="46"/>
                    <a:pt x="186" y="46"/>
                    <a:pt x="186" y="46"/>
                  </a:cubicBezTo>
                  <a:cubicBezTo>
                    <a:pt x="214" y="48"/>
                    <a:pt x="214" y="48"/>
                    <a:pt x="214" y="48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186" y="44"/>
                    <a:pt x="186" y="44"/>
                    <a:pt x="186" y="44"/>
                  </a:cubicBezTo>
                  <a:moveTo>
                    <a:pt x="168" y="42"/>
                  </a:moveTo>
                  <a:cubicBezTo>
                    <a:pt x="167" y="44"/>
                    <a:pt x="167" y="44"/>
                    <a:pt x="167" y="44"/>
                  </a:cubicBezTo>
                  <a:cubicBezTo>
                    <a:pt x="184" y="45"/>
                    <a:pt x="184" y="45"/>
                    <a:pt x="184" y="45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168" y="42"/>
                    <a:pt x="168" y="42"/>
                    <a:pt x="168" y="42"/>
                  </a:cubicBezTo>
                  <a:moveTo>
                    <a:pt x="120" y="38"/>
                  </a:moveTo>
                  <a:cubicBezTo>
                    <a:pt x="119" y="39"/>
                    <a:pt x="119" y="39"/>
                    <a:pt x="119" y="39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6" y="42"/>
                    <a:pt x="166" y="42"/>
                    <a:pt x="166" y="42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7" y="40"/>
                    <a:pt x="147" y="40"/>
                    <a:pt x="147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20" y="38"/>
                    <a:pt x="120" y="38"/>
                    <a:pt x="120" y="38"/>
                  </a:cubicBezTo>
                  <a:moveTo>
                    <a:pt x="116" y="37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6" y="37"/>
                    <a:pt x="116" y="37"/>
                    <a:pt x="116" y="37"/>
                  </a:cubicBezTo>
                  <a:moveTo>
                    <a:pt x="112" y="37"/>
                  </a:moveTo>
                  <a:cubicBezTo>
                    <a:pt x="110" y="39"/>
                    <a:pt x="110" y="39"/>
                    <a:pt x="110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2" y="37"/>
                    <a:pt x="112" y="37"/>
                    <a:pt x="112" y="37"/>
                  </a:cubicBezTo>
                  <a:moveTo>
                    <a:pt x="470" y="37"/>
                  </a:moveTo>
                  <a:cubicBezTo>
                    <a:pt x="468" y="38"/>
                    <a:pt x="468" y="38"/>
                    <a:pt x="468" y="38"/>
                  </a:cubicBezTo>
                  <a:cubicBezTo>
                    <a:pt x="470" y="40"/>
                    <a:pt x="470" y="40"/>
                    <a:pt x="470" y="40"/>
                  </a:cubicBezTo>
                  <a:cubicBezTo>
                    <a:pt x="472" y="41"/>
                    <a:pt x="472" y="41"/>
                    <a:pt x="472" y="41"/>
                  </a:cubicBezTo>
                  <a:cubicBezTo>
                    <a:pt x="475" y="43"/>
                    <a:pt x="475" y="43"/>
                    <a:pt x="475" y="43"/>
                  </a:cubicBezTo>
                  <a:cubicBezTo>
                    <a:pt x="479" y="45"/>
                    <a:pt x="479" y="45"/>
                    <a:pt x="479" y="45"/>
                  </a:cubicBezTo>
                  <a:cubicBezTo>
                    <a:pt x="482" y="47"/>
                    <a:pt x="482" y="47"/>
                    <a:pt x="482" y="47"/>
                  </a:cubicBezTo>
                  <a:cubicBezTo>
                    <a:pt x="483" y="48"/>
                    <a:pt x="483" y="48"/>
                    <a:pt x="483" y="48"/>
                  </a:cubicBezTo>
                  <a:cubicBezTo>
                    <a:pt x="495" y="56"/>
                    <a:pt x="495" y="56"/>
                    <a:pt x="495" y="56"/>
                  </a:cubicBezTo>
                  <a:cubicBezTo>
                    <a:pt x="499" y="57"/>
                    <a:pt x="499" y="57"/>
                    <a:pt x="499" y="57"/>
                  </a:cubicBezTo>
                  <a:cubicBezTo>
                    <a:pt x="484" y="47"/>
                    <a:pt x="484" y="47"/>
                    <a:pt x="484" y="47"/>
                  </a:cubicBezTo>
                  <a:cubicBezTo>
                    <a:pt x="483" y="46"/>
                    <a:pt x="483" y="46"/>
                    <a:pt x="483" y="46"/>
                  </a:cubicBezTo>
                  <a:cubicBezTo>
                    <a:pt x="479" y="44"/>
                    <a:pt x="479" y="44"/>
                    <a:pt x="479" y="44"/>
                  </a:cubicBezTo>
                  <a:cubicBezTo>
                    <a:pt x="472" y="39"/>
                    <a:pt x="472" y="39"/>
                    <a:pt x="472" y="39"/>
                  </a:cubicBezTo>
                  <a:cubicBezTo>
                    <a:pt x="471" y="38"/>
                    <a:pt x="471" y="38"/>
                    <a:pt x="471" y="38"/>
                  </a:cubicBezTo>
                  <a:cubicBezTo>
                    <a:pt x="470" y="37"/>
                    <a:pt x="470" y="37"/>
                    <a:pt x="470" y="37"/>
                  </a:cubicBezTo>
                  <a:moveTo>
                    <a:pt x="467" y="35"/>
                  </a:moveTo>
                  <a:cubicBezTo>
                    <a:pt x="466" y="36"/>
                    <a:pt x="466" y="36"/>
                    <a:pt x="466" y="36"/>
                  </a:cubicBezTo>
                  <a:cubicBezTo>
                    <a:pt x="466" y="37"/>
                    <a:pt x="466" y="37"/>
                    <a:pt x="466" y="37"/>
                  </a:cubicBezTo>
                  <a:cubicBezTo>
                    <a:pt x="468" y="36"/>
                    <a:pt x="468" y="36"/>
                    <a:pt x="468" y="36"/>
                  </a:cubicBezTo>
                  <a:cubicBezTo>
                    <a:pt x="467" y="35"/>
                    <a:pt x="467" y="35"/>
                    <a:pt x="467" y="35"/>
                  </a:cubicBezTo>
                  <a:moveTo>
                    <a:pt x="93" y="35"/>
                  </a:moveTo>
                  <a:cubicBezTo>
                    <a:pt x="94" y="36"/>
                    <a:pt x="95" y="37"/>
                    <a:pt x="96" y="37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3" y="35"/>
                    <a:pt x="93" y="35"/>
                    <a:pt x="93" y="35"/>
                  </a:cubicBezTo>
                  <a:moveTo>
                    <a:pt x="462" y="32"/>
                  </a:moveTo>
                  <a:cubicBezTo>
                    <a:pt x="462" y="34"/>
                    <a:pt x="462" y="34"/>
                    <a:pt x="462" y="34"/>
                  </a:cubicBezTo>
                  <a:cubicBezTo>
                    <a:pt x="463" y="35"/>
                    <a:pt x="463" y="35"/>
                    <a:pt x="463" y="35"/>
                  </a:cubicBezTo>
                  <a:cubicBezTo>
                    <a:pt x="464" y="35"/>
                    <a:pt x="464" y="35"/>
                    <a:pt x="464" y="35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3" y="33"/>
                    <a:pt x="463" y="33"/>
                    <a:pt x="463" y="33"/>
                  </a:cubicBezTo>
                  <a:cubicBezTo>
                    <a:pt x="462" y="32"/>
                    <a:pt x="462" y="32"/>
                    <a:pt x="462" y="32"/>
                  </a:cubicBezTo>
                  <a:moveTo>
                    <a:pt x="50" y="31"/>
                  </a:moveTo>
                  <a:cubicBezTo>
                    <a:pt x="50" y="33"/>
                    <a:pt x="50" y="33"/>
                    <a:pt x="50" y="33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5"/>
                    <a:pt x="82" y="35"/>
                    <a:pt x="83" y="34"/>
                  </a:cubicBezTo>
                  <a:cubicBezTo>
                    <a:pt x="50" y="31"/>
                    <a:pt x="50" y="31"/>
                    <a:pt x="50" y="31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8"/>
                  </a:cubicBezTo>
                  <a:cubicBezTo>
                    <a:pt x="1" y="28"/>
                    <a:pt x="1" y="28"/>
                    <a:pt x="1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49" y="21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moveTo>
                    <a:pt x="130" y="16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30" y="16"/>
                    <a:pt x="130" y="16"/>
                    <a:pt x="130" y="16"/>
                  </a:cubicBezTo>
                  <a:moveTo>
                    <a:pt x="181" y="13"/>
                  </a:moveTo>
                  <a:cubicBezTo>
                    <a:pt x="168" y="14"/>
                    <a:pt x="168" y="14"/>
                    <a:pt x="168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81" y="13"/>
                    <a:pt x="181" y="13"/>
                    <a:pt x="181" y="13"/>
                  </a:cubicBezTo>
                  <a:moveTo>
                    <a:pt x="186" y="13"/>
                  </a:moveTo>
                  <a:cubicBezTo>
                    <a:pt x="183" y="13"/>
                    <a:pt x="183" y="13"/>
                    <a:pt x="183" y="13"/>
                  </a:cubicBezTo>
                  <a:cubicBezTo>
                    <a:pt x="182" y="15"/>
                    <a:pt x="182" y="15"/>
                    <a:pt x="182" y="15"/>
                  </a:cubicBezTo>
                  <a:cubicBezTo>
                    <a:pt x="186" y="15"/>
                    <a:pt x="186" y="15"/>
                    <a:pt x="186" y="15"/>
                  </a:cubicBezTo>
                  <a:cubicBezTo>
                    <a:pt x="186" y="13"/>
                    <a:pt x="186" y="13"/>
                    <a:pt x="186" y="13"/>
                  </a:cubicBezTo>
                  <a:moveTo>
                    <a:pt x="192" y="12"/>
                  </a:moveTo>
                  <a:cubicBezTo>
                    <a:pt x="188" y="13"/>
                    <a:pt x="188" y="13"/>
                    <a:pt x="188" y="13"/>
                  </a:cubicBezTo>
                  <a:cubicBezTo>
                    <a:pt x="188" y="14"/>
                    <a:pt x="188" y="14"/>
                    <a:pt x="188" y="14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2" y="12"/>
                    <a:pt x="192" y="12"/>
                    <a:pt x="192" y="12"/>
                  </a:cubicBezTo>
                  <a:moveTo>
                    <a:pt x="201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202" y="14"/>
                    <a:pt x="202" y="14"/>
                    <a:pt x="202" y="14"/>
                  </a:cubicBezTo>
                  <a:cubicBezTo>
                    <a:pt x="201" y="12"/>
                    <a:pt x="201" y="12"/>
                    <a:pt x="201" y="12"/>
                  </a:cubicBezTo>
                  <a:moveTo>
                    <a:pt x="210" y="11"/>
                  </a:moveTo>
                  <a:cubicBezTo>
                    <a:pt x="203" y="12"/>
                    <a:pt x="203" y="12"/>
                    <a:pt x="203" y="12"/>
                  </a:cubicBezTo>
                  <a:cubicBezTo>
                    <a:pt x="203" y="14"/>
                    <a:pt x="203" y="14"/>
                    <a:pt x="203" y="14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0" y="11"/>
                    <a:pt x="210" y="11"/>
                    <a:pt x="210" y="11"/>
                  </a:cubicBezTo>
                  <a:moveTo>
                    <a:pt x="219" y="11"/>
                  </a:moveTo>
                  <a:cubicBezTo>
                    <a:pt x="218" y="11"/>
                    <a:pt x="218" y="11"/>
                    <a:pt x="218" y="11"/>
                  </a:cubicBezTo>
                  <a:cubicBezTo>
                    <a:pt x="217" y="11"/>
                    <a:pt x="217" y="11"/>
                    <a:pt x="217" y="11"/>
                  </a:cubicBezTo>
                  <a:cubicBezTo>
                    <a:pt x="212" y="11"/>
                    <a:pt x="212" y="11"/>
                    <a:pt x="212" y="11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7" y="13"/>
                    <a:pt x="217" y="13"/>
                    <a:pt x="217" y="13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19" y="11"/>
                    <a:pt x="219" y="11"/>
                    <a:pt x="219" y="11"/>
                  </a:cubicBezTo>
                  <a:moveTo>
                    <a:pt x="427" y="9"/>
                  </a:moveTo>
                  <a:cubicBezTo>
                    <a:pt x="424" y="9"/>
                    <a:pt x="424" y="9"/>
                    <a:pt x="424" y="9"/>
                  </a:cubicBezTo>
                  <a:cubicBezTo>
                    <a:pt x="444" y="22"/>
                    <a:pt x="444" y="22"/>
                    <a:pt x="444" y="22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60" y="33"/>
                    <a:pt x="460" y="33"/>
                    <a:pt x="460" y="33"/>
                  </a:cubicBezTo>
                  <a:cubicBezTo>
                    <a:pt x="461" y="31"/>
                    <a:pt x="461" y="31"/>
                    <a:pt x="461" y="31"/>
                  </a:cubicBezTo>
                  <a:cubicBezTo>
                    <a:pt x="448" y="22"/>
                    <a:pt x="448" y="22"/>
                    <a:pt x="448" y="22"/>
                  </a:cubicBezTo>
                  <a:cubicBezTo>
                    <a:pt x="446" y="21"/>
                    <a:pt x="446" y="21"/>
                    <a:pt x="446" y="21"/>
                  </a:cubicBezTo>
                  <a:cubicBezTo>
                    <a:pt x="427" y="9"/>
                    <a:pt x="427" y="9"/>
                    <a:pt x="427" y="9"/>
                  </a:cubicBezTo>
                  <a:moveTo>
                    <a:pt x="288" y="8"/>
                  </a:moveTo>
                  <a:cubicBezTo>
                    <a:pt x="288" y="9"/>
                    <a:pt x="288" y="9"/>
                    <a:pt x="288" y="9"/>
                  </a:cubicBezTo>
                  <a:cubicBezTo>
                    <a:pt x="288" y="9"/>
                    <a:pt x="288" y="9"/>
                    <a:pt x="288" y="9"/>
                  </a:cubicBezTo>
                  <a:cubicBezTo>
                    <a:pt x="288" y="8"/>
                    <a:pt x="288" y="8"/>
                    <a:pt x="288" y="8"/>
                  </a:cubicBezTo>
                  <a:moveTo>
                    <a:pt x="287" y="7"/>
                  </a:moveTo>
                  <a:cubicBezTo>
                    <a:pt x="243" y="10"/>
                    <a:pt x="243" y="10"/>
                    <a:pt x="24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3" y="12"/>
                    <a:pt x="223" y="12"/>
                    <a:pt x="223" y="12"/>
                  </a:cubicBezTo>
                  <a:cubicBezTo>
                    <a:pt x="242" y="11"/>
                    <a:pt x="242" y="11"/>
                    <a:pt x="242" y="11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7"/>
                    <a:pt x="287" y="7"/>
                    <a:pt x="287" y="7"/>
                  </a:cubicBezTo>
                  <a:moveTo>
                    <a:pt x="312" y="6"/>
                  </a:moveTo>
                  <a:cubicBezTo>
                    <a:pt x="296" y="7"/>
                    <a:pt x="296" y="7"/>
                    <a:pt x="296" y="7"/>
                  </a:cubicBezTo>
                  <a:cubicBezTo>
                    <a:pt x="291" y="7"/>
                    <a:pt x="291" y="7"/>
                    <a:pt x="291" y="7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295" y="8"/>
                    <a:pt x="295" y="8"/>
                    <a:pt x="295" y="8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6"/>
                    <a:pt x="312" y="6"/>
                    <a:pt x="312" y="6"/>
                  </a:cubicBezTo>
                  <a:moveTo>
                    <a:pt x="326" y="5"/>
                  </a:moveTo>
                  <a:cubicBezTo>
                    <a:pt x="325" y="5"/>
                    <a:pt x="325" y="5"/>
                    <a:pt x="325" y="5"/>
                  </a:cubicBezTo>
                  <a:cubicBezTo>
                    <a:pt x="323" y="5"/>
                    <a:pt x="323" y="5"/>
                    <a:pt x="323" y="5"/>
                  </a:cubicBezTo>
                  <a:cubicBezTo>
                    <a:pt x="314" y="5"/>
                    <a:pt x="314" y="5"/>
                    <a:pt x="314" y="5"/>
                  </a:cubicBezTo>
                  <a:cubicBezTo>
                    <a:pt x="314" y="7"/>
                    <a:pt x="314" y="7"/>
                    <a:pt x="314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6" y="5"/>
                    <a:pt x="326" y="5"/>
                    <a:pt x="326" y="5"/>
                  </a:cubicBezTo>
                  <a:moveTo>
                    <a:pt x="393" y="1"/>
                  </a:moveTo>
                  <a:cubicBezTo>
                    <a:pt x="393" y="1"/>
                    <a:pt x="393" y="1"/>
                    <a:pt x="393" y="1"/>
                  </a:cubicBezTo>
                  <a:cubicBezTo>
                    <a:pt x="379" y="2"/>
                    <a:pt x="379" y="2"/>
                    <a:pt x="379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28" y="5"/>
                    <a:pt x="328" y="5"/>
                    <a:pt x="328" y="5"/>
                  </a:cubicBezTo>
                  <a:cubicBezTo>
                    <a:pt x="328" y="7"/>
                    <a:pt x="328" y="7"/>
                    <a:pt x="328" y="7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8" y="4"/>
                    <a:pt x="378" y="4"/>
                    <a:pt x="378" y="4"/>
                  </a:cubicBezTo>
                  <a:cubicBezTo>
                    <a:pt x="392" y="3"/>
                    <a:pt x="392" y="3"/>
                    <a:pt x="392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2"/>
                    <a:pt x="394" y="2"/>
                    <a:pt x="394" y="2"/>
                  </a:cubicBezTo>
                  <a:cubicBezTo>
                    <a:pt x="393" y="1"/>
                    <a:pt x="393" y="1"/>
                    <a:pt x="393" y="1"/>
                  </a:cubicBezTo>
                  <a:moveTo>
                    <a:pt x="414" y="0"/>
                  </a:moveTo>
                  <a:cubicBezTo>
                    <a:pt x="414" y="0"/>
                    <a:pt x="414" y="0"/>
                    <a:pt x="414" y="0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414" y="2"/>
                    <a:pt x="414" y="2"/>
                    <a:pt x="414" y="2"/>
                  </a:cubicBezTo>
                  <a:cubicBezTo>
                    <a:pt x="422" y="7"/>
                    <a:pt x="422" y="7"/>
                    <a:pt x="422" y="7"/>
                  </a:cubicBezTo>
                  <a:cubicBezTo>
                    <a:pt x="425" y="7"/>
                    <a:pt x="425" y="7"/>
                    <a:pt x="425" y="7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14" y="0"/>
                    <a:pt x="414" y="0"/>
                    <a:pt x="4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1" name="Freeform 21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close/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close/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close/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close/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close/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close/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close/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close/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close/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close/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close/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close/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close/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close/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close/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close/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close/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close/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close/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close/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close/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close/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close/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close/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close/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close/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close/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close/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close/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close/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close/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2" name="Freeform 22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3" name="Freeform 23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close/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close/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close/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close/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close/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close/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close/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close/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close/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close/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close/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close/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close/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close/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close/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close/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close/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close/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close/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close/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4" name="Freeform 24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5" name="Freeform 25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close/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close/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close/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close/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close/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close/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close/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close/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close/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close/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close/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close/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close/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close/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close/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6" name="Freeform 26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7" name="Freeform 27"/>
            <p:cNvSpPr>
              <a:spLocks noEditPoints="1"/>
            </p:cNvSpPr>
            <p:nvPr/>
          </p:nvSpPr>
          <p:spPr bwMode="auto">
            <a:xfrm>
              <a:off x="10314901" y="2812046"/>
              <a:ext cx="372127" cy="1188922"/>
            </a:xfrm>
            <a:custGeom>
              <a:avLst/>
              <a:gdLst>
                <a:gd name="T0" fmla="*/ 29 w 88"/>
                <a:gd name="T1" fmla="*/ 308 h 308"/>
                <a:gd name="T2" fmla="*/ 23 w 88"/>
                <a:gd name="T3" fmla="*/ 293 h 308"/>
                <a:gd name="T4" fmla="*/ 26 w 88"/>
                <a:gd name="T5" fmla="*/ 308 h 308"/>
                <a:gd name="T6" fmla="*/ 37 w 88"/>
                <a:gd name="T7" fmla="*/ 258 h 308"/>
                <a:gd name="T8" fmla="*/ 38 w 88"/>
                <a:gd name="T9" fmla="*/ 260 h 308"/>
                <a:gd name="T10" fmla="*/ 20 w 88"/>
                <a:gd name="T11" fmla="*/ 256 h 308"/>
                <a:gd name="T12" fmla="*/ 22 w 88"/>
                <a:gd name="T13" fmla="*/ 255 h 308"/>
                <a:gd name="T14" fmla="*/ 38 w 88"/>
                <a:gd name="T15" fmla="*/ 252 h 308"/>
                <a:gd name="T16" fmla="*/ 39 w 88"/>
                <a:gd name="T17" fmla="*/ 257 h 308"/>
                <a:gd name="T18" fmla="*/ 41 w 88"/>
                <a:gd name="T19" fmla="*/ 245 h 308"/>
                <a:gd name="T20" fmla="*/ 20 w 88"/>
                <a:gd name="T21" fmla="*/ 253 h 308"/>
                <a:gd name="T22" fmla="*/ 21 w 88"/>
                <a:gd name="T23" fmla="*/ 253 h 308"/>
                <a:gd name="T24" fmla="*/ 20 w 88"/>
                <a:gd name="T25" fmla="*/ 237 h 308"/>
                <a:gd name="T26" fmla="*/ 20 w 88"/>
                <a:gd name="T27" fmla="*/ 237 h 308"/>
                <a:gd name="T28" fmla="*/ 42 w 88"/>
                <a:gd name="T29" fmla="*/ 242 h 308"/>
                <a:gd name="T30" fmla="*/ 16 w 88"/>
                <a:gd name="T31" fmla="*/ 211 h 308"/>
                <a:gd name="T32" fmla="*/ 18 w 88"/>
                <a:gd name="T33" fmla="*/ 236 h 308"/>
                <a:gd name="T34" fmla="*/ 16 w 88"/>
                <a:gd name="T35" fmla="*/ 211 h 308"/>
                <a:gd name="T36" fmla="*/ 46 w 88"/>
                <a:gd name="T37" fmla="*/ 209 h 308"/>
                <a:gd name="T38" fmla="*/ 46 w 88"/>
                <a:gd name="T39" fmla="*/ 211 h 308"/>
                <a:gd name="T40" fmla="*/ 47 w 88"/>
                <a:gd name="T41" fmla="*/ 214 h 308"/>
                <a:gd name="T42" fmla="*/ 49 w 88"/>
                <a:gd name="T43" fmla="*/ 203 h 308"/>
                <a:gd name="T44" fmla="*/ 65 w 88"/>
                <a:gd name="T45" fmla="*/ 111 h 308"/>
                <a:gd name="T46" fmla="*/ 50 w 88"/>
                <a:gd name="T47" fmla="*/ 199 h 308"/>
                <a:gd name="T48" fmla="*/ 67 w 88"/>
                <a:gd name="T49" fmla="*/ 112 h 308"/>
                <a:gd name="T50" fmla="*/ 7 w 88"/>
                <a:gd name="T51" fmla="*/ 87 h 308"/>
                <a:gd name="T52" fmla="*/ 8 w 88"/>
                <a:gd name="T53" fmla="*/ 101 h 308"/>
                <a:gd name="T54" fmla="*/ 8 w 88"/>
                <a:gd name="T55" fmla="*/ 108 h 308"/>
                <a:gd name="T56" fmla="*/ 12 w 88"/>
                <a:gd name="T57" fmla="*/ 151 h 308"/>
                <a:gd name="T58" fmla="*/ 13 w 88"/>
                <a:gd name="T59" fmla="*/ 163 h 308"/>
                <a:gd name="T60" fmla="*/ 14 w 88"/>
                <a:gd name="T61" fmla="*/ 160 h 308"/>
                <a:gd name="T62" fmla="*/ 13 w 88"/>
                <a:gd name="T63" fmla="*/ 142 h 308"/>
                <a:gd name="T64" fmla="*/ 10 w 88"/>
                <a:gd name="T65" fmla="*/ 105 h 308"/>
                <a:gd name="T66" fmla="*/ 9 w 88"/>
                <a:gd name="T67" fmla="*/ 90 h 308"/>
                <a:gd name="T68" fmla="*/ 8 w 88"/>
                <a:gd name="T69" fmla="*/ 85 h 308"/>
                <a:gd name="T70" fmla="*/ 0 w 88"/>
                <a:gd name="T71" fmla="*/ 0 h 308"/>
                <a:gd name="T72" fmla="*/ 5 w 88"/>
                <a:gd name="T73" fmla="*/ 45 h 308"/>
                <a:gd name="T74" fmla="*/ 76 w 88"/>
                <a:gd name="T75" fmla="*/ 4 h 308"/>
                <a:gd name="T76" fmla="*/ 78 w 88"/>
                <a:gd name="T77" fmla="*/ 46 h 308"/>
                <a:gd name="T78" fmla="*/ 67 w 88"/>
                <a:gd name="T79" fmla="*/ 110 h 308"/>
                <a:gd name="T80" fmla="*/ 88 w 88"/>
                <a:gd name="T81" fmla="*/ 4 h 308"/>
                <a:gd name="T82" fmla="*/ 76 w 88"/>
                <a:gd name="T83" fmla="*/ 2 h 308"/>
                <a:gd name="T84" fmla="*/ 0 w 88"/>
                <a:gd name="T8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308">
                  <a:moveTo>
                    <a:pt x="29" y="297"/>
                  </a:moveTo>
                  <a:cubicBezTo>
                    <a:pt x="27" y="308"/>
                    <a:pt x="27" y="308"/>
                    <a:pt x="27" y="308"/>
                  </a:cubicBezTo>
                  <a:cubicBezTo>
                    <a:pt x="28" y="308"/>
                    <a:pt x="28" y="308"/>
                    <a:pt x="29" y="308"/>
                  </a:cubicBezTo>
                  <a:cubicBezTo>
                    <a:pt x="31" y="297"/>
                    <a:pt x="31" y="297"/>
                    <a:pt x="31" y="297"/>
                  </a:cubicBezTo>
                  <a:cubicBezTo>
                    <a:pt x="29" y="297"/>
                    <a:pt x="29" y="297"/>
                    <a:pt x="29" y="297"/>
                  </a:cubicBezTo>
                  <a:moveTo>
                    <a:pt x="23" y="293"/>
                  </a:moveTo>
                  <a:cubicBezTo>
                    <a:pt x="24" y="308"/>
                    <a:pt x="24" y="308"/>
                    <a:pt x="24" y="308"/>
                  </a:cubicBezTo>
                  <a:cubicBezTo>
                    <a:pt x="24" y="308"/>
                    <a:pt x="25" y="308"/>
                    <a:pt x="25" y="308"/>
                  </a:cubicBezTo>
                  <a:cubicBezTo>
                    <a:pt x="25" y="308"/>
                    <a:pt x="26" y="308"/>
                    <a:pt x="26" y="308"/>
                  </a:cubicBezTo>
                  <a:cubicBezTo>
                    <a:pt x="25" y="294"/>
                    <a:pt x="25" y="294"/>
                    <a:pt x="25" y="294"/>
                  </a:cubicBezTo>
                  <a:cubicBezTo>
                    <a:pt x="23" y="293"/>
                    <a:pt x="23" y="293"/>
                    <a:pt x="23" y="293"/>
                  </a:cubicBezTo>
                  <a:moveTo>
                    <a:pt x="37" y="258"/>
                  </a:moveTo>
                  <a:cubicBezTo>
                    <a:pt x="30" y="295"/>
                    <a:pt x="30" y="295"/>
                    <a:pt x="30" y="295"/>
                  </a:cubicBezTo>
                  <a:cubicBezTo>
                    <a:pt x="31" y="296"/>
                    <a:pt x="31" y="296"/>
                    <a:pt x="31" y="296"/>
                  </a:cubicBezTo>
                  <a:cubicBezTo>
                    <a:pt x="38" y="260"/>
                    <a:pt x="38" y="260"/>
                    <a:pt x="38" y="260"/>
                  </a:cubicBezTo>
                  <a:cubicBezTo>
                    <a:pt x="37" y="258"/>
                    <a:pt x="37" y="258"/>
                    <a:pt x="37" y="258"/>
                  </a:cubicBezTo>
                  <a:moveTo>
                    <a:pt x="22" y="255"/>
                  </a:moveTo>
                  <a:cubicBezTo>
                    <a:pt x="20" y="256"/>
                    <a:pt x="20" y="256"/>
                    <a:pt x="20" y="256"/>
                  </a:cubicBezTo>
                  <a:cubicBezTo>
                    <a:pt x="23" y="291"/>
                    <a:pt x="23" y="291"/>
                    <a:pt x="23" y="291"/>
                  </a:cubicBezTo>
                  <a:cubicBezTo>
                    <a:pt x="24" y="292"/>
                    <a:pt x="24" y="292"/>
                    <a:pt x="24" y="292"/>
                  </a:cubicBezTo>
                  <a:cubicBezTo>
                    <a:pt x="22" y="255"/>
                    <a:pt x="22" y="255"/>
                    <a:pt x="22" y="255"/>
                  </a:cubicBezTo>
                  <a:moveTo>
                    <a:pt x="41" y="245"/>
                  </a:moveTo>
                  <a:cubicBezTo>
                    <a:pt x="39" y="246"/>
                    <a:pt x="39" y="246"/>
                    <a:pt x="39" y="246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8" y="254"/>
                    <a:pt x="38" y="254"/>
                    <a:pt x="38" y="254"/>
                  </a:cubicBezTo>
                  <a:cubicBezTo>
                    <a:pt x="37" y="256"/>
                    <a:pt x="37" y="256"/>
                    <a:pt x="37" y="256"/>
                  </a:cubicBezTo>
                  <a:cubicBezTo>
                    <a:pt x="39" y="257"/>
                    <a:pt x="39" y="257"/>
                    <a:pt x="39" y="257"/>
                  </a:cubicBezTo>
                  <a:cubicBezTo>
                    <a:pt x="39" y="253"/>
                    <a:pt x="39" y="253"/>
                    <a:pt x="39" y="253"/>
                  </a:cubicBezTo>
                  <a:cubicBezTo>
                    <a:pt x="40" y="252"/>
                    <a:pt x="40" y="252"/>
                    <a:pt x="40" y="252"/>
                  </a:cubicBezTo>
                  <a:cubicBezTo>
                    <a:pt x="41" y="245"/>
                    <a:pt x="41" y="245"/>
                    <a:pt x="41" y="245"/>
                  </a:cubicBezTo>
                  <a:moveTo>
                    <a:pt x="19" y="239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20" y="253"/>
                    <a:pt x="20" y="253"/>
                    <a:pt x="20" y="253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21" y="254"/>
                    <a:pt x="21" y="254"/>
                    <a:pt x="21" y="254"/>
                  </a:cubicBezTo>
                  <a:cubicBezTo>
                    <a:pt x="21" y="253"/>
                    <a:pt x="21" y="253"/>
                    <a:pt x="21" y="253"/>
                  </a:cubicBezTo>
                  <a:cubicBezTo>
                    <a:pt x="20" y="241"/>
                    <a:pt x="20" y="241"/>
                    <a:pt x="20" y="241"/>
                  </a:cubicBezTo>
                  <a:cubicBezTo>
                    <a:pt x="19" y="239"/>
                    <a:pt x="19" y="239"/>
                    <a:pt x="19" y="239"/>
                  </a:cubicBezTo>
                  <a:moveTo>
                    <a:pt x="20" y="237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20" y="238"/>
                    <a:pt x="20" y="238"/>
                    <a:pt x="20" y="238"/>
                  </a:cubicBezTo>
                  <a:cubicBezTo>
                    <a:pt x="20" y="237"/>
                    <a:pt x="20" y="237"/>
                    <a:pt x="20" y="237"/>
                  </a:cubicBezTo>
                  <a:moveTo>
                    <a:pt x="43" y="224"/>
                  </a:moveTo>
                  <a:cubicBezTo>
                    <a:pt x="40" y="244"/>
                    <a:pt x="40" y="244"/>
                    <a:pt x="40" y="244"/>
                  </a:cubicBezTo>
                  <a:cubicBezTo>
                    <a:pt x="42" y="242"/>
                    <a:pt x="42" y="242"/>
                    <a:pt x="42" y="242"/>
                  </a:cubicBezTo>
                  <a:cubicBezTo>
                    <a:pt x="45" y="225"/>
                    <a:pt x="45" y="225"/>
                    <a:pt x="45" y="225"/>
                  </a:cubicBezTo>
                  <a:cubicBezTo>
                    <a:pt x="43" y="224"/>
                    <a:pt x="43" y="224"/>
                    <a:pt x="43" y="224"/>
                  </a:cubicBezTo>
                  <a:moveTo>
                    <a:pt x="16" y="211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20" y="234"/>
                    <a:pt x="20" y="234"/>
                    <a:pt x="20" y="234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6" y="211"/>
                    <a:pt x="16" y="211"/>
                    <a:pt x="16" y="211"/>
                  </a:cubicBezTo>
                  <a:moveTo>
                    <a:pt x="48" y="199"/>
                  </a:moveTo>
                  <a:cubicBezTo>
                    <a:pt x="48" y="200"/>
                    <a:pt x="48" y="200"/>
                    <a:pt x="48" y="200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4" y="222"/>
                    <a:pt x="44" y="222"/>
                    <a:pt x="44" y="222"/>
                  </a:cubicBezTo>
                  <a:cubicBezTo>
                    <a:pt x="45" y="223"/>
                    <a:pt x="45" y="223"/>
                    <a:pt x="45" y="223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8" y="211"/>
                    <a:pt x="48" y="211"/>
                    <a:pt x="48" y="211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9" y="203"/>
                    <a:pt x="49" y="203"/>
                    <a:pt x="49" y="203"/>
                  </a:cubicBezTo>
                  <a:cubicBezTo>
                    <a:pt x="50" y="201"/>
                    <a:pt x="50" y="201"/>
                    <a:pt x="50" y="201"/>
                  </a:cubicBezTo>
                  <a:cubicBezTo>
                    <a:pt x="48" y="199"/>
                    <a:pt x="48" y="199"/>
                    <a:pt x="48" y="199"/>
                  </a:cubicBezTo>
                  <a:moveTo>
                    <a:pt x="65" y="111"/>
                  </a:moveTo>
                  <a:cubicBezTo>
                    <a:pt x="64" y="117"/>
                    <a:pt x="64" y="117"/>
                    <a:pt x="64" y="117"/>
                  </a:cubicBezTo>
                  <a:cubicBezTo>
                    <a:pt x="49" y="197"/>
                    <a:pt x="49" y="197"/>
                    <a:pt x="49" y="197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5" y="111"/>
                    <a:pt x="65" y="111"/>
                    <a:pt x="65" y="111"/>
                  </a:cubicBezTo>
                  <a:moveTo>
                    <a:pt x="4" y="46"/>
                  </a:moveTo>
                  <a:cubicBezTo>
                    <a:pt x="7" y="87"/>
                    <a:pt x="7" y="87"/>
                    <a:pt x="7" y="8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8" y="210"/>
                    <a:pt x="18" y="210"/>
                    <a:pt x="18" y="21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6"/>
                    <a:pt x="4" y="46"/>
                    <a:pt x="4" y="46"/>
                  </a:cubicBezTo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8" name="Freeform 28"/>
            <p:cNvSpPr>
              <a:spLocks noEditPoints="1"/>
            </p:cNvSpPr>
            <p:nvPr/>
          </p:nvSpPr>
          <p:spPr bwMode="auto">
            <a:xfrm>
              <a:off x="9908781" y="2862466"/>
              <a:ext cx="1010828" cy="1185668"/>
            </a:xfrm>
            <a:custGeom>
              <a:avLst/>
              <a:gdLst>
                <a:gd name="T0" fmla="*/ 98 w 239"/>
                <a:gd name="T1" fmla="*/ 253 h 307"/>
                <a:gd name="T2" fmla="*/ 117 w 239"/>
                <a:gd name="T3" fmla="*/ 241 h 307"/>
                <a:gd name="T4" fmla="*/ 101 w 239"/>
                <a:gd name="T5" fmla="*/ 252 h 307"/>
                <a:gd name="T6" fmla="*/ 123 w 239"/>
                <a:gd name="T7" fmla="*/ 239 h 307"/>
                <a:gd name="T8" fmla="*/ 157 w 239"/>
                <a:gd name="T9" fmla="*/ 219 h 307"/>
                <a:gd name="T10" fmla="*/ 126 w 239"/>
                <a:gd name="T11" fmla="*/ 236 h 307"/>
                <a:gd name="T12" fmla="*/ 156 w 239"/>
                <a:gd name="T13" fmla="*/ 222 h 307"/>
                <a:gd name="T14" fmla="*/ 165 w 239"/>
                <a:gd name="T15" fmla="*/ 214 h 307"/>
                <a:gd name="T16" fmla="*/ 161 w 239"/>
                <a:gd name="T17" fmla="*/ 219 h 307"/>
                <a:gd name="T18" fmla="*/ 165 w 239"/>
                <a:gd name="T19" fmla="*/ 214 h 307"/>
                <a:gd name="T20" fmla="*/ 167 w 239"/>
                <a:gd name="T21" fmla="*/ 213 h 307"/>
                <a:gd name="T22" fmla="*/ 197 w 239"/>
                <a:gd name="T23" fmla="*/ 199 h 307"/>
                <a:gd name="T24" fmla="*/ 200 w 239"/>
                <a:gd name="T25" fmla="*/ 198 h 307"/>
                <a:gd name="T26" fmla="*/ 21 w 239"/>
                <a:gd name="T27" fmla="*/ 199 h 307"/>
                <a:gd name="T28" fmla="*/ 12 w 239"/>
                <a:gd name="T29" fmla="*/ 246 h 307"/>
                <a:gd name="T30" fmla="*/ 3 w 239"/>
                <a:gd name="T31" fmla="*/ 305 h 307"/>
                <a:gd name="T32" fmla="*/ 13 w 239"/>
                <a:gd name="T33" fmla="*/ 248 h 307"/>
                <a:gd name="T34" fmla="*/ 22 w 239"/>
                <a:gd name="T35" fmla="*/ 201 h 307"/>
                <a:gd name="T36" fmla="*/ 24 w 239"/>
                <a:gd name="T37" fmla="*/ 181 h 307"/>
                <a:gd name="T38" fmla="*/ 24 w 239"/>
                <a:gd name="T39" fmla="*/ 181 h 307"/>
                <a:gd name="T40" fmla="*/ 227 w 239"/>
                <a:gd name="T41" fmla="*/ 182 h 307"/>
                <a:gd name="T42" fmla="*/ 26 w 239"/>
                <a:gd name="T43" fmla="*/ 181 h 307"/>
                <a:gd name="T44" fmla="*/ 234 w 239"/>
                <a:gd name="T45" fmla="*/ 179 h 307"/>
                <a:gd name="T46" fmla="*/ 236 w 239"/>
                <a:gd name="T47" fmla="*/ 176 h 307"/>
                <a:gd name="T48" fmla="*/ 239 w 239"/>
                <a:gd name="T49" fmla="*/ 176 h 307"/>
                <a:gd name="T50" fmla="*/ 28 w 239"/>
                <a:gd name="T51" fmla="*/ 162 h 307"/>
                <a:gd name="T52" fmla="*/ 25 w 239"/>
                <a:gd name="T53" fmla="*/ 176 h 307"/>
                <a:gd name="T54" fmla="*/ 28 w 239"/>
                <a:gd name="T55" fmla="*/ 170 h 307"/>
                <a:gd name="T56" fmla="*/ 29 w 239"/>
                <a:gd name="T57" fmla="*/ 157 h 307"/>
                <a:gd name="T58" fmla="*/ 235 w 239"/>
                <a:gd name="T59" fmla="*/ 172 h 307"/>
                <a:gd name="T60" fmla="*/ 51 w 239"/>
                <a:gd name="T61" fmla="*/ 44 h 307"/>
                <a:gd name="T62" fmla="*/ 43 w 239"/>
                <a:gd name="T63" fmla="*/ 85 h 307"/>
                <a:gd name="T64" fmla="*/ 34 w 239"/>
                <a:gd name="T65" fmla="*/ 132 h 307"/>
                <a:gd name="T66" fmla="*/ 35 w 239"/>
                <a:gd name="T67" fmla="*/ 133 h 307"/>
                <a:gd name="T68" fmla="*/ 44 w 239"/>
                <a:gd name="T69" fmla="*/ 90 h 307"/>
                <a:gd name="T70" fmla="*/ 52 w 239"/>
                <a:gd name="T71" fmla="*/ 49 h 307"/>
                <a:gd name="T72" fmla="*/ 55 w 239"/>
                <a:gd name="T73" fmla="*/ 32 h 307"/>
                <a:gd name="T74" fmla="*/ 55 w 239"/>
                <a:gd name="T75" fmla="*/ 32 h 307"/>
                <a:gd name="T76" fmla="*/ 101 w 239"/>
                <a:gd name="T77" fmla="*/ 35 h 307"/>
                <a:gd name="T78" fmla="*/ 134 w 239"/>
                <a:gd name="T79" fmla="*/ 69 h 307"/>
                <a:gd name="T80" fmla="*/ 161 w 239"/>
                <a:gd name="T81" fmla="*/ 98 h 307"/>
                <a:gd name="T82" fmla="*/ 216 w 239"/>
                <a:gd name="T83" fmla="*/ 155 h 307"/>
                <a:gd name="T84" fmla="*/ 163 w 239"/>
                <a:gd name="T85" fmla="*/ 97 h 307"/>
                <a:gd name="T86" fmla="*/ 141 w 239"/>
                <a:gd name="T87" fmla="*/ 73 h 307"/>
                <a:gd name="T88" fmla="*/ 126 w 239"/>
                <a:gd name="T89" fmla="*/ 59 h 307"/>
                <a:gd name="T90" fmla="*/ 83 w 239"/>
                <a:gd name="T91" fmla="*/ 13 h 307"/>
                <a:gd name="T92" fmla="*/ 83 w 239"/>
                <a:gd name="T93" fmla="*/ 13 h 307"/>
                <a:gd name="T94" fmla="*/ 59 w 239"/>
                <a:gd name="T95" fmla="*/ 10 h 307"/>
                <a:gd name="T96" fmla="*/ 60 w 239"/>
                <a:gd name="T97" fmla="*/ 8 h 307"/>
                <a:gd name="T98" fmla="*/ 69 w 239"/>
                <a:gd name="T99" fmla="*/ 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307">
                  <a:moveTo>
                    <a:pt x="100" y="250"/>
                  </a:moveTo>
                  <a:cubicBezTo>
                    <a:pt x="30" y="288"/>
                    <a:pt x="30" y="288"/>
                    <a:pt x="30" y="288"/>
                  </a:cubicBezTo>
                  <a:cubicBezTo>
                    <a:pt x="29" y="291"/>
                    <a:pt x="29" y="291"/>
                    <a:pt x="29" y="291"/>
                  </a:cubicBezTo>
                  <a:cubicBezTo>
                    <a:pt x="98" y="253"/>
                    <a:pt x="98" y="253"/>
                    <a:pt x="98" y="253"/>
                  </a:cubicBezTo>
                  <a:cubicBezTo>
                    <a:pt x="100" y="250"/>
                    <a:pt x="100" y="250"/>
                    <a:pt x="100" y="250"/>
                  </a:cubicBezTo>
                  <a:moveTo>
                    <a:pt x="125" y="237"/>
                  </a:moveTo>
                  <a:cubicBezTo>
                    <a:pt x="119" y="240"/>
                    <a:pt x="119" y="240"/>
                    <a:pt x="119" y="240"/>
                  </a:cubicBezTo>
                  <a:cubicBezTo>
                    <a:pt x="117" y="241"/>
                    <a:pt x="117" y="241"/>
                    <a:pt x="117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15" y="242"/>
                    <a:pt x="115" y="242"/>
                    <a:pt x="115" y="242"/>
                  </a:cubicBezTo>
                  <a:cubicBezTo>
                    <a:pt x="102" y="249"/>
                    <a:pt x="102" y="249"/>
                    <a:pt x="102" y="249"/>
                  </a:cubicBezTo>
                  <a:cubicBezTo>
                    <a:pt x="101" y="252"/>
                    <a:pt x="101" y="252"/>
                    <a:pt x="101" y="252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8" y="242"/>
                    <a:pt x="118" y="242"/>
                    <a:pt x="118" y="242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6" y="238"/>
                    <a:pt x="126" y="238"/>
                    <a:pt x="126" y="238"/>
                  </a:cubicBezTo>
                  <a:cubicBezTo>
                    <a:pt x="125" y="237"/>
                    <a:pt x="125" y="237"/>
                    <a:pt x="125" y="237"/>
                  </a:cubicBezTo>
                  <a:moveTo>
                    <a:pt x="157" y="219"/>
                  </a:moveTo>
                  <a:cubicBezTo>
                    <a:pt x="157" y="219"/>
                    <a:pt x="157" y="219"/>
                    <a:pt x="157" y="219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38" y="229"/>
                    <a:pt x="138" y="229"/>
                    <a:pt x="138" y="229"/>
                  </a:cubicBezTo>
                  <a:cubicBezTo>
                    <a:pt x="136" y="231"/>
                    <a:pt x="136" y="231"/>
                    <a:pt x="136" y="231"/>
                  </a:cubicBezTo>
                  <a:cubicBezTo>
                    <a:pt x="126" y="236"/>
                    <a:pt x="126" y="236"/>
                    <a:pt x="126" y="236"/>
                  </a:cubicBezTo>
                  <a:cubicBezTo>
                    <a:pt x="128" y="237"/>
                    <a:pt x="128" y="237"/>
                    <a:pt x="128" y="237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56" y="222"/>
                    <a:pt x="156" y="222"/>
                    <a:pt x="156" y="222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9" y="220"/>
                    <a:pt x="159" y="220"/>
                    <a:pt x="159" y="220"/>
                  </a:cubicBezTo>
                  <a:cubicBezTo>
                    <a:pt x="157" y="219"/>
                    <a:pt x="157" y="219"/>
                    <a:pt x="157" y="219"/>
                  </a:cubicBezTo>
                  <a:moveTo>
                    <a:pt x="165" y="214"/>
                  </a:moveTo>
                  <a:cubicBezTo>
                    <a:pt x="163" y="216"/>
                    <a:pt x="163" y="216"/>
                    <a:pt x="163" y="216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161" y="219"/>
                    <a:pt x="161" y="219"/>
                    <a:pt x="161" y="219"/>
                  </a:cubicBezTo>
                  <a:cubicBezTo>
                    <a:pt x="162" y="218"/>
                    <a:pt x="162" y="218"/>
                    <a:pt x="162" y="218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7" y="216"/>
                    <a:pt x="167" y="216"/>
                    <a:pt x="167" y="216"/>
                  </a:cubicBezTo>
                  <a:cubicBezTo>
                    <a:pt x="165" y="214"/>
                    <a:pt x="165" y="214"/>
                    <a:pt x="165" y="214"/>
                  </a:cubicBezTo>
                  <a:moveTo>
                    <a:pt x="198" y="196"/>
                  </a:moveTo>
                  <a:cubicBezTo>
                    <a:pt x="189" y="202"/>
                    <a:pt x="189" y="202"/>
                    <a:pt x="189" y="20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67" y="213"/>
                    <a:pt x="167" y="213"/>
                    <a:pt x="167" y="213"/>
                  </a:cubicBezTo>
                  <a:cubicBezTo>
                    <a:pt x="168" y="215"/>
                    <a:pt x="168" y="215"/>
                    <a:pt x="168" y="215"/>
                  </a:cubicBezTo>
                  <a:cubicBezTo>
                    <a:pt x="187" y="204"/>
                    <a:pt x="187" y="204"/>
                    <a:pt x="187" y="204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8" y="196"/>
                    <a:pt x="198" y="196"/>
                    <a:pt x="198" y="196"/>
                  </a:cubicBezTo>
                  <a:moveTo>
                    <a:pt x="204" y="193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0" y="198"/>
                    <a:pt x="200" y="198"/>
                    <a:pt x="200" y="198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3"/>
                    <a:pt x="204" y="193"/>
                    <a:pt x="204" y="193"/>
                  </a:cubicBezTo>
                  <a:moveTo>
                    <a:pt x="22" y="192"/>
                  </a:moveTo>
                  <a:cubicBezTo>
                    <a:pt x="21" y="199"/>
                    <a:pt x="21" y="199"/>
                    <a:pt x="21" y="199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20" y="204"/>
                    <a:pt x="20" y="204"/>
                    <a:pt x="20" y="204"/>
                  </a:cubicBezTo>
                  <a:cubicBezTo>
                    <a:pt x="19" y="206"/>
                    <a:pt x="19" y="206"/>
                    <a:pt x="19" y="20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1" y="248"/>
                    <a:pt x="11" y="248"/>
                    <a:pt x="11" y="248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27" y="292"/>
                    <a:pt x="27" y="292"/>
                    <a:pt x="27" y="292"/>
                  </a:cubicBezTo>
                  <a:cubicBezTo>
                    <a:pt x="28" y="290"/>
                    <a:pt x="28" y="290"/>
                    <a:pt x="28" y="290"/>
                  </a:cubicBezTo>
                  <a:cubicBezTo>
                    <a:pt x="2" y="303"/>
                    <a:pt x="2" y="303"/>
                    <a:pt x="2" y="303"/>
                  </a:cubicBezTo>
                  <a:cubicBezTo>
                    <a:pt x="13" y="248"/>
                    <a:pt x="13" y="248"/>
                    <a:pt x="13" y="248"/>
                  </a:cubicBezTo>
                  <a:cubicBezTo>
                    <a:pt x="14" y="246"/>
                    <a:pt x="14" y="246"/>
                    <a:pt x="14" y="246"/>
                  </a:cubicBezTo>
                  <a:cubicBezTo>
                    <a:pt x="21" y="207"/>
                    <a:pt x="21" y="207"/>
                    <a:pt x="21" y="207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5"/>
                    <a:pt x="23" y="195"/>
                    <a:pt x="23" y="195"/>
                  </a:cubicBezTo>
                  <a:cubicBezTo>
                    <a:pt x="22" y="192"/>
                    <a:pt x="22" y="192"/>
                    <a:pt x="22" y="192"/>
                  </a:cubicBezTo>
                  <a:moveTo>
                    <a:pt x="24" y="181"/>
                  </a:moveTo>
                  <a:cubicBezTo>
                    <a:pt x="23" y="188"/>
                    <a:pt x="23" y="188"/>
                    <a:pt x="23" y="188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4" y="181"/>
                    <a:pt x="24" y="181"/>
                    <a:pt x="24" y="181"/>
                  </a:cubicBezTo>
                  <a:moveTo>
                    <a:pt x="230" y="179"/>
                  </a:moveTo>
                  <a:cubicBezTo>
                    <a:pt x="206" y="192"/>
                    <a:pt x="206" y="192"/>
                    <a:pt x="206" y="192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27" y="182"/>
                    <a:pt x="227" y="182"/>
                    <a:pt x="227" y="182"/>
                  </a:cubicBezTo>
                  <a:cubicBezTo>
                    <a:pt x="230" y="179"/>
                    <a:pt x="230" y="179"/>
                    <a:pt x="230" y="179"/>
                  </a:cubicBezTo>
                  <a:moveTo>
                    <a:pt x="27" y="178"/>
                  </a:moveTo>
                  <a:cubicBezTo>
                    <a:pt x="26" y="178"/>
                    <a:pt x="26" y="178"/>
                    <a:pt x="26" y="178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78"/>
                    <a:pt x="27" y="178"/>
                    <a:pt x="27" y="178"/>
                  </a:cubicBezTo>
                  <a:moveTo>
                    <a:pt x="233" y="178"/>
                  </a:moveTo>
                  <a:cubicBezTo>
                    <a:pt x="231" y="180"/>
                    <a:pt x="231" y="180"/>
                    <a:pt x="231" y="180"/>
                  </a:cubicBezTo>
                  <a:cubicBezTo>
                    <a:pt x="234" y="179"/>
                    <a:pt x="234" y="179"/>
                    <a:pt x="234" y="179"/>
                  </a:cubicBezTo>
                  <a:cubicBezTo>
                    <a:pt x="233" y="178"/>
                    <a:pt x="233" y="178"/>
                    <a:pt x="233" y="178"/>
                  </a:cubicBezTo>
                  <a:moveTo>
                    <a:pt x="236" y="174"/>
                  </a:moveTo>
                  <a:cubicBezTo>
                    <a:pt x="235" y="175"/>
                    <a:pt x="235" y="175"/>
                    <a:pt x="235" y="175"/>
                  </a:cubicBezTo>
                  <a:cubicBezTo>
                    <a:pt x="236" y="176"/>
                    <a:pt x="236" y="176"/>
                    <a:pt x="236" y="176"/>
                  </a:cubicBezTo>
                  <a:cubicBezTo>
                    <a:pt x="235" y="176"/>
                    <a:pt x="235" y="176"/>
                    <a:pt x="235" y="176"/>
                  </a:cubicBezTo>
                  <a:cubicBezTo>
                    <a:pt x="236" y="178"/>
                    <a:pt x="236" y="178"/>
                    <a:pt x="236" y="178"/>
                  </a:cubicBezTo>
                  <a:cubicBezTo>
                    <a:pt x="237" y="177"/>
                    <a:pt x="237" y="177"/>
                    <a:pt x="237" y="177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37" y="175"/>
                    <a:pt x="237" y="175"/>
                    <a:pt x="237" y="175"/>
                  </a:cubicBezTo>
                  <a:cubicBezTo>
                    <a:pt x="236" y="174"/>
                    <a:pt x="236" y="174"/>
                    <a:pt x="236" y="174"/>
                  </a:cubicBezTo>
                  <a:moveTo>
                    <a:pt x="29" y="157"/>
                  </a:moveTo>
                  <a:cubicBezTo>
                    <a:pt x="28" y="162"/>
                    <a:pt x="28" y="162"/>
                    <a:pt x="28" y="162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29" y="157"/>
                    <a:pt x="29" y="157"/>
                    <a:pt x="29" y="157"/>
                  </a:cubicBezTo>
                  <a:moveTo>
                    <a:pt x="218" y="155"/>
                  </a:moveTo>
                  <a:cubicBezTo>
                    <a:pt x="217" y="157"/>
                    <a:pt x="217" y="157"/>
                    <a:pt x="217" y="157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5" y="172"/>
                    <a:pt x="235" y="172"/>
                    <a:pt x="235" y="172"/>
                  </a:cubicBezTo>
                  <a:cubicBezTo>
                    <a:pt x="218" y="155"/>
                    <a:pt x="218" y="155"/>
                    <a:pt x="218" y="155"/>
                  </a:cubicBezTo>
                  <a:moveTo>
                    <a:pt x="54" y="37"/>
                  </a:moveTo>
                  <a:cubicBezTo>
                    <a:pt x="52" y="38"/>
                    <a:pt x="52" y="38"/>
                    <a:pt x="52" y="38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4" y="37"/>
                  </a:cubicBezTo>
                  <a:moveTo>
                    <a:pt x="55" y="32"/>
                  </a:moveTo>
                  <a:cubicBezTo>
                    <a:pt x="53" y="34"/>
                    <a:pt x="53" y="34"/>
                    <a:pt x="53" y="34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2"/>
                    <a:pt x="55" y="32"/>
                    <a:pt x="55" y="32"/>
                  </a:cubicBezTo>
                  <a:moveTo>
                    <a:pt x="89" y="20"/>
                  </a:moveTo>
                  <a:cubicBezTo>
                    <a:pt x="89" y="22"/>
                    <a:pt x="89" y="22"/>
                    <a:pt x="89" y="22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1" y="77"/>
                    <a:pt x="141" y="77"/>
                    <a:pt x="141" y="77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3" y="99"/>
                    <a:pt x="163" y="99"/>
                    <a:pt x="163" y="99"/>
                  </a:cubicBezTo>
                  <a:cubicBezTo>
                    <a:pt x="180" y="118"/>
                    <a:pt x="180" y="118"/>
                    <a:pt x="180" y="118"/>
                  </a:cubicBezTo>
                  <a:cubicBezTo>
                    <a:pt x="182" y="120"/>
                    <a:pt x="182" y="120"/>
                    <a:pt x="182" y="120"/>
                  </a:cubicBezTo>
                  <a:cubicBezTo>
                    <a:pt x="216" y="155"/>
                    <a:pt x="216" y="155"/>
                    <a:pt x="216" y="155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63" y="97"/>
                    <a:pt x="163" y="97"/>
                    <a:pt x="163" y="97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41" y="73"/>
                    <a:pt x="141" y="73"/>
                    <a:pt x="141" y="73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89" y="20"/>
                    <a:pt x="89" y="20"/>
                    <a:pt x="89" y="20"/>
                  </a:cubicBezTo>
                  <a:moveTo>
                    <a:pt x="83" y="13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3" y="13"/>
                    <a:pt x="83" y="13"/>
                    <a:pt x="83" y="13"/>
                  </a:cubicBezTo>
                  <a:moveTo>
                    <a:pt x="58" y="9"/>
                  </a:moveTo>
                  <a:cubicBezTo>
                    <a:pt x="53" y="31"/>
                    <a:pt x="53" y="31"/>
                    <a:pt x="53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8" y="9"/>
                    <a:pt x="58" y="9"/>
                    <a:pt x="58" y="9"/>
                  </a:cubicBezTo>
                  <a:moveTo>
                    <a:pt x="59" y="3"/>
                  </a:moveTo>
                  <a:cubicBezTo>
                    <a:pt x="58" y="7"/>
                    <a:pt x="58" y="7"/>
                    <a:pt x="58" y="7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3"/>
                    <a:pt x="59" y="3"/>
                    <a:pt x="59" y="3"/>
                  </a:cubicBezTo>
                  <a:moveTo>
                    <a:pt x="70" y="0"/>
                  </a:moveTo>
                  <a:cubicBezTo>
                    <a:pt x="69" y="0"/>
                    <a:pt x="69" y="0"/>
                    <a:pt x="69" y="1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9" name="Freeform 29"/>
            <p:cNvSpPr>
              <a:spLocks noEditPoints="1"/>
            </p:cNvSpPr>
            <p:nvPr/>
          </p:nvSpPr>
          <p:spPr bwMode="auto">
            <a:xfrm>
              <a:off x="8357653" y="2654283"/>
              <a:ext cx="1114594" cy="1605288"/>
            </a:xfrm>
            <a:custGeom>
              <a:avLst/>
              <a:gdLst>
                <a:gd name="T0" fmla="*/ 258 w 263"/>
                <a:gd name="T1" fmla="*/ 415 h 416"/>
                <a:gd name="T2" fmla="*/ 224 w 263"/>
                <a:gd name="T3" fmla="*/ 387 h 416"/>
                <a:gd name="T4" fmla="*/ 262 w 263"/>
                <a:gd name="T5" fmla="*/ 413 h 416"/>
                <a:gd name="T6" fmla="*/ 244 w 263"/>
                <a:gd name="T7" fmla="*/ 360 h 416"/>
                <a:gd name="T8" fmla="*/ 244 w 263"/>
                <a:gd name="T9" fmla="*/ 360 h 416"/>
                <a:gd name="T10" fmla="*/ 196 w 263"/>
                <a:gd name="T11" fmla="*/ 360 h 416"/>
                <a:gd name="T12" fmla="*/ 242 w 263"/>
                <a:gd name="T13" fmla="*/ 359 h 416"/>
                <a:gd name="T14" fmla="*/ 234 w 263"/>
                <a:gd name="T15" fmla="*/ 333 h 416"/>
                <a:gd name="T16" fmla="*/ 238 w 263"/>
                <a:gd name="T17" fmla="*/ 346 h 416"/>
                <a:gd name="T18" fmla="*/ 190 w 263"/>
                <a:gd name="T19" fmla="*/ 358 h 416"/>
                <a:gd name="T20" fmla="*/ 138 w 263"/>
                <a:gd name="T21" fmla="*/ 312 h 416"/>
                <a:gd name="T22" fmla="*/ 139 w 263"/>
                <a:gd name="T23" fmla="*/ 311 h 416"/>
                <a:gd name="T24" fmla="*/ 138 w 263"/>
                <a:gd name="T25" fmla="*/ 309 h 416"/>
                <a:gd name="T26" fmla="*/ 232 w 263"/>
                <a:gd name="T27" fmla="*/ 332 h 416"/>
                <a:gd name="T28" fmla="*/ 217 w 263"/>
                <a:gd name="T29" fmla="*/ 293 h 416"/>
                <a:gd name="T30" fmla="*/ 116 w 263"/>
                <a:gd name="T31" fmla="*/ 290 h 416"/>
                <a:gd name="T32" fmla="*/ 116 w 263"/>
                <a:gd name="T33" fmla="*/ 290 h 416"/>
                <a:gd name="T34" fmla="*/ 114 w 263"/>
                <a:gd name="T35" fmla="*/ 289 h 416"/>
                <a:gd name="T36" fmla="*/ 90 w 263"/>
                <a:gd name="T37" fmla="*/ 269 h 416"/>
                <a:gd name="T38" fmla="*/ 90 w 263"/>
                <a:gd name="T39" fmla="*/ 270 h 416"/>
                <a:gd name="T40" fmla="*/ 82 w 263"/>
                <a:gd name="T41" fmla="*/ 261 h 416"/>
                <a:gd name="T42" fmla="*/ 82 w 263"/>
                <a:gd name="T43" fmla="*/ 261 h 416"/>
                <a:gd name="T44" fmla="*/ 218 w 263"/>
                <a:gd name="T45" fmla="*/ 292 h 416"/>
                <a:gd name="T46" fmla="*/ 204 w 263"/>
                <a:gd name="T47" fmla="*/ 259 h 416"/>
                <a:gd name="T48" fmla="*/ 76 w 263"/>
                <a:gd name="T49" fmla="*/ 257 h 416"/>
                <a:gd name="T50" fmla="*/ 78 w 263"/>
                <a:gd name="T51" fmla="*/ 257 h 416"/>
                <a:gd name="T52" fmla="*/ 78 w 263"/>
                <a:gd name="T53" fmla="*/ 257 h 416"/>
                <a:gd name="T54" fmla="*/ 75 w 263"/>
                <a:gd name="T55" fmla="*/ 255 h 416"/>
                <a:gd name="T56" fmla="*/ 55 w 263"/>
                <a:gd name="T57" fmla="*/ 240 h 416"/>
                <a:gd name="T58" fmla="*/ 29 w 263"/>
                <a:gd name="T59" fmla="*/ 214 h 416"/>
                <a:gd name="T60" fmla="*/ 53 w 263"/>
                <a:gd name="T61" fmla="*/ 238 h 416"/>
                <a:gd name="T62" fmla="*/ 29 w 263"/>
                <a:gd name="T63" fmla="*/ 214 h 416"/>
                <a:gd name="T64" fmla="*/ 27 w 263"/>
                <a:gd name="T65" fmla="*/ 213 h 416"/>
                <a:gd name="T66" fmla="*/ 183 w 263"/>
                <a:gd name="T67" fmla="*/ 202 h 416"/>
                <a:gd name="T68" fmla="*/ 187 w 263"/>
                <a:gd name="T69" fmla="*/ 213 h 416"/>
                <a:gd name="T70" fmla="*/ 204 w 263"/>
                <a:gd name="T71" fmla="*/ 256 h 416"/>
                <a:gd name="T72" fmla="*/ 188 w 263"/>
                <a:gd name="T73" fmla="*/ 212 h 416"/>
                <a:gd name="T74" fmla="*/ 185 w 263"/>
                <a:gd name="T75" fmla="*/ 202 h 416"/>
                <a:gd name="T76" fmla="*/ 22 w 263"/>
                <a:gd name="T77" fmla="*/ 149 h 416"/>
                <a:gd name="T78" fmla="*/ 2 w 263"/>
                <a:gd name="T79" fmla="*/ 188 h 416"/>
                <a:gd name="T80" fmla="*/ 20 w 263"/>
                <a:gd name="T81" fmla="*/ 209 h 416"/>
                <a:gd name="T82" fmla="*/ 5 w 263"/>
                <a:gd name="T83" fmla="*/ 186 h 416"/>
                <a:gd name="T84" fmla="*/ 22 w 263"/>
                <a:gd name="T85" fmla="*/ 149 h 416"/>
                <a:gd name="T86" fmla="*/ 24 w 263"/>
                <a:gd name="T87" fmla="*/ 146 h 416"/>
                <a:gd name="T88" fmla="*/ 29 w 263"/>
                <a:gd name="T89" fmla="*/ 139 h 416"/>
                <a:gd name="T90" fmla="*/ 30 w 263"/>
                <a:gd name="T91" fmla="*/ 137 h 416"/>
                <a:gd name="T92" fmla="*/ 32 w 263"/>
                <a:gd name="T93" fmla="*/ 134 h 416"/>
                <a:gd name="T94" fmla="*/ 157 w 263"/>
                <a:gd name="T95" fmla="*/ 133 h 416"/>
                <a:gd name="T96" fmla="*/ 163 w 263"/>
                <a:gd name="T97" fmla="*/ 151 h 416"/>
                <a:gd name="T98" fmla="*/ 169 w 263"/>
                <a:gd name="T99" fmla="*/ 166 h 416"/>
                <a:gd name="T100" fmla="*/ 176 w 263"/>
                <a:gd name="T101" fmla="*/ 181 h 416"/>
                <a:gd name="T102" fmla="*/ 170 w 263"/>
                <a:gd name="T103" fmla="*/ 164 h 416"/>
                <a:gd name="T104" fmla="*/ 165 w 263"/>
                <a:gd name="T105" fmla="*/ 149 h 416"/>
                <a:gd name="T106" fmla="*/ 53 w 263"/>
                <a:gd name="T107" fmla="*/ 93 h 416"/>
                <a:gd name="T108" fmla="*/ 31 w 263"/>
                <a:gd name="T109" fmla="*/ 131 h 416"/>
                <a:gd name="T110" fmla="*/ 50 w 263"/>
                <a:gd name="T111" fmla="*/ 99 h 416"/>
                <a:gd name="T112" fmla="*/ 142 w 263"/>
                <a:gd name="T113" fmla="*/ 88 h 416"/>
                <a:gd name="T114" fmla="*/ 142 w 263"/>
                <a:gd name="T115" fmla="*/ 88 h 416"/>
                <a:gd name="T116" fmla="*/ 141 w 263"/>
                <a:gd name="T117" fmla="*/ 86 h 416"/>
                <a:gd name="T118" fmla="*/ 52 w 263"/>
                <a:gd name="T119" fmla="*/ 91 h 416"/>
                <a:gd name="T120" fmla="*/ 101 w 263"/>
                <a:gd name="T121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3" h="416">
                  <a:moveTo>
                    <a:pt x="226" y="387"/>
                  </a:moveTo>
                  <a:cubicBezTo>
                    <a:pt x="225" y="388"/>
                    <a:pt x="225" y="388"/>
                    <a:pt x="225" y="388"/>
                  </a:cubicBezTo>
                  <a:cubicBezTo>
                    <a:pt x="257" y="416"/>
                    <a:pt x="257" y="416"/>
                    <a:pt x="257" y="416"/>
                  </a:cubicBezTo>
                  <a:cubicBezTo>
                    <a:pt x="257" y="415"/>
                    <a:pt x="258" y="415"/>
                    <a:pt x="258" y="415"/>
                  </a:cubicBezTo>
                  <a:cubicBezTo>
                    <a:pt x="226" y="387"/>
                    <a:pt x="226" y="387"/>
                    <a:pt x="226" y="387"/>
                  </a:cubicBezTo>
                  <a:moveTo>
                    <a:pt x="218" y="379"/>
                  </a:moveTo>
                  <a:cubicBezTo>
                    <a:pt x="216" y="380"/>
                    <a:pt x="216" y="380"/>
                    <a:pt x="216" y="380"/>
                  </a:cubicBezTo>
                  <a:cubicBezTo>
                    <a:pt x="224" y="387"/>
                    <a:pt x="224" y="387"/>
                    <a:pt x="224" y="387"/>
                  </a:cubicBezTo>
                  <a:cubicBezTo>
                    <a:pt x="225" y="385"/>
                    <a:pt x="225" y="385"/>
                    <a:pt x="225" y="385"/>
                  </a:cubicBezTo>
                  <a:cubicBezTo>
                    <a:pt x="218" y="379"/>
                    <a:pt x="218" y="379"/>
                    <a:pt x="218" y="379"/>
                  </a:cubicBezTo>
                  <a:moveTo>
                    <a:pt x="245" y="367"/>
                  </a:moveTo>
                  <a:cubicBezTo>
                    <a:pt x="262" y="413"/>
                    <a:pt x="262" y="413"/>
                    <a:pt x="262" y="413"/>
                  </a:cubicBezTo>
                  <a:cubicBezTo>
                    <a:pt x="262" y="413"/>
                    <a:pt x="263" y="412"/>
                    <a:pt x="263" y="412"/>
                  </a:cubicBezTo>
                  <a:cubicBezTo>
                    <a:pt x="247" y="367"/>
                    <a:pt x="247" y="367"/>
                    <a:pt x="247" y="367"/>
                  </a:cubicBezTo>
                  <a:cubicBezTo>
                    <a:pt x="245" y="367"/>
                    <a:pt x="245" y="367"/>
                    <a:pt x="245" y="367"/>
                  </a:cubicBezTo>
                  <a:moveTo>
                    <a:pt x="244" y="360"/>
                  </a:moveTo>
                  <a:cubicBezTo>
                    <a:pt x="242" y="361"/>
                    <a:pt x="242" y="361"/>
                    <a:pt x="242" y="361"/>
                  </a:cubicBezTo>
                  <a:cubicBezTo>
                    <a:pt x="244" y="365"/>
                    <a:pt x="244" y="365"/>
                    <a:pt x="244" y="365"/>
                  </a:cubicBezTo>
                  <a:cubicBezTo>
                    <a:pt x="246" y="365"/>
                    <a:pt x="246" y="365"/>
                    <a:pt x="246" y="365"/>
                  </a:cubicBezTo>
                  <a:cubicBezTo>
                    <a:pt x="244" y="360"/>
                    <a:pt x="244" y="360"/>
                    <a:pt x="244" y="360"/>
                  </a:cubicBezTo>
                  <a:moveTo>
                    <a:pt x="192" y="360"/>
                  </a:moveTo>
                  <a:cubicBezTo>
                    <a:pt x="215" y="379"/>
                    <a:pt x="215" y="379"/>
                    <a:pt x="215" y="379"/>
                  </a:cubicBezTo>
                  <a:cubicBezTo>
                    <a:pt x="216" y="378"/>
                    <a:pt x="216" y="378"/>
                    <a:pt x="216" y="378"/>
                  </a:cubicBezTo>
                  <a:cubicBezTo>
                    <a:pt x="196" y="360"/>
                    <a:pt x="196" y="360"/>
                    <a:pt x="196" y="360"/>
                  </a:cubicBezTo>
                  <a:cubicBezTo>
                    <a:pt x="192" y="360"/>
                    <a:pt x="192" y="360"/>
                    <a:pt x="192" y="360"/>
                  </a:cubicBezTo>
                  <a:moveTo>
                    <a:pt x="239" y="348"/>
                  </a:moveTo>
                  <a:cubicBezTo>
                    <a:pt x="238" y="351"/>
                    <a:pt x="238" y="351"/>
                    <a:pt x="238" y="351"/>
                  </a:cubicBezTo>
                  <a:cubicBezTo>
                    <a:pt x="242" y="359"/>
                    <a:pt x="242" y="359"/>
                    <a:pt x="242" y="359"/>
                  </a:cubicBezTo>
                  <a:cubicBezTo>
                    <a:pt x="243" y="358"/>
                    <a:pt x="243" y="358"/>
                    <a:pt x="243" y="358"/>
                  </a:cubicBezTo>
                  <a:cubicBezTo>
                    <a:pt x="239" y="348"/>
                    <a:pt x="239" y="348"/>
                    <a:pt x="239" y="348"/>
                  </a:cubicBezTo>
                  <a:moveTo>
                    <a:pt x="234" y="333"/>
                  </a:moveTo>
                  <a:cubicBezTo>
                    <a:pt x="234" y="333"/>
                    <a:pt x="234" y="333"/>
                    <a:pt x="234" y="333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7" y="348"/>
                    <a:pt x="237" y="348"/>
                    <a:pt x="237" y="348"/>
                  </a:cubicBezTo>
                  <a:cubicBezTo>
                    <a:pt x="238" y="346"/>
                    <a:pt x="238" y="346"/>
                    <a:pt x="238" y="346"/>
                  </a:cubicBezTo>
                  <a:cubicBezTo>
                    <a:pt x="234" y="333"/>
                    <a:pt x="234" y="333"/>
                    <a:pt x="234" y="333"/>
                  </a:cubicBezTo>
                  <a:moveTo>
                    <a:pt x="141" y="313"/>
                  </a:moveTo>
                  <a:cubicBezTo>
                    <a:pt x="141" y="315"/>
                    <a:pt x="141" y="315"/>
                    <a:pt x="141" y="315"/>
                  </a:cubicBezTo>
                  <a:cubicBezTo>
                    <a:pt x="190" y="358"/>
                    <a:pt x="190" y="358"/>
                    <a:pt x="190" y="358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41" y="313"/>
                    <a:pt x="141" y="313"/>
                    <a:pt x="141" y="313"/>
                  </a:cubicBezTo>
                  <a:moveTo>
                    <a:pt x="139" y="311"/>
                  </a:moveTo>
                  <a:cubicBezTo>
                    <a:pt x="138" y="312"/>
                    <a:pt x="138" y="312"/>
                    <a:pt x="138" y="312"/>
                  </a:cubicBezTo>
                  <a:cubicBezTo>
                    <a:pt x="138" y="313"/>
                    <a:pt x="138" y="313"/>
                    <a:pt x="138" y="313"/>
                  </a:cubicBezTo>
                  <a:cubicBezTo>
                    <a:pt x="139" y="312"/>
                    <a:pt x="139" y="312"/>
                    <a:pt x="139" y="312"/>
                  </a:cubicBezTo>
                  <a:cubicBezTo>
                    <a:pt x="139" y="311"/>
                    <a:pt x="139" y="311"/>
                    <a:pt x="139" y="311"/>
                  </a:cubicBezTo>
                  <a:cubicBezTo>
                    <a:pt x="139" y="311"/>
                    <a:pt x="139" y="311"/>
                    <a:pt x="139" y="311"/>
                  </a:cubicBezTo>
                  <a:moveTo>
                    <a:pt x="128" y="301"/>
                  </a:moveTo>
                  <a:cubicBezTo>
                    <a:pt x="133" y="307"/>
                    <a:pt x="133" y="307"/>
                    <a:pt x="133" y="307"/>
                  </a:cubicBezTo>
                  <a:cubicBezTo>
                    <a:pt x="136" y="311"/>
                    <a:pt x="136" y="311"/>
                    <a:pt x="136" y="311"/>
                  </a:cubicBezTo>
                  <a:cubicBezTo>
                    <a:pt x="138" y="309"/>
                    <a:pt x="138" y="309"/>
                    <a:pt x="138" y="309"/>
                  </a:cubicBezTo>
                  <a:cubicBezTo>
                    <a:pt x="128" y="301"/>
                    <a:pt x="128" y="301"/>
                    <a:pt x="128" y="301"/>
                  </a:cubicBezTo>
                  <a:moveTo>
                    <a:pt x="218" y="297"/>
                  </a:moveTo>
                  <a:cubicBezTo>
                    <a:pt x="231" y="330"/>
                    <a:pt x="231" y="330"/>
                    <a:pt x="231" y="330"/>
                  </a:cubicBezTo>
                  <a:cubicBezTo>
                    <a:pt x="232" y="332"/>
                    <a:pt x="232" y="332"/>
                    <a:pt x="232" y="332"/>
                  </a:cubicBezTo>
                  <a:cubicBezTo>
                    <a:pt x="233" y="331"/>
                    <a:pt x="233" y="331"/>
                    <a:pt x="233" y="331"/>
                  </a:cubicBezTo>
                  <a:cubicBezTo>
                    <a:pt x="221" y="299"/>
                    <a:pt x="221" y="299"/>
                    <a:pt x="221" y="299"/>
                  </a:cubicBezTo>
                  <a:cubicBezTo>
                    <a:pt x="218" y="297"/>
                    <a:pt x="218" y="297"/>
                    <a:pt x="218" y="297"/>
                  </a:cubicBezTo>
                  <a:moveTo>
                    <a:pt x="217" y="293"/>
                  </a:move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moveTo>
                    <a:pt x="116" y="290"/>
                  </a:moveTo>
                  <a:cubicBezTo>
                    <a:pt x="114" y="291"/>
                    <a:pt x="114" y="291"/>
                    <a:pt x="114" y="291"/>
                  </a:cubicBezTo>
                  <a:cubicBezTo>
                    <a:pt x="126" y="302"/>
                    <a:pt x="126" y="302"/>
                    <a:pt x="126" y="302"/>
                  </a:cubicBezTo>
                  <a:cubicBezTo>
                    <a:pt x="121" y="295"/>
                    <a:pt x="121" y="295"/>
                    <a:pt x="121" y="295"/>
                  </a:cubicBezTo>
                  <a:cubicBezTo>
                    <a:pt x="116" y="290"/>
                    <a:pt x="116" y="290"/>
                    <a:pt x="116" y="290"/>
                  </a:cubicBezTo>
                  <a:moveTo>
                    <a:pt x="106" y="282"/>
                  </a:moveTo>
                  <a:cubicBezTo>
                    <a:pt x="105" y="283"/>
                    <a:pt x="105" y="283"/>
                    <a:pt x="105" y="283"/>
                  </a:cubicBezTo>
                  <a:cubicBezTo>
                    <a:pt x="113" y="290"/>
                    <a:pt x="113" y="290"/>
                    <a:pt x="113" y="290"/>
                  </a:cubicBezTo>
                  <a:cubicBezTo>
                    <a:pt x="114" y="289"/>
                    <a:pt x="114" y="289"/>
                    <a:pt x="114" y="289"/>
                  </a:cubicBezTo>
                  <a:cubicBezTo>
                    <a:pt x="106" y="282"/>
                    <a:pt x="106" y="282"/>
                    <a:pt x="106" y="282"/>
                  </a:cubicBezTo>
                  <a:moveTo>
                    <a:pt x="88" y="268"/>
                  </a:moveTo>
                  <a:cubicBezTo>
                    <a:pt x="88" y="268"/>
                    <a:pt x="88" y="268"/>
                    <a:pt x="88" y="268"/>
                  </a:cubicBezTo>
                  <a:cubicBezTo>
                    <a:pt x="90" y="269"/>
                    <a:pt x="90" y="269"/>
                    <a:pt x="90" y="269"/>
                  </a:cubicBezTo>
                  <a:cubicBezTo>
                    <a:pt x="88" y="268"/>
                    <a:pt x="88" y="268"/>
                    <a:pt x="88" y="268"/>
                  </a:cubicBezTo>
                  <a:moveTo>
                    <a:pt x="90" y="268"/>
                  </a:moveTo>
                  <a:cubicBezTo>
                    <a:pt x="90" y="270"/>
                    <a:pt x="90" y="270"/>
                    <a:pt x="90" y="270"/>
                  </a:cubicBezTo>
                  <a:cubicBezTo>
                    <a:pt x="90" y="270"/>
                    <a:pt x="90" y="270"/>
                    <a:pt x="90" y="270"/>
                  </a:cubicBezTo>
                  <a:cubicBezTo>
                    <a:pt x="103" y="282"/>
                    <a:pt x="103" y="282"/>
                    <a:pt x="103" y="282"/>
                  </a:cubicBezTo>
                  <a:cubicBezTo>
                    <a:pt x="104" y="280"/>
                    <a:pt x="104" y="280"/>
                    <a:pt x="104" y="280"/>
                  </a:cubicBezTo>
                  <a:cubicBezTo>
                    <a:pt x="90" y="268"/>
                    <a:pt x="90" y="268"/>
                    <a:pt x="90" y="268"/>
                  </a:cubicBezTo>
                  <a:moveTo>
                    <a:pt x="82" y="261"/>
                  </a:moveTo>
                  <a:cubicBezTo>
                    <a:pt x="81" y="263"/>
                    <a:pt x="81" y="263"/>
                    <a:pt x="81" y="263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9" y="267"/>
                    <a:pt x="89" y="267"/>
                    <a:pt x="89" y="267"/>
                  </a:cubicBezTo>
                  <a:cubicBezTo>
                    <a:pt x="82" y="261"/>
                    <a:pt x="82" y="261"/>
                    <a:pt x="82" y="261"/>
                  </a:cubicBezTo>
                  <a:moveTo>
                    <a:pt x="207" y="261"/>
                  </a:moveTo>
                  <a:cubicBezTo>
                    <a:pt x="205" y="262"/>
                    <a:pt x="205" y="262"/>
                    <a:pt x="205" y="262"/>
                  </a:cubicBezTo>
                  <a:cubicBezTo>
                    <a:pt x="214" y="286"/>
                    <a:pt x="214" y="286"/>
                    <a:pt x="214" y="286"/>
                  </a:cubicBezTo>
                  <a:cubicBezTo>
                    <a:pt x="218" y="292"/>
                    <a:pt x="218" y="292"/>
                    <a:pt x="218" y="292"/>
                  </a:cubicBezTo>
                  <a:cubicBezTo>
                    <a:pt x="207" y="261"/>
                    <a:pt x="207" y="261"/>
                    <a:pt x="207" y="261"/>
                  </a:cubicBezTo>
                  <a:moveTo>
                    <a:pt x="206" y="258"/>
                  </a:moveTo>
                  <a:cubicBezTo>
                    <a:pt x="205" y="258"/>
                    <a:pt x="205" y="258"/>
                    <a:pt x="205" y="258"/>
                  </a:cubicBezTo>
                  <a:cubicBezTo>
                    <a:pt x="204" y="259"/>
                    <a:pt x="204" y="259"/>
                    <a:pt x="204" y="259"/>
                  </a:cubicBezTo>
                  <a:cubicBezTo>
                    <a:pt x="204" y="260"/>
                    <a:pt x="204" y="260"/>
                    <a:pt x="204" y="260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6" y="258"/>
                    <a:pt x="206" y="258"/>
                    <a:pt x="206" y="258"/>
                  </a:cubicBezTo>
                  <a:moveTo>
                    <a:pt x="76" y="257"/>
                  </a:moveTo>
                  <a:cubicBezTo>
                    <a:pt x="75" y="258"/>
                    <a:pt x="75" y="258"/>
                    <a:pt x="75" y="258"/>
                  </a:cubicBezTo>
                  <a:cubicBezTo>
                    <a:pt x="76" y="258"/>
                    <a:pt x="76" y="258"/>
                    <a:pt x="76" y="258"/>
                  </a:cubicBezTo>
                  <a:cubicBezTo>
                    <a:pt x="76" y="257"/>
                    <a:pt x="76" y="257"/>
                    <a:pt x="76" y="257"/>
                  </a:cubicBezTo>
                  <a:moveTo>
                    <a:pt x="78" y="257"/>
                  </a:moveTo>
                  <a:cubicBezTo>
                    <a:pt x="79" y="261"/>
                    <a:pt x="79" y="261"/>
                    <a:pt x="79" y="261"/>
                  </a:cubicBezTo>
                  <a:cubicBezTo>
                    <a:pt x="80" y="261"/>
                    <a:pt x="80" y="261"/>
                    <a:pt x="80" y="261"/>
                  </a:cubicBezTo>
                  <a:cubicBezTo>
                    <a:pt x="81" y="260"/>
                    <a:pt x="81" y="260"/>
                    <a:pt x="81" y="260"/>
                  </a:cubicBezTo>
                  <a:cubicBezTo>
                    <a:pt x="78" y="257"/>
                    <a:pt x="78" y="257"/>
                    <a:pt x="78" y="257"/>
                  </a:cubicBezTo>
                  <a:moveTo>
                    <a:pt x="65" y="249"/>
                  </a:moveTo>
                  <a:cubicBezTo>
                    <a:pt x="74" y="256"/>
                    <a:pt x="74" y="256"/>
                    <a:pt x="74" y="256"/>
                  </a:cubicBezTo>
                  <a:cubicBezTo>
                    <a:pt x="75" y="256"/>
                    <a:pt x="75" y="256"/>
                    <a:pt x="75" y="256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68" y="249"/>
                    <a:pt x="68" y="249"/>
                    <a:pt x="68" y="249"/>
                  </a:cubicBezTo>
                  <a:cubicBezTo>
                    <a:pt x="65" y="249"/>
                    <a:pt x="65" y="249"/>
                    <a:pt x="65" y="249"/>
                  </a:cubicBezTo>
                  <a:moveTo>
                    <a:pt x="56" y="238"/>
                  </a:moveTo>
                  <a:cubicBezTo>
                    <a:pt x="55" y="240"/>
                    <a:pt x="55" y="240"/>
                    <a:pt x="55" y="240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6" y="247"/>
                    <a:pt x="66" y="247"/>
                    <a:pt x="66" y="247"/>
                  </a:cubicBezTo>
                  <a:cubicBezTo>
                    <a:pt x="56" y="238"/>
                    <a:pt x="56" y="238"/>
                    <a:pt x="56" y="238"/>
                  </a:cubicBezTo>
                  <a:moveTo>
                    <a:pt x="29" y="214"/>
                  </a:moveTo>
                  <a:cubicBezTo>
                    <a:pt x="27" y="215"/>
                    <a:pt x="27" y="215"/>
                    <a:pt x="27" y="215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33" y="220"/>
                    <a:pt x="33" y="220"/>
                    <a:pt x="33" y="220"/>
                  </a:cubicBezTo>
                  <a:cubicBezTo>
                    <a:pt x="53" y="238"/>
                    <a:pt x="53" y="238"/>
                    <a:pt x="53" y="238"/>
                  </a:cubicBezTo>
                  <a:cubicBezTo>
                    <a:pt x="55" y="237"/>
                    <a:pt x="55" y="237"/>
                    <a:pt x="55" y="237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3" y="218"/>
                    <a:pt x="33" y="218"/>
                    <a:pt x="33" y="218"/>
                  </a:cubicBezTo>
                  <a:cubicBezTo>
                    <a:pt x="29" y="214"/>
                    <a:pt x="29" y="214"/>
                    <a:pt x="29" y="214"/>
                  </a:cubicBezTo>
                  <a:moveTo>
                    <a:pt x="22" y="209"/>
                  </a:moveTo>
                  <a:cubicBezTo>
                    <a:pt x="22" y="211"/>
                    <a:pt x="22" y="211"/>
                    <a:pt x="22" y="211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2" y="209"/>
                    <a:pt x="22" y="209"/>
                    <a:pt x="22" y="209"/>
                  </a:cubicBezTo>
                  <a:moveTo>
                    <a:pt x="178" y="185"/>
                  </a:moveTo>
                  <a:cubicBezTo>
                    <a:pt x="180" y="194"/>
                    <a:pt x="180" y="194"/>
                    <a:pt x="180" y="194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204"/>
                    <a:pt x="183" y="204"/>
                    <a:pt x="183" y="204"/>
                  </a:cubicBezTo>
                  <a:cubicBezTo>
                    <a:pt x="186" y="210"/>
                    <a:pt x="186" y="210"/>
                    <a:pt x="186" y="210"/>
                  </a:cubicBezTo>
                  <a:cubicBezTo>
                    <a:pt x="186" y="212"/>
                    <a:pt x="186" y="212"/>
                    <a:pt x="186" y="212"/>
                  </a:cubicBezTo>
                  <a:cubicBezTo>
                    <a:pt x="187" y="213"/>
                    <a:pt x="187" y="213"/>
                    <a:pt x="187" y="213"/>
                  </a:cubicBezTo>
                  <a:cubicBezTo>
                    <a:pt x="190" y="222"/>
                    <a:pt x="190" y="222"/>
                    <a:pt x="190" y="222"/>
                  </a:cubicBezTo>
                  <a:cubicBezTo>
                    <a:pt x="191" y="224"/>
                    <a:pt x="191" y="224"/>
                    <a:pt x="191" y="224"/>
                  </a:cubicBezTo>
                  <a:cubicBezTo>
                    <a:pt x="203" y="257"/>
                    <a:pt x="203" y="257"/>
                    <a:pt x="203" y="257"/>
                  </a:cubicBezTo>
                  <a:cubicBezTo>
                    <a:pt x="204" y="256"/>
                    <a:pt x="204" y="256"/>
                    <a:pt x="204" y="256"/>
                  </a:cubicBezTo>
                  <a:cubicBezTo>
                    <a:pt x="205" y="256"/>
                    <a:pt x="205" y="256"/>
                    <a:pt x="205" y="256"/>
                  </a:cubicBezTo>
                  <a:cubicBezTo>
                    <a:pt x="192" y="222"/>
                    <a:pt x="192" y="222"/>
                    <a:pt x="192" y="222"/>
                  </a:cubicBezTo>
                  <a:cubicBezTo>
                    <a:pt x="191" y="220"/>
                    <a:pt x="191" y="220"/>
                    <a:pt x="191" y="220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187" y="210"/>
                    <a:pt x="187" y="210"/>
                    <a:pt x="187" y="210"/>
                  </a:cubicBezTo>
                  <a:cubicBezTo>
                    <a:pt x="185" y="204"/>
                    <a:pt x="185" y="204"/>
                    <a:pt x="185" y="204"/>
                  </a:cubicBezTo>
                  <a:cubicBezTo>
                    <a:pt x="185" y="202"/>
                    <a:pt x="185" y="202"/>
                    <a:pt x="185" y="202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79" y="188"/>
                    <a:pt x="179" y="188"/>
                    <a:pt x="179" y="188"/>
                  </a:cubicBezTo>
                  <a:cubicBezTo>
                    <a:pt x="178" y="185"/>
                    <a:pt x="178" y="185"/>
                    <a:pt x="178" y="185"/>
                  </a:cubicBezTo>
                  <a:moveTo>
                    <a:pt x="22" y="149"/>
                  </a:moveTo>
                  <a:cubicBezTo>
                    <a:pt x="18" y="157"/>
                    <a:pt x="18" y="157"/>
                    <a:pt x="18" y="157"/>
                  </a:cubicBezTo>
                  <a:cubicBezTo>
                    <a:pt x="17" y="159"/>
                    <a:pt x="17" y="159"/>
                    <a:pt x="17" y="159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193"/>
                    <a:pt x="1" y="193"/>
                    <a:pt x="1" y="193"/>
                  </a:cubicBezTo>
                  <a:cubicBezTo>
                    <a:pt x="20" y="209"/>
                    <a:pt x="20" y="209"/>
                    <a:pt x="20" y="209"/>
                  </a:cubicBezTo>
                  <a:cubicBezTo>
                    <a:pt x="20" y="207"/>
                    <a:pt x="20" y="207"/>
                    <a:pt x="20" y="207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2" y="149"/>
                    <a:pt x="22" y="149"/>
                    <a:pt x="22" y="149"/>
                  </a:cubicBezTo>
                  <a:moveTo>
                    <a:pt x="24" y="146"/>
                  </a:moveTo>
                  <a:cubicBezTo>
                    <a:pt x="23" y="148"/>
                    <a:pt x="23" y="148"/>
                    <a:pt x="23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6"/>
                    <a:pt x="24" y="146"/>
                    <a:pt x="24" y="146"/>
                  </a:cubicBezTo>
                  <a:moveTo>
                    <a:pt x="28" y="138"/>
                  </a:moveTo>
                  <a:cubicBezTo>
                    <a:pt x="26" y="142"/>
                    <a:pt x="26" y="142"/>
                    <a:pt x="26" y="142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9" y="139"/>
                    <a:pt x="29" y="139"/>
                    <a:pt x="29" y="139"/>
                  </a:cubicBezTo>
                  <a:cubicBezTo>
                    <a:pt x="28" y="138"/>
                    <a:pt x="28" y="138"/>
                    <a:pt x="28" y="138"/>
                  </a:cubicBezTo>
                  <a:moveTo>
                    <a:pt x="30" y="134"/>
                  </a:moveTo>
                  <a:cubicBezTo>
                    <a:pt x="29" y="136"/>
                    <a:pt x="29" y="136"/>
                    <a:pt x="29" y="136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0" y="134"/>
                    <a:pt x="30" y="134"/>
                    <a:pt x="30" y="134"/>
                  </a:cubicBezTo>
                  <a:moveTo>
                    <a:pt x="32" y="134"/>
                  </a:move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moveTo>
                    <a:pt x="158" y="131"/>
                  </a:moveTo>
                  <a:cubicBezTo>
                    <a:pt x="157" y="133"/>
                    <a:pt x="157" y="133"/>
                    <a:pt x="157" y="133"/>
                  </a:cubicBezTo>
                  <a:cubicBezTo>
                    <a:pt x="161" y="145"/>
                    <a:pt x="161" y="145"/>
                    <a:pt x="161" y="145"/>
                  </a:cubicBezTo>
                  <a:cubicBezTo>
                    <a:pt x="162" y="147"/>
                    <a:pt x="162" y="147"/>
                    <a:pt x="162" y="147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51"/>
                    <a:pt x="163" y="151"/>
                    <a:pt x="163" y="151"/>
                  </a:cubicBezTo>
                  <a:cubicBezTo>
                    <a:pt x="166" y="157"/>
                    <a:pt x="166" y="157"/>
                    <a:pt x="166" y="157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69" y="166"/>
                    <a:pt x="169" y="166"/>
                    <a:pt x="169" y="166"/>
                  </a:cubicBezTo>
                  <a:cubicBezTo>
                    <a:pt x="174" y="180"/>
                    <a:pt x="174" y="180"/>
                    <a:pt x="174" y="180"/>
                  </a:cubicBezTo>
                  <a:cubicBezTo>
                    <a:pt x="175" y="182"/>
                    <a:pt x="175" y="182"/>
                    <a:pt x="175" y="18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1" y="165"/>
                    <a:pt x="171" y="165"/>
                    <a:pt x="171" y="165"/>
                  </a:cubicBezTo>
                  <a:cubicBezTo>
                    <a:pt x="170" y="164"/>
                    <a:pt x="170" y="164"/>
                    <a:pt x="170" y="164"/>
                  </a:cubicBezTo>
                  <a:cubicBezTo>
                    <a:pt x="169" y="160"/>
                    <a:pt x="169" y="160"/>
                    <a:pt x="169" y="160"/>
                  </a:cubicBezTo>
                  <a:cubicBezTo>
                    <a:pt x="168" y="158"/>
                    <a:pt x="168" y="158"/>
                    <a:pt x="168" y="158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3" y="145"/>
                    <a:pt x="163" y="145"/>
                    <a:pt x="163" y="145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58" y="131"/>
                    <a:pt x="158" y="131"/>
                    <a:pt x="158" y="131"/>
                  </a:cubicBezTo>
                  <a:moveTo>
                    <a:pt x="53" y="93"/>
                  </a:moveTo>
                  <a:cubicBezTo>
                    <a:pt x="51" y="94"/>
                    <a:pt x="51" y="94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3" y="93"/>
                    <a:pt x="53" y="93"/>
                  </a:cubicBezTo>
                  <a:moveTo>
                    <a:pt x="142" y="88"/>
                  </a:moveTo>
                  <a:cubicBezTo>
                    <a:pt x="140" y="88"/>
                    <a:pt x="140" y="88"/>
                    <a:pt x="140" y="88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42" y="88"/>
                    <a:pt x="142" y="88"/>
                    <a:pt x="142" y="88"/>
                  </a:cubicBezTo>
                  <a:moveTo>
                    <a:pt x="109" y="1"/>
                  </a:moveTo>
                  <a:cubicBezTo>
                    <a:pt x="109" y="1"/>
                    <a:pt x="108" y="1"/>
                    <a:pt x="108" y="2"/>
                  </a:cubicBezTo>
                  <a:cubicBezTo>
                    <a:pt x="139" y="86"/>
                    <a:pt x="139" y="86"/>
                    <a:pt x="139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09" y="1"/>
                    <a:pt x="109" y="1"/>
                    <a:pt x="109" y="1"/>
                  </a:cubicBezTo>
                  <a:moveTo>
                    <a:pt x="99" y="0"/>
                  </a:move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0" y="1"/>
                    <a:pt x="100" y="1"/>
                    <a:pt x="9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0" name="Freeform 30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close/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close/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close/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close/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close/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close/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close/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close/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close/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close/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close/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close/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close/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close/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close/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close/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close/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close/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close/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1" name="Freeform 31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2" name="Freeform 32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close/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close/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close/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3" name="Freeform 33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4" name="Freeform 34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close/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close/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close/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close/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close/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close/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close/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close/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close/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5" name="Freeform 35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6" name="Freeform 36"/>
            <p:cNvSpPr>
              <a:spLocks noEditPoints="1"/>
            </p:cNvSpPr>
            <p:nvPr/>
          </p:nvSpPr>
          <p:spPr bwMode="auto">
            <a:xfrm>
              <a:off x="8763774" y="2873851"/>
              <a:ext cx="1538604" cy="1266990"/>
            </a:xfrm>
            <a:custGeom>
              <a:avLst/>
              <a:gdLst>
                <a:gd name="T0" fmla="*/ 151 w 363"/>
                <a:gd name="T1" fmla="*/ 310 h 328"/>
                <a:gd name="T2" fmla="*/ 150 w 363"/>
                <a:gd name="T3" fmla="*/ 308 h 328"/>
                <a:gd name="T4" fmla="*/ 137 w 363"/>
                <a:gd name="T5" fmla="*/ 308 h 328"/>
                <a:gd name="T6" fmla="*/ 73 w 363"/>
                <a:gd name="T7" fmla="*/ 299 h 328"/>
                <a:gd name="T8" fmla="*/ 136 w 363"/>
                <a:gd name="T9" fmla="*/ 307 h 328"/>
                <a:gd name="T10" fmla="*/ 47 w 363"/>
                <a:gd name="T11" fmla="*/ 294 h 328"/>
                <a:gd name="T12" fmla="*/ 47 w 363"/>
                <a:gd name="T13" fmla="*/ 294 h 328"/>
                <a:gd name="T14" fmla="*/ 45 w 363"/>
                <a:gd name="T15" fmla="*/ 294 h 328"/>
                <a:gd name="T16" fmla="*/ 0 w 363"/>
                <a:gd name="T17" fmla="*/ 289 h 328"/>
                <a:gd name="T18" fmla="*/ 5 w 363"/>
                <a:gd name="T19" fmla="*/ 288 h 328"/>
                <a:gd name="T20" fmla="*/ 12 w 363"/>
                <a:gd name="T21" fmla="*/ 280 h 328"/>
                <a:gd name="T22" fmla="*/ 43 w 363"/>
                <a:gd name="T23" fmla="*/ 255 h 328"/>
                <a:gd name="T24" fmla="*/ 44 w 363"/>
                <a:gd name="T25" fmla="*/ 257 h 328"/>
                <a:gd name="T26" fmla="*/ 93 w 363"/>
                <a:gd name="T27" fmla="*/ 215 h 328"/>
                <a:gd name="T28" fmla="*/ 45 w 363"/>
                <a:gd name="T29" fmla="*/ 255 h 328"/>
                <a:gd name="T30" fmla="*/ 96 w 363"/>
                <a:gd name="T31" fmla="*/ 215 h 328"/>
                <a:gd name="T32" fmla="*/ 191 w 363"/>
                <a:gd name="T33" fmla="*/ 137 h 328"/>
                <a:gd name="T34" fmla="*/ 178 w 363"/>
                <a:gd name="T35" fmla="*/ 148 h 328"/>
                <a:gd name="T36" fmla="*/ 171 w 363"/>
                <a:gd name="T37" fmla="*/ 153 h 328"/>
                <a:gd name="T38" fmla="*/ 110 w 363"/>
                <a:gd name="T39" fmla="*/ 202 h 328"/>
                <a:gd name="T40" fmla="*/ 109 w 363"/>
                <a:gd name="T41" fmla="*/ 205 h 328"/>
                <a:gd name="T42" fmla="*/ 172 w 363"/>
                <a:gd name="T43" fmla="*/ 155 h 328"/>
                <a:gd name="T44" fmla="*/ 181 w 363"/>
                <a:gd name="T45" fmla="*/ 148 h 328"/>
                <a:gd name="T46" fmla="*/ 194 w 363"/>
                <a:gd name="T47" fmla="*/ 137 h 328"/>
                <a:gd name="T48" fmla="*/ 360 w 363"/>
                <a:gd name="T49" fmla="*/ 5 h 328"/>
                <a:gd name="T50" fmla="*/ 352 w 363"/>
                <a:gd name="T51" fmla="*/ 9 h 328"/>
                <a:gd name="T52" fmla="*/ 322 w 363"/>
                <a:gd name="T53" fmla="*/ 33 h 328"/>
                <a:gd name="T54" fmla="*/ 287 w 363"/>
                <a:gd name="T55" fmla="*/ 61 h 328"/>
                <a:gd name="T56" fmla="*/ 259 w 363"/>
                <a:gd name="T57" fmla="*/ 83 h 328"/>
                <a:gd name="T58" fmla="*/ 207 w 363"/>
                <a:gd name="T59" fmla="*/ 124 h 328"/>
                <a:gd name="T60" fmla="*/ 199 w 363"/>
                <a:gd name="T61" fmla="*/ 131 h 328"/>
                <a:gd name="T62" fmla="*/ 206 w 363"/>
                <a:gd name="T63" fmla="*/ 128 h 328"/>
                <a:gd name="T64" fmla="*/ 216 w 363"/>
                <a:gd name="T65" fmla="*/ 120 h 328"/>
                <a:gd name="T66" fmla="*/ 287 w 363"/>
                <a:gd name="T67" fmla="*/ 63 h 328"/>
                <a:gd name="T68" fmla="*/ 322 w 363"/>
                <a:gd name="T69" fmla="*/ 35 h 328"/>
                <a:gd name="T70" fmla="*/ 353 w 363"/>
                <a:gd name="T71" fmla="*/ 10 h 328"/>
                <a:gd name="T72" fmla="*/ 346 w 363"/>
                <a:gd name="T73" fmla="*/ 68 h 328"/>
                <a:gd name="T74" fmla="*/ 344 w 363"/>
                <a:gd name="T75" fmla="*/ 79 h 328"/>
                <a:gd name="T76" fmla="*/ 337 w 363"/>
                <a:gd name="T77" fmla="*/ 108 h 328"/>
                <a:gd name="T78" fmla="*/ 333 w 363"/>
                <a:gd name="T79" fmla="*/ 128 h 328"/>
                <a:gd name="T80" fmla="*/ 324 w 363"/>
                <a:gd name="T81" fmla="*/ 169 h 328"/>
                <a:gd name="T82" fmla="*/ 318 w 363"/>
                <a:gd name="T83" fmla="*/ 195 h 328"/>
                <a:gd name="T84" fmla="*/ 308 w 363"/>
                <a:gd name="T85" fmla="*/ 241 h 328"/>
                <a:gd name="T86" fmla="*/ 291 w 363"/>
                <a:gd name="T87" fmla="*/ 316 h 328"/>
                <a:gd name="T88" fmla="*/ 309 w 363"/>
                <a:gd name="T89" fmla="*/ 243 h 328"/>
                <a:gd name="T90" fmla="*/ 319 w 363"/>
                <a:gd name="T91" fmla="*/ 197 h 328"/>
                <a:gd name="T92" fmla="*/ 325 w 363"/>
                <a:gd name="T93" fmla="*/ 171 h 328"/>
                <a:gd name="T94" fmla="*/ 334 w 363"/>
                <a:gd name="T95" fmla="*/ 129 h 328"/>
                <a:gd name="T96" fmla="*/ 339 w 363"/>
                <a:gd name="T97" fmla="*/ 109 h 328"/>
                <a:gd name="T98" fmla="*/ 344 w 363"/>
                <a:gd name="T99" fmla="*/ 84 h 328"/>
                <a:gd name="T100" fmla="*/ 347 w 363"/>
                <a:gd name="T101" fmla="*/ 73 h 328"/>
                <a:gd name="T102" fmla="*/ 362 w 363"/>
                <a:gd name="T103" fmla="*/ 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3" h="328">
                  <a:moveTo>
                    <a:pt x="142" y="307"/>
                  </a:moveTo>
                  <a:cubicBezTo>
                    <a:pt x="140" y="309"/>
                    <a:pt x="140" y="309"/>
                    <a:pt x="140" y="309"/>
                  </a:cubicBezTo>
                  <a:cubicBezTo>
                    <a:pt x="149" y="310"/>
                    <a:pt x="149" y="310"/>
                    <a:pt x="149" y="310"/>
                  </a:cubicBezTo>
                  <a:cubicBezTo>
                    <a:pt x="151" y="310"/>
                    <a:pt x="151" y="310"/>
                    <a:pt x="151" y="310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7"/>
                    <a:pt x="276" y="327"/>
                    <a:pt x="276" y="326"/>
                  </a:cubicBezTo>
                  <a:cubicBezTo>
                    <a:pt x="150" y="308"/>
                    <a:pt x="150" y="308"/>
                    <a:pt x="150" y="308"/>
                  </a:cubicBezTo>
                  <a:cubicBezTo>
                    <a:pt x="148" y="308"/>
                    <a:pt x="148" y="308"/>
                    <a:pt x="148" y="308"/>
                  </a:cubicBezTo>
                  <a:cubicBezTo>
                    <a:pt x="142" y="307"/>
                    <a:pt x="142" y="307"/>
                    <a:pt x="142" y="307"/>
                  </a:cubicBezTo>
                  <a:moveTo>
                    <a:pt x="138" y="307"/>
                  </a:moveTo>
                  <a:cubicBezTo>
                    <a:pt x="137" y="308"/>
                    <a:pt x="137" y="308"/>
                    <a:pt x="137" y="308"/>
                  </a:cubicBezTo>
                  <a:cubicBezTo>
                    <a:pt x="139" y="307"/>
                    <a:pt x="139" y="307"/>
                    <a:pt x="139" y="307"/>
                  </a:cubicBezTo>
                  <a:cubicBezTo>
                    <a:pt x="138" y="307"/>
                    <a:pt x="138" y="307"/>
                    <a:pt x="138" y="307"/>
                  </a:cubicBezTo>
                  <a:moveTo>
                    <a:pt x="71" y="297"/>
                  </a:moveTo>
                  <a:cubicBezTo>
                    <a:pt x="73" y="299"/>
                    <a:pt x="73" y="299"/>
                    <a:pt x="73" y="299"/>
                  </a:cubicBezTo>
                  <a:cubicBezTo>
                    <a:pt x="96" y="303"/>
                    <a:pt x="96" y="303"/>
                    <a:pt x="96" y="303"/>
                  </a:cubicBezTo>
                  <a:cubicBezTo>
                    <a:pt x="100" y="303"/>
                    <a:pt x="100" y="303"/>
                    <a:pt x="100" y="303"/>
                  </a:cubicBezTo>
                  <a:cubicBezTo>
                    <a:pt x="136" y="308"/>
                    <a:pt x="136" y="308"/>
                    <a:pt x="136" y="308"/>
                  </a:cubicBezTo>
                  <a:cubicBezTo>
                    <a:pt x="136" y="307"/>
                    <a:pt x="136" y="307"/>
                    <a:pt x="136" y="307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94" y="301"/>
                    <a:pt x="94" y="301"/>
                    <a:pt x="94" y="301"/>
                  </a:cubicBezTo>
                  <a:cubicBezTo>
                    <a:pt x="71" y="297"/>
                    <a:pt x="71" y="297"/>
                    <a:pt x="71" y="297"/>
                  </a:cubicBezTo>
                  <a:moveTo>
                    <a:pt x="47" y="294"/>
                  </a:moveTo>
                  <a:cubicBezTo>
                    <a:pt x="47" y="296"/>
                    <a:pt x="47" y="296"/>
                    <a:pt x="47" y="296"/>
                  </a:cubicBezTo>
                  <a:cubicBezTo>
                    <a:pt x="70" y="299"/>
                    <a:pt x="70" y="299"/>
                    <a:pt x="70" y="299"/>
                  </a:cubicBezTo>
                  <a:cubicBezTo>
                    <a:pt x="69" y="297"/>
                    <a:pt x="69" y="297"/>
                    <a:pt x="69" y="297"/>
                  </a:cubicBezTo>
                  <a:cubicBezTo>
                    <a:pt x="47" y="294"/>
                    <a:pt x="47" y="294"/>
                    <a:pt x="47" y="294"/>
                  </a:cubicBezTo>
                  <a:moveTo>
                    <a:pt x="15" y="289"/>
                  </a:moveTo>
                  <a:cubicBezTo>
                    <a:pt x="16" y="291"/>
                    <a:pt x="16" y="291"/>
                    <a:pt x="16" y="291"/>
                  </a:cubicBezTo>
                  <a:cubicBezTo>
                    <a:pt x="45" y="295"/>
                    <a:pt x="45" y="295"/>
                    <a:pt x="45" y="295"/>
                  </a:cubicBezTo>
                  <a:cubicBezTo>
                    <a:pt x="45" y="294"/>
                    <a:pt x="45" y="294"/>
                    <a:pt x="45" y="294"/>
                  </a:cubicBezTo>
                  <a:cubicBezTo>
                    <a:pt x="15" y="289"/>
                    <a:pt x="15" y="289"/>
                    <a:pt x="15" y="289"/>
                  </a:cubicBezTo>
                  <a:moveTo>
                    <a:pt x="10" y="281"/>
                  </a:moveTo>
                  <a:cubicBezTo>
                    <a:pt x="3" y="286"/>
                    <a:pt x="3" y="286"/>
                    <a:pt x="3" y="286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4" y="290"/>
                    <a:pt x="4" y="290"/>
                    <a:pt x="4" y="290"/>
                  </a:cubicBezTo>
                  <a:cubicBezTo>
                    <a:pt x="14" y="291"/>
                    <a:pt x="14" y="291"/>
                    <a:pt x="14" y="291"/>
                  </a:cubicBezTo>
                  <a:cubicBezTo>
                    <a:pt x="13" y="289"/>
                    <a:pt x="13" y="289"/>
                    <a:pt x="13" y="289"/>
                  </a:cubicBezTo>
                  <a:cubicBezTo>
                    <a:pt x="5" y="288"/>
                    <a:pt x="5" y="288"/>
                    <a:pt x="5" y="288"/>
                  </a:cubicBezTo>
                  <a:cubicBezTo>
                    <a:pt x="11" y="283"/>
                    <a:pt x="11" y="283"/>
                    <a:pt x="11" y="283"/>
                  </a:cubicBezTo>
                  <a:cubicBezTo>
                    <a:pt x="10" y="281"/>
                    <a:pt x="10" y="281"/>
                    <a:pt x="10" y="281"/>
                  </a:cubicBezTo>
                  <a:moveTo>
                    <a:pt x="40" y="258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41" y="259"/>
                    <a:pt x="41" y="259"/>
                    <a:pt x="41" y="259"/>
                  </a:cubicBezTo>
                  <a:cubicBezTo>
                    <a:pt x="40" y="258"/>
                    <a:pt x="40" y="258"/>
                    <a:pt x="40" y="258"/>
                  </a:cubicBezTo>
                  <a:moveTo>
                    <a:pt x="43" y="255"/>
                  </a:moveTo>
                  <a:cubicBezTo>
                    <a:pt x="42" y="256"/>
                    <a:pt x="42" y="256"/>
                    <a:pt x="42" y="256"/>
                  </a:cubicBezTo>
                  <a:cubicBezTo>
                    <a:pt x="41" y="257"/>
                    <a:pt x="41" y="257"/>
                    <a:pt x="41" y="257"/>
                  </a:cubicBezTo>
                  <a:cubicBezTo>
                    <a:pt x="42" y="258"/>
                    <a:pt x="42" y="258"/>
                    <a:pt x="42" y="258"/>
                  </a:cubicBezTo>
                  <a:cubicBezTo>
                    <a:pt x="44" y="257"/>
                    <a:pt x="44" y="257"/>
                    <a:pt x="44" y="257"/>
                  </a:cubicBezTo>
                  <a:cubicBezTo>
                    <a:pt x="43" y="255"/>
                    <a:pt x="43" y="255"/>
                    <a:pt x="43" y="255"/>
                  </a:cubicBezTo>
                  <a:moveTo>
                    <a:pt x="101" y="208"/>
                  </a:moveTo>
                  <a:cubicBezTo>
                    <a:pt x="95" y="214"/>
                    <a:pt x="95" y="214"/>
                    <a:pt x="95" y="214"/>
                  </a:cubicBezTo>
                  <a:cubicBezTo>
                    <a:pt x="93" y="215"/>
                    <a:pt x="93" y="215"/>
                    <a:pt x="93" y="215"/>
                  </a:cubicBezTo>
                  <a:cubicBezTo>
                    <a:pt x="83" y="223"/>
                    <a:pt x="83" y="223"/>
                    <a:pt x="83" y="223"/>
                  </a:cubicBezTo>
                  <a:cubicBezTo>
                    <a:pt x="81" y="224"/>
                    <a:pt x="81" y="224"/>
                    <a:pt x="81" y="224"/>
                  </a:cubicBezTo>
                  <a:cubicBezTo>
                    <a:pt x="45" y="253"/>
                    <a:pt x="45" y="253"/>
                    <a:pt x="45" y="253"/>
                  </a:cubicBezTo>
                  <a:cubicBezTo>
                    <a:pt x="45" y="255"/>
                    <a:pt x="45" y="255"/>
                    <a:pt x="45" y="255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4" y="225"/>
                    <a:pt x="84" y="225"/>
                    <a:pt x="84" y="225"/>
                  </a:cubicBezTo>
                  <a:cubicBezTo>
                    <a:pt x="95" y="216"/>
                    <a:pt x="95" y="216"/>
                    <a:pt x="95" y="216"/>
                  </a:cubicBezTo>
                  <a:cubicBezTo>
                    <a:pt x="96" y="215"/>
                    <a:pt x="96" y="215"/>
                    <a:pt x="96" y="215"/>
                  </a:cubicBezTo>
                  <a:cubicBezTo>
                    <a:pt x="102" y="210"/>
                    <a:pt x="102" y="210"/>
                    <a:pt x="102" y="210"/>
                  </a:cubicBezTo>
                  <a:cubicBezTo>
                    <a:pt x="101" y="208"/>
                    <a:pt x="101" y="208"/>
                    <a:pt x="101" y="208"/>
                  </a:cubicBezTo>
                  <a:moveTo>
                    <a:pt x="196" y="133"/>
                  </a:moveTo>
                  <a:cubicBezTo>
                    <a:pt x="191" y="137"/>
                    <a:pt x="191" y="137"/>
                    <a:pt x="191" y="137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3" y="144"/>
                    <a:pt x="183" y="144"/>
                    <a:pt x="183" y="144"/>
                  </a:cubicBezTo>
                  <a:cubicBezTo>
                    <a:pt x="181" y="145"/>
                    <a:pt x="181" y="145"/>
                    <a:pt x="181" y="145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4" y="150"/>
                    <a:pt x="174" y="150"/>
                    <a:pt x="174" y="150"/>
                  </a:cubicBezTo>
                  <a:cubicBezTo>
                    <a:pt x="173" y="152"/>
                    <a:pt x="173" y="152"/>
                    <a:pt x="173" y="152"/>
                  </a:cubicBezTo>
                  <a:cubicBezTo>
                    <a:pt x="171" y="153"/>
                    <a:pt x="171" y="153"/>
                    <a:pt x="171" y="153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4" y="209"/>
                    <a:pt x="104" y="209"/>
                    <a:pt x="104" y="209"/>
                  </a:cubicBezTo>
                  <a:cubicBezTo>
                    <a:pt x="109" y="205"/>
                    <a:pt x="109" y="205"/>
                    <a:pt x="109" y="205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5" y="200"/>
                    <a:pt x="115" y="200"/>
                    <a:pt x="115" y="200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72" y="155"/>
                    <a:pt x="172" y="155"/>
                    <a:pt x="172" y="155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75" y="152"/>
                    <a:pt x="175" y="152"/>
                    <a:pt x="175" y="152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3" y="146"/>
                    <a:pt x="183" y="146"/>
                    <a:pt x="183" y="146"/>
                  </a:cubicBezTo>
                  <a:cubicBezTo>
                    <a:pt x="185" y="144"/>
                    <a:pt x="185" y="144"/>
                    <a:pt x="185" y="14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6" y="133"/>
                    <a:pt x="196" y="133"/>
                    <a:pt x="196" y="133"/>
                  </a:cubicBezTo>
                  <a:moveTo>
                    <a:pt x="360" y="5"/>
                  </a:moveTo>
                  <a:cubicBezTo>
                    <a:pt x="360" y="5"/>
                    <a:pt x="360" y="5"/>
                    <a:pt x="360" y="5"/>
                  </a:cubicBezTo>
                  <a:cubicBezTo>
                    <a:pt x="360" y="5"/>
                    <a:pt x="360" y="5"/>
                    <a:pt x="360" y="5"/>
                  </a:cubicBezTo>
                  <a:moveTo>
                    <a:pt x="363" y="0"/>
                  </a:moveTo>
                  <a:cubicBezTo>
                    <a:pt x="359" y="4"/>
                    <a:pt x="359" y="4"/>
                    <a:pt x="359" y="4"/>
                  </a:cubicBezTo>
                  <a:cubicBezTo>
                    <a:pt x="352" y="9"/>
                    <a:pt x="352" y="9"/>
                    <a:pt x="352" y="9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25" y="31"/>
                    <a:pt x="325" y="31"/>
                    <a:pt x="325" y="31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18" y="36"/>
                    <a:pt x="318" y="36"/>
                    <a:pt x="318" y="36"/>
                  </a:cubicBezTo>
                  <a:cubicBezTo>
                    <a:pt x="316" y="37"/>
                    <a:pt x="316" y="37"/>
                    <a:pt x="316" y="3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7" y="61"/>
                    <a:pt x="287" y="61"/>
                    <a:pt x="287" y="61"/>
                  </a:cubicBezTo>
                  <a:cubicBezTo>
                    <a:pt x="265" y="79"/>
                    <a:pt x="265" y="79"/>
                    <a:pt x="265" y="79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1"/>
                    <a:pt x="262" y="81"/>
                  </a:cubicBezTo>
                  <a:cubicBezTo>
                    <a:pt x="259" y="83"/>
                    <a:pt x="259" y="83"/>
                    <a:pt x="259" y="83"/>
                  </a:cubicBezTo>
                  <a:cubicBezTo>
                    <a:pt x="217" y="116"/>
                    <a:pt x="217" y="116"/>
                    <a:pt x="217" y="116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209" y="123"/>
                    <a:pt x="209" y="123"/>
                    <a:pt x="209" y="123"/>
                  </a:cubicBezTo>
                  <a:cubicBezTo>
                    <a:pt x="207" y="124"/>
                    <a:pt x="207" y="124"/>
                    <a:pt x="207" y="12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09" y="125"/>
                    <a:pt x="209" y="125"/>
                    <a:pt x="209" y="125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6" y="120"/>
                    <a:pt x="216" y="120"/>
                    <a:pt x="216" y="120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5" y="80"/>
                    <a:pt x="265" y="80"/>
                    <a:pt x="265" y="80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287" y="63"/>
                    <a:pt x="287" y="63"/>
                    <a:pt x="287" y="63"/>
                  </a:cubicBezTo>
                  <a:cubicBezTo>
                    <a:pt x="289" y="61"/>
                    <a:pt x="289" y="61"/>
                    <a:pt x="289" y="61"/>
                  </a:cubicBezTo>
                  <a:cubicBezTo>
                    <a:pt x="317" y="39"/>
                    <a:pt x="317" y="39"/>
                    <a:pt x="317" y="39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4" y="34"/>
                    <a:pt x="324" y="34"/>
                    <a:pt x="324" y="34"/>
                  </a:cubicBezTo>
                  <a:cubicBezTo>
                    <a:pt x="325" y="33"/>
                    <a:pt x="325" y="33"/>
                    <a:pt x="325" y="33"/>
                  </a:cubicBezTo>
                  <a:cubicBezTo>
                    <a:pt x="352" y="12"/>
                    <a:pt x="352" y="12"/>
                    <a:pt x="352" y="12"/>
                  </a:cubicBezTo>
                  <a:cubicBezTo>
                    <a:pt x="353" y="10"/>
                    <a:pt x="353" y="10"/>
                    <a:pt x="353" y="10"/>
                  </a:cubicBezTo>
                  <a:cubicBezTo>
                    <a:pt x="360" y="5"/>
                    <a:pt x="360" y="5"/>
                    <a:pt x="360" y="5"/>
                  </a:cubicBezTo>
                  <a:cubicBezTo>
                    <a:pt x="358" y="15"/>
                    <a:pt x="358" y="15"/>
                    <a:pt x="358" y="15"/>
                  </a:cubicBezTo>
                  <a:cubicBezTo>
                    <a:pt x="357" y="17"/>
                    <a:pt x="357" y="17"/>
                    <a:pt x="357" y="17"/>
                  </a:cubicBezTo>
                  <a:cubicBezTo>
                    <a:pt x="346" y="68"/>
                    <a:pt x="346" y="68"/>
                    <a:pt x="346" y="68"/>
                  </a:cubicBezTo>
                  <a:cubicBezTo>
                    <a:pt x="345" y="71"/>
                    <a:pt x="345" y="71"/>
                    <a:pt x="345" y="71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4" y="76"/>
                    <a:pt x="344" y="76"/>
                    <a:pt x="344" y="76"/>
                  </a:cubicBezTo>
                  <a:cubicBezTo>
                    <a:pt x="344" y="79"/>
                    <a:pt x="344" y="79"/>
                    <a:pt x="344" y="79"/>
                  </a:cubicBezTo>
                  <a:cubicBezTo>
                    <a:pt x="343" y="81"/>
                    <a:pt x="343" y="81"/>
                    <a:pt x="343" y="81"/>
                  </a:cubicBezTo>
                  <a:cubicBezTo>
                    <a:pt x="341" y="90"/>
                    <a:pt x="341" y="90"/>
                    <a:pt x="341" y="90"/>
                  </a:cubicBezTo>
                  <a:cubicBezTo>
                    <a:pt x="340" y="93"/>
                    <a:pt x="340" y="93"/>
                    <a:pt x="340" y="93"/>
                  </a:cubicBezTo>
                  <a:cubicBezTo>
                    <a:pt x="337" y="108"/>
                    <a:pt x="337" y="108"/>
                    <a:pt x="337" y="108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5" y="118"/>
                    <a:pt x="335" y="118"/>
                    <a:pt x="335" y="118"/>
                  </a:cubicBezTo>
                  <a:cubicBezTo>
                    <a:pt x="334" y="121"/>
                    <a:pt x="334" y="121"/>
                    <a:pt x="334" y="121"/>
                  </a:cubicBezTo>
                  <a:cubicBezTo>
                    <a:pt x="333" y="128"/>
                    <a:pt x="333" y="128"/>
                    <a:pt x="333" y="128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26" y="156"/>
                    <a:pt x="326" y="156"/>
                    <a:pt x="326" y="156"/>
                  </a:cubicBezTo>
                  <a:cubicBezTo>
                    <a:pt x="326" y="158"/>
                    <a:pt x="326" y="158"/>
                    <a:pt x="326" y="158"/>
                  </a:cubicBezTo>
                  <a:cubicBezTo>
                    <a:pt x="324" y="169"/>
                    <a:pt x="324" y="169"/>
                    <a:pt x="324" y="169"/>
                  </a:cubicBezTo>
                  <a:cubicBezTo>
                    <a:pt x="323" y="171"/>
                    <a:pt x="323" y="171"/>
                    <a:pt x="323" y="171"/>
                  </a:cubicBezTo>
                  <a:cubicBezTo>
                    <a:pt x="323" y="172"/>
                    <a:pt x="323" y="172"/>
                    <a:pt x="323" y="172"/>
                  </a:cubicBezTo>
                  <a:cubicBezTo>
                    <a:pt x="323" y="174"/>
                    <a:pt x="323" y="174"/>
                    <a:pt x="323" y="174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3" y="217"/>
                    <a:pt x="313" y="217"/>
                    <a:pt x="313" y="217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08" y="241"/>
                    <a:pt x="308" y="241"/>
                    <a:pt x="308" y="241"/>
                  </a:cubicBezTo>
                  <a:cubicBezTo>
                    <a:pt x="307" y="243"/>
                    <a:pt x="307" y="243"/>
                    <a:pt x="307" y="243"/>
                  </a:cubicBezTo>
                  <a:cubicBezTo>
                    <a:pt x="298" y="287"/>
                    <a:pt x="298" y="287"/>
                    <a:pt x="298" y="287"/>
                  </a:cubicBezTo>
                  <a:cubicBezTo>
                    <a:pt x="297" y="289"/>
                    <a:pt x="297" y="289"/>
                    <a:pt x="297" y="289"/>
                  </a:cubicBezTo>
                  <a:cubicBezTo>
                    <a:pt x="291" y="316"/>
                    <a:pt x="291" y="316"/>
                    <a:pt x="291" y="316"/>
                  </a:cubicBezTo>
                  <a:cubicBezTo>
                    <a:pt x="292" y="316"/>
                    <a:pt x="292" y="316"/>
                    <a:pt x="293" y="316"/>
                  </a:cubicBezTo>
                  <a:cubicBezTo>
                    <a:pt x="299" y="288"/>
                    <a:pt x="299" y="288"/>
                    <a:pt x="299" y="288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1"/>
                    <a:pt x="310" y="241"/>
                    <a:pt x="310" y="241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5" y="218"/>
                    <a:pt x="315" y="218"/>
                    <a:pt x="315" y="218"/>
                  </a:cubicBezTo>
                  <a:cubicBezTo>
                    <a:pt x="319" y="197"/>
                    <a:pt x="319" y="197"/>
                    <a:pt x="319" y="197"/>
                  </a:cubicBezTo>
                  <a:cubicBezTo>
                    <a:pt x="320" y="195"/>
                    <a:pt x="320" y="195"/>
                    <a:pt x="320" y="195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5" y="171"/>
                    <a:pt x="325" y="171"/>
                    <a:pt x="325" y="171"/>
                  </a:cubicBezTo>
                  <a:cubicBezTo>
                    <a:pt x="325" y="169"/>
                    <a:pt x="325" y="169"/>
                    <a:pt x="325" y="169"/>
                  </a:cubicBezTo>
                  <a:cubicBezTo>
                    <a:pt x="328" y="158"/>
                    <a:pt x="328" y="158"/>
                    <a:pt x="328" y="158"/>
                  </a:cubicBezTo>
                  <a:cubicBezTo>
                    <a:pt x="328" y="156"/>
                    <a:pt x="328" y="156"/>
                    <a:pt x="328" y="156"/>
                  </a:cubicBezTo>
                  <a:cubicBezTo>
                    <a:pt x="334" y="129"/>
                    <a:pt x="334" y="129"/>
                    <a:pt x="334" y="129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6" y="123"/>
                    <a:pt x="336" y="123"/>
                    <a:pt x="336" y="123"/>
                  </a:cubicBezTo>
                  <a:cubicBezTo>
                    <a:pt x="336" y="121"/>
                    <a:pt x="336" y="121"/>
                    <a:pt x="336" y="121"/>
                  </a:cubicBezTo>
                  <a:cubicBezTo>
                    <a:pt x="339" y="109"/>
                    <a:pt x="339" y="109"/>
                    <a:pt x="339" y="109"/>
                  </a:cubicBezTo>
                  <a:cubicBezTo>
                    <a:pt x="339" y="107"/>
                    <a:pt x="339" y="107"/>
                    <a:pt x="339" y="107"/>
                  </a:cubicBezTo>
                  <a:cubicBezTo>
                    <a:pt x="343" y="91"/>
                    <a:pt x="343" y="91"/>
                    <a:pt x="343" y="91"/>
                  </a:cubicBezTo>
                  <a:cubicBezTo>
                    <a:pt x="343" y="89"/>
                    <a:pt x="343" y="89"/>
                    <a:pt x="343" y="89"/>
                  </a:cubicBezTo>
                  <a:cubicBezTo>
                    <a:pt x="344" y="84"/>
                    <a:pt x="344" y="84"/>
                    <a:pt x="344" y="84"/>
                  </a:cubicBezTo>
                  <a:cubicBezTo>
                    <a:pt x="345" y="81"/>
                    <a:pt x="345" y="81"/>
                    <a:pt x="345" y="81"/>
                  </a:cubicBezTo>
                  <a:cubicBezTo>
                    <a:pt x="346" y="76"/>
                    <a:pt x="346" y="76"/>
                    <a:pt x="346" y="76"/>
                  </a:cubicBezTo>
                  <a:cubicBezTo>
                    <a:pt x="347" y="74"/>
                    <a:pt x="347" y="74"/>
                    <a:pt x="347" y="74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59" y="19"/>
                    <a:pt x="359" y="19"/>
                    <a:pt x="359" y="19"/>
                  </a:cubicBezTo>
                  <a:cubicBezTo>
                    <a:pt x="359" y="17"/>
                    <a:pt x="359" y="17"/>
                    <a:pt x="359" y="17"/>
                  </a:cubicBezTo>
                  <a:cubicBezTo>
                    <a:pt x="362" y="5"/>
                    <a:pt x="362" y="5"/>
                    <a:pt x="362" y="5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7" name="Freeform 37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close/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close/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close/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close/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close/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close/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close/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8" name="Freeform 38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9" name="Freeform 39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close/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close/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0" name="Freeform 40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1" name="Freeform 41"/>
            <p:cNvSpPr>
              <a:spLocks noEditPoints="1"/>
            </p:cNvSpPr>
            <p:nvPr/>
          </p:nvSpPr>
          <p:spPr bwMode="auto">
            <a:xfrm>
              <a:off x="7811986" y="2792529"/>
              <a:ext cx="1177211" cy="1556494"/>
            </a:xfrm>
            <a:custGeom>
              <a:avLst/>
              <a:gdLst>
                <a:gd name="T0" fmla="*/ 13 w 278"/>
                <a:gd name="T1" fmla="*/ 403 h 403"/>
                <a:gd name="T2" fmla="*/ 89 w 278"/>
                <a:gd name="T3" fmla="*/ 354 h 403"/>
                <a:gd name="T4" fmla="*/ 62 w 278"/>
                <a:gd name="T5" fmla="*/ 372 h 403"/>
                <a:gd name="T6" fmla="*/ 0 w 278"/>
                <a:gd name="T7" fmla="*/ 396 h 403"/>
                <a:gd name="T8" fmla="*/ 6 w 278"/>
                <a:gd name="T9" fmla="*/ 333 h 403"/>
                <a:gd name="T10" fmla="*/ 89 w 278"/>
                <a:gd name="T11" fmla="*/ 352 h 403"/>
                <a:gd name="T12" fmla="*/ 141 w 278"/>
                <a:gd name="T13" fmla="*/ 319 h 403"/>
                <a:gd name="T14" fmla="*/ 4 w 278"/>
                <a:gd name="T15" fmla="*/ 329 h 403"/>
                <a:gd name="T16" fmla="*/ 8 w 278"/>
                <a:gd name="T17" fmla="*/ 292 h 403"/>
                <a:gd name="T18" fmla="*/ 8 w 278"/>
                <a:gd name="T19" fmla="*/ 292 h 403"/>
                <a:gd name="T20" fmla="*/ 6 w 278"/>
                <a:gd name="T21" fmla="*/ 290 h 403"/>
                <a:gd name="T22" fmla="*/ 222 w 278"/>
                <a:gd name="T23" fmla="*/ 267 h 403"/>
                <a:gd name="T24" fmla="*/ 223 w 278"/>
                <a:gd name="T25" fmla="*/ 269 h 403"/>
                <a:gd name="T26" fmla="*/ 224 w 278"/>
                <a:gd name="T27" fmla="*/ 266 h 403"/>
                <a:gd name="T28" fmla="*/ 226 w 278"/>
                <a:gd name="T29" fmla="*/ 264 h 403"/>
                <a:gd name="T30" fmla="*/ 242 w 278"/>
                <a:gd name="T31" fmla="*/ 254 h 403"/>
                <a:gd name="T32" fmla="*/ 243 w 278"/>
                <a:gd name="T33" fmla="*/ 255 h 403"/>
                <a:gd name="T34" fmla="*/ 245 w 278"/>
                <a:gd name="T35" fmla="*/ 252 h 403"/>
                <a:gd name="T36" fmla="*/ 248 w 278"/>
                <a:gd name="T37" fmla="*/ 253 h 403"/>
                <a:gd name="T38" fmla="*/ 11 w 278"/>
                <a:gd name="T39" fmla="*/ 230 h 403"/>
                <a:gd name="T40" fmla="*/ 8 w 278"/>
                <a:gd name="T41" fmla="*/ 263 h 403"/>
                <a:gd name="T42" fmla="*/ 10 w 278"/>
                <a:gd name="T43" fmla="*/ 259 h 403"/>
                <a:gd name="T44" fmla="*/ 10 w 278"/>
                <a:gd name="T45" fmla="*/ 226 h 403"/>
                <a:gd name="T46" fmla="*/ 11 w 278"/>
                <a:gd name="T47" fmla="*/ 226 h 403"/>
                <a:gd name="T48" fmla="*/ 268 w 278"/>
                <a:gd name="T49" fmla="*/ 226 h 403"/>
                <a:gd name="T50" fmla="*/ 269 w 278"/>
                <a:gd name="T51" fmla="*/ 239 h 403"/>
                <a:gd name="T52" fmla="*/ 276 w 278"/>
                <a:gd name="T53" fmla="*/ 232 h 403"/>
                <a:gd name="T54" fmla="*/ 10 w 278"/>
                <a:gd name="T55" fmla="*/ 224 h 403"/>
                <a:gd name="T56" fmla="*/ 10 w 278"/>
                <a:gd name="T57" fmla="*/ 214 h 403"/>
                <a:gd name="T58" fmla="*/ 266 w 278"/>
                <a:gd name="T59" fmla="*/ 224 h 403"/>
                <a:gd name="T60" fmla="*/ 14 w 278"/>
                <a:gd name="T61" fmla="*/ 188 h 403"/>
                <a:gd name="T62" fmla="*/ 12 w 278"/>
                <a:gd name="T63" fmla="*/ 212 h 403"/>
                <a:gd name="T64" fmla="*/ 227 w 278"/>
                <a:gd name="T65" fmla="*/ 187 h 403"/>
                <a:gd name="T66" fmla="*/ 228 w 278"/>
                <a:gd name="T67" fmla="*/ 185 h 403"/>
                <a:gd name="T68" fmla="*/ 195 w 278"/>
                <a:gd name="T69" fmla="*/ 156 h 403"/>
                <a:gd name="T70" fmla="*/ 204 w 278"/>
                <a:gd name="T71" fmla="*/ 165 h 403"/>
                <a:gd name="T72" fmla="*/ 226 w 278"/>
                <a:gd name="T73" fmla="*/ 185 h 403"/>
                <a:gd name="T74" fmla="*/ 222 w 278"/>
                <a:gd name="T75" fmla="*/ 179 h 403"/>
                <a:gd name="T76" fmla="*/ 200 w 278"/>
                <a:gd name="T77" fmla="*/ 158 h 403"/>
                <a:gd name="T78" fmla="*/ 174 w 278"/>
                <a:gd name="T79" fmla="*/ 133 h 403"/>
                <a:gd name="T80" fmla="*/ 186 w 278"/>
                <a:gd name="T81" fmla="*/ 147 h 403"/>
                <a:gd name="T82" fmla="*/ 186 w 278"/>
                <a:gd name="T83" fmla="*/ 144 h 403"/>
                <a:gd name="T84" fmla="*/ 154 w 278"/>
                <a:gd name="T85" fmla="*/ 114 h 403"/>
                <a:gd name="T86" fmla="*/ 160 w 278"/>
                <a:gd name="T87" fmla="*/ 122 h 403"/>
                <a:gd name="T88" fmla="*/ 162 w 278"/>
                <a:gd name="T89" fmla="*/ 122 h 403"/>
                <a:gd name="T90" fmla="*/ 120 w 278"/>
                <a:gd name="T91" fmla="*/ 81 h 403"/>
                <a:gd name="T92" fmla="*/ 146 w 278"/>
                <a:gd name="T93" fmla="*/ 109 h 403"/>
                <a:gd name="T94" fmla="*/ 152 w 278"/>
                <a:gd name="T95" fmla="*/ 115 h 403"/>
                <a:gd name="T96" fmla="*/ 148 w 278"/>
                <a:gd name="T97" fmla="*/ 108 h 403"/>
                <a:gd name="T98" fmla="*/ 22 w 278"/>
                <a:gd name="T99" fmla="*/ 6 h 403"/>
                <a:gd name="T100" fmla="*/ 18 w 278"/>
                <a:gd name="T101" fmla="*/ 80 h 403"/>
                <a:gd name="T102" fmla="*/ 15 w 278"/>
                <a:gd name="T103" fmla="*/ 130 h 403"/>
                <a:gd name="T104" fmla="*/ 14 w 278"/>
                <a:gd name="T105" fmla="*/ 151 h 403"/>
                <a:gd name="T106" fmla="*/ 12 w 278"/>
                <a:gd name="T107" fmla="*/ 176 h 403"/>
                <a:gd name="T108" fmla="*/ 14 w 278"/>
                <a:gd name="T109" fmla="*/ 176 h 403"/>
                <a:gd name="T110" fmla="*/ 16 w 278"/>
                <a:gd name="T111" fmla="*/ 152 h 403"/>
                <a:gd name="T112" fmla="*/ 17 w 278"/>
                <a:gd name="T113" fmla="*/ 130 h 403"/>
                <a:gd name="T114" fmla="*/ 20 w 278"/>
                <a:gd name="T115" fmla="*/ 80 h 403"/>
                <a:gd name="T116" fmla="*/ 24 w 278"/>
                <a:gd name="T117" fmla="*/ 7 h 403"/>
                <a:gd name="T118" fmla="*/ 35 w 278"/>
                <a:gd name="T119" fmla="*/ 2 h 403"/>
                <a:gd name="T120" fmla="*/ 109 w 278"/>
                <a:gd name="T121" fmla="*/ 73 h 403"/>
                <a:gd name="T122" fmla="*/ 119 w 278"/>
                <a:gd name="T123" fmla="*/ 80 h 403"/>
                <a:gd name="T124" fmla="*/ 36 w 278"/>
                <a:gd name="T12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" h="403">
                  <a:moveTo>
                    <a:pt x="59" y="372"/>
                  </a:moveTo>
                  <a:cubicBezTo>
                    <a:pt x="12" y="402"/>
                    <a:pt x="12" y="402"/>
                    <a:pt x="12" y="402"/>
                  </a:cubicBezTo>
                  <a:cubicBezTo>
                    <a:pt x="12" y="402"/>
                    <a:pt x="13" y="403"/>
                    <a:pt x="13" y="403"/>
                  </a:cubicBezTo>
                  <a:cubicBezTo>
                    <a:pt x="60" y="373"/>
                    <a:pt x="60" y="373"/>
                    <a:pt x="60" y="373"/>
                  </a:cubicBezTo>
                  <a:cubicBezTo>
                    <a:pt x="59" y="372"/>
                    <a:pt x="59" y="372"/>
                    <a:pt x="59" y="372"/>
                  </a:cubicBezTo>
                  <a:moveTo>
                    <a:pt x="89" y="354"/>
                  </a:moveTo>
                  <a:cubicBezTo>
                    <a:pt x="86" y="354"/>
                    <a:pt x="86" y="354"/>
                    <a:pt x="86" y="354"/>
                  </a:cubicBezTo>
                  <a:cubicBezTo>
                    <a:pt x="61" y="371"/>
                    <a:pt x="61" y="371"/>
                    <a:pt x="61" y="371"/>
                  </a:cubicBezTo>
                  <a:cubicBezTo>
                    <a:pt x="62" y="372"/>
                    <a:pt x="62" y="372"/>
                    <a:pt x="62" y="372"/>
                  </a:cubicBezTo>
                  <a:cubicBezTo>
                    <a:pt x="89" y="354"/>
                    <a:pt x="89" y="354"/>
                    <a:pt x="89" y="354"/>
                  </a:cubicBezTo>
                  <a:moveTo>
                    <a:pt x="4" y="331"/>
                  </a:moveTo>
                  <a:cubicBezTo>
                    <a:pt x="0" y="396"/>
                    <a:pt x="0" y="396"/>
                    <a:pt x="0" y="396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2" y="396"/>
                    <a:pt x="2" y="396"/>
                    <a:pt x="2" y="396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4" y="331"/>
                    <a:pt x="4" y="331"/>
                    <a:pt x="4" y="331"/>
                  </a:cubicBezTo>
                  <a:moveTo>
                    <a:pt x="141" y="319"/>
                  </a:moveTo>
                  <a:cubicBezTo>
                    <a:pt x="89" y="352"/>
                    <a:pt x="89" y="352"/>
                    <a:pt x="89" y="352"/>
                  </a:cubicBezTo>
                  <a:cubicBezTo>
                    <a:pt x="92" y="352"/>
                    <a:pt x="92" y="352"/>
                    <a:pt x="92" y="352"/>
                  </a:cubicBezTo>
                  <a:cubicBezTo>
                    <a:pt x="141" y="321"/>
                    <a:pt x="141" y="321"/>
                    <a:pt x="141" y="321"/>
                  </a:cubicBezTo>
                  <a:cubicBezTo>
                    <a:pt x="141" y="319"/>
                    <a:pt x="141" y="319"/>
                    <a:pt x="141" y="319"/>
                  </a:cubicBezTo>
                  <a:moveTo>
                    <a:pt x="8" y="296"/>
                  </a:moveTo>
                  <a:cubicBezTo>
                    <a:pt x="6" y="300"/>
                    <a:pt x="6" y="300"/>
                    <a:pt x="6" y="300"/>
                  </a:cubicBezTo>
                  <a:cubicBezTo>
                    <a:pt x="4" y="329"/>
                    <a:pt x="4" y="329"/>
                    <a:pt x="4" y="329"/>
                  </a:cubicBezTo>
                  <a:cubicBezTo>
                    <a:pt x="6" y="331"/>
                    <a:pt x="6" y="331"/>
                    <a:pt x="6" y="331"/>
                  </a:cubicBezTo>
                  <a:cubicBezTo>
                    <a:pt x="8" y="296"/>
                    <a:pt x="8" y="296"/>
                    <a:pt x="8" y="296"/>
                  </a:cubicBezTo>
                  <a:moveTo>
                    <a:pt x="8" y="292"/>
                  </a:moveTo>
                  <a:cubicBezTo>
                    <a:pt x="6" y="292"/>
                    <a:pt x="6" y="292"/>
                    <a:pt x="6" y="292"/>
                  </a:cubicBezTo>
                  <a:cubicBezTo>
                    <a:pt x="6" y="295"/>
                    <a:pt x="6" y="295"/>
                    <a:pt x="6" y="295"/>
                  </a:cubicBezTo>
                  <a:cubicBezTo>
                    <a:pt x="8" y="292"/>
                    <a:pt x="8" y="292"/>
                    <a:pt x="8" y="292"/>
                  </a:cubicBezTo>
                  <a:moveTo>
                    <a:pt x="9" y="274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6" y="290"/>
                    <a:pt x="6" y="290"/>
                    <a:pt x="6" y="290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9" y="274"/>
                    <a:pt x="9" y="274"/>
                    <a:pt x="9" y="274"/>
                  </a:cubicBezTo>
                  <a:moveTo>
                    <a:pt x="222" y="267"/>
                  </a:moveTo>
                  <a:cubicBezTo>
                    <a:pt x="143" y="318"/>
                    <a:pt x="143" y="318"/>
                    <a:pt x="143" y="318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223" y="269"/>
                    <a:pt x="223" y="269"/>
                    <a:pt x="223" y="269"/>
                  </a:cubicBezTo>
                  <a:cubicBezTo>
                    <a:pt x="222" y="267"/>
                    <a:pt x="222" y="267"/>
                    <a:pt x="222" y="267"/>
                  </a:cubicBezTo>
                  <a:moveTo>
                    <a:pt x="226" y="264"/>
                  </a:moveTo>
                  <a:cubicBezTo>
                    <a:pt x="224" y="266"/>
                    <a:pt x="224" y="266"/>
                    <a:pt x="224" y="266"/>
                  </a:cubicBezTo>
                  <a:cubicBezTo>
                    <a:pt x="224" y="268"/>
                    <a:pt x="224" y="268"/>
                    <a:pt x="224" y="268"/>
                  </a:cubicBezTo>
                  <a:cubicBezTo>
                    <a:pt x="225" y="267"/>
                    <a:pt x="225" y="267"/>
                    <a:pt x="225" y="267"/>
                  </a:cubicBezTo>
                  <a:cubicBezTo>
                    <a:pt x="226" y="264"/>
                    <a:pt x="226" y="264"/>
                    <a:pt x="226" y="264"/>
                  </a:cubicBezTo>
                  <a:moveTo>
                    <a:pt x="245" y="252"/>
                  </a:moveTo>
                  <a:cubicBezTo>
                    <a:pt x="243" y="253"/>
                    <a:pt x="243" y="253"/>
                    <a:pt x="243" y="253"/>
                  </a:cubicBezTo>
                  <a:cubicBezTo>
                    <a:pt x="242" y="254"/>
                    <a:pt x="242" y="254"/>
                    <a:pt x="242" y="254"/>
                  </a:cubicBezTo>
                  <a:cubicBezTo>
                    <a:pt x="229" y="263"/>
                    <a:pt x="229" y="263"/>
                    <a:pt x="229" y="263"/>
                  </a:cubicBezTo>
                  <a:cubicBezTo>
                    <a:pt x="228" y="265"/>
                    <a:pt x="228" y="265"/>
                    <a:pt x="228" y="265"/>
                  </a:cubicBezTo>
                  <a:cubicBezTo>
                    <a:pt x="243" y="255"/>
                    <a:pt x="243" y="255"/>
                    <a:pt x="243" y="255"/>
                  </a:cubicBezTo>
                  <a:cubicBezTo>
                    <a:pt x="245" y="254"/>
                    <a:pt x="245" y="254"/>
                    <a:pt x="245" y="254"/>
                  </a:cubicBezTo>
                  <a:cubicBezTo>
                    <a:pt x="246" y="254"/>
                    <a:pt x="246" y="254"/>
                    <a:pt x="246" y="254"/>
                  </a:cubicBezTo>
                  <a:cubicBezTo>
                    <a:pt x="245" y="252"/>
                    <a:pt x="245" y="252"/>
                    <a:pt x="245" y="252"/>
                  </a:cubicBezTo>
                  <a:moveTo>
                    <a:pt x="267" y="238"/>
                  </a:moveTo>
                  <a:cubicBezTo>
                    <a:pt x="247" y="251"/>
                    <a:pt x="247" y="251"/>
                    <a:pt x="247" y="251"/>
                  </a:cubicBezTo>
                  <a:cubicBezTo>
                    <a:pt x="248" y="253"/>
                    <a:pt x="248" y="253"/>
                    <a:pt x="248" y="253"/>
                  </a:cubicBezTo>
                  <a:cubicBezTo>
                    <a:pt x="267" y="240"/>
                    <a:pt x="267" y="240"/>
                    <a:pt x="267" y="240"/>
                  </a:cubicBezTo>
                  <a:cubicBezTo>
                    <a:pt x="267" y="238"/>
                    <a:pt x="267" y="238"/>
                    <a:pt x="267" y="238"/>
                  </a:cubicBezTo>
                  <a:moveTo>
                    <a:pt x="11" y="230"/>
                  </a:moveTo>
                  <a:cubicBezTo>
                    <a:pt x="9" y="233"/>
                    <a:pt x="9" y="233"/>
                    <a:pt x="9" y="233"/>
                  </a:cubicBezTo>
                  <a:cubicBezTo>
                    <a:pt x="8" y="258"/>
                    <a:pt x="8" y="258"/>
                    <a:pt x="8" y="258"/>
                  </a:cubicBezTo>
                  <a:cubicBezTo>
                    <a:pt x="8" y="263"/>
                    <a:pt x="8" y="263"/>
                    <a:pt x="8" y="263"/>
                  </a:cubicBezTo>
                  <a:cubicBezTo>
                    <a:pt x="7" y="273"/>
                    <a:pt x="7" y="273"/>
                    <a:pt x="7" y="273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10" y="259"/>
                    <a:pt x="10" y="259"/>
                    <a:pt x="10" y="259"/>
                  </a:cubicBezTo>
                  <a:cubicBezTo>
                    <a:pt x="10" y="254"/>
                    <a:pt x="10" y="254"/>
                    <a:pt x="10" y="254"/>
                  </a:cubicBezTo>
                  <a:cubicBezTo>
                    <a:pt x="11" y="230"/>
                    <a:pt x="11" y="230"/>
                    <a:pt x="11" y="230"/>
                  </a:cubicBezTo>
                  <a:moveTo>
                    <a:pt x="10" y="226"/>
                  </a:moveTo>
                  <a:cubicBezTo>
                    <a:pt x="9" y="230"/>
                    <a:pt x="9" y="230"/>
                    <a:pt x="9" y="230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0" y="226"/>
                    <a:pt x="10" y="226"/>
                    <a:pt x="10" y="226"/>
                  </a:cubicBezTo>
                  <a:moveTo>
                    <a:pt x="268" y="223"/>
                  </a:moveTo>
                  <a:cubicBezTo>
                    <a:pt x="268" y="226"/>
                    <a:pt x="268" y="226"/>
                    <a:pt x="268" y="226"/>
                  </a:cubicBezTo>
                  <a:cubicBezTo>
                    <a:pt x="275" y="233"/>
                    <a:pt x="275" y="233"/>
                    <a:pt x="275" y="233"/>
                  </a:cubicBezTo>
                  <a:cubicBezTo>
                    <a:pt x="268" y="237"/>
                    <a:pt x="268" y="237"/>
                    <a:pt x="268" y="237"/>
                  </a:cubicBezTo>
                  <a:cubicBezTo>
                    <a:pt x="269" y="239"/>
                    <a:pt x="269" y="239"/>
                    <a:pt x="269" y="239"/>
                  </a:cubicBezTo>
                  <a:cubicBezTo>
                    <a:pt x="276" y="234"/>
                    <a:pt x="276" y="234"/>
                    <a:pt x="276" y="234"/>
                  </a:cubicBezTo>
                  <a:cubicBezTo>
                    <a:pt x="278" y="233"/>
                    <a:pt x="278" y="233"/>
                    <a:pt x="278" y="233"/>
                  </a:cubicBezTo>
                  <a:cubicBezTo>
                    <a:pt x="276" y="232"/>
                    <a:pt x="276" y="232"/>
                    <a:pt x="276" y="232"/>
                  </a:cubicBezTo>
                  <a:cubicBezTo>
                    <a:pt x="268" y="223"/>
                    <a:pt x="268" y="223"/>
                    <a:pt x="268" y="223"/>
                  </a:cubicBezTo>
                  <a:moveTo>
                    <a:pt x="10" y="214"/>
                  </a:moveTo>
                  <a:cubicBezTo>
                    <a:pt x="10" y="224"/>
                    <a:pt x="10" y="224"/>
                    <a:pt x="10" y="224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2" y="214"/>
                    <a:pt x="12" y="214"/>
                    <a:pt x="12" y="214"/>
                  </a:cubicBezTo>
                  <a:cubicBezTo>
                    <a:pt x="10" y="214"/>
                    <a:pt x="10" y="214"/>
                    <a:pt x="10" y="214"/>
                  </a:cubicBezTo>
                  <a:moveTo>
                    <a:pt x="249" y="205"/>
                  </a:moveTo>
                  <a:cubicBezTo>
                    <a:pt x="248" y="207"/>
                    <a:pt x="248" y="207"/>
                    <a:pt x="248" y="207"/>
                  </a:cubicBezTo>
                  <a:cubicBezTo>
                    <a:pt x="266" y="224"/>
                    <a:pt x="266" y="224"/>
                    <a:pt x="266" y="224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249" y="205"/>
                    <a:pt x="249" y="205"/>
                    <a:pt x="249" y="205"/>
                  </a:cubicBezTo>
                  <a:moveTo>
                    <a:pt x="14" y="188"/>
                  </a:moveTo>
                  <a:cubicBezTo>
                    <a:pt x="12" y="189"/>
                    <a:pt x="12" y="189"/>
                    <a:pt x="12" y="189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4" y="188"/>
                    <a:pt x="14" y="188"/>
                    <a:pt x="14" y="188"/>
                  </a:cubicBezTo>
                  <a:moveTo>
                    <a:pt x="228" y="185"/>
                  </a:moveTo>
                  <a:cubicBezTo>
                    <a:pt x="227" y="187"/>
                    <a:pt x="227" y="187"/>
                    <a:pt x="227" y="187"/>
                  </a:cubicBezTo>
                  <a:cubicBezTo>
                    <a:pt x="247" y="205"/>
                    <a:pt x="247" y="205"/>
                    <a:pt x="247" y="205"/>
                  </a:cubicBezTo>
                  <a:cubicBezTo>
                    <a:pt x="247" y="204"/>
                    <a:pt x="247" y="204"/>
                    <a:pt x="247" y="204"/>
                  </a:cubicBezTo>
                  <a:cubicBezTo>
                    <a:pt x="228" y="185"/>
                    <a:pt x="228" y="185"/>
                    <a:pt x="228" y="185"/>
                  </a:cubicBezTo>
                  <a:moveTo>
                    <a:pt x="196" y="154"/>
                  </a:moveTo>
                  <a:cubicBezTo>
                    <a:pt x="194" y="155"/>
                    <a:pt x="194" y="155"/>
                    <a:pt x="194" y="155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197" y="158"/>
                    <a:pt x="197" y="158"/>
                    <a:pt x="197" y="158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4" y="165"/>
                    <a:pt x="204" y="165"/>
                    <a:pt x="204" y="165"/>
                  </a:cubicBezTo>
                  <a:cubicBezTo>
                    <a:pt x="219" y="179"/>
                    <a:pt x="219" y="179"/>
                    <a:pt x="219" y="179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6" y="185"/>
                    <a:pt x="226" y="185"/>
                    <a:pt x="226" y="185"/>
                  </a:cubicBezTo>
                  <a:cubicBezTo>
                    <a:pt x="226" y="184"/>
                    <a:pt x="226" y="184"/>
                    <a:pt x="226" y="184"/>
                  </a:cubicBezTo>
                  <a:cubicBezTo>
                    <a:pt x="224" y="181"/>
                    <a:pt x="224" y="181"/>
                    <a:pt x="224" y="181"/>
                  </a:cubicBezTo>
                  <a:cubicBezTo>
                    <a:pt x="222" y="179"/>
                    <a:pt x="222" y="179"/>
                    <a:pt x="222" y="179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6" y="154"/>
                    <a:pt x="196" y="154"/>
                    <a:pt x="196" y="154"/>
                  </a:cubicBezTo>
                  <a:moveTo>
                    <a:pt x="174" y="133"/>
                  </a:moveTo>
                  <a:cubicBezTo>
                    <a:pt x="175" y="137"/>
                    <a:pt x="175" y="137"/>
                    <a:pt x="175" y="137"/>
                  </a:cubicBezTo>
                  <a:cubicBezTo>
                    <a:pt x="184" y="145"/>
                    <a:pt x="184" y="145"/>
                    <a:pt x="184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3" y="154"/>
                    <a:pt x="193" y="154"/>
                    <a:pt x="193" y="154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86" y="144"/>
                    <a:pt x="186" y="144"/>
                    <a:pt x="186" y="144"/>
                  </a:cubicBezTo>
                  <a:cubicBezTo>
                    <a:pt x="184" y="143"/>
                    <a:pt x="184" y="143"/>
                    <a:pt x="184" y="143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154" y="114"/>
                  </a:moveTo>
                  <a:cubicBezTo>
                    <a:pt x="154" y="116"/>
                    <a:pt x="154" y="116"/>
                    <a:pt x="154" y="116"/>
                  </a:cubicBezTo>
                  <a:cubicBezTo>
                    <a:pt x="158" y="120"/>
                    <a:pt x="158" y="120"/>
                    <a:pt x="158" y="120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1" y="120"/>
                    <a:pt x="161" y="120"/>
                    <a:pt x="161" y="120"/>
                  </a:cubicBezTo>
                  <a:cubicBezTo>
                    <a:pt x="154" y="114"/>
                    <a:pt x="154" y="114"/>
                    <a:pt x="154" y="114"/>
                  </a:cubicBezTo>
                  <a:moveTo>
                    <a:pt x="120" y="81"/>
                  </a:moveTo>
                  <a:cubicBezTo>
                    <a:pt x="119" y="83"/>
                    <a:pt x="119" y="83"/>
                    <a:pt x="119" y="83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20" y="81"/>
                    <a:pt x="120" y="81"/>
                    <a:pt x="120" y="81"/>
                  </a:cubicBezTo>
                  <a:moveTo>
                    <a:pt x="22" y="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3" y="174"/>
                    <a:pt x="13" y="174"/>
                    <a:pt x="13" y="174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4" y="186"/>
                    <a:pt x="14" y="186"/>
                    <a:pt x="14" y="186"/>
                  </a:cubicBezTo>
                  <a:cubicBezTo>
                    <a:pt x="14" y="176"/>
                    <a:pt x="14" y="176"/>
                    <a:pt x="14" y="176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2" y="6"/>
                    <a:pt x="22" y="6"/>
                  </a:cubicBezTo>
                  <a:moveTo>
                    <a:pt x="36" y="0"/>
                  </a:moveTo>
                  <a:cubicBezTo>
                    <a:pt x="36" y="1"/>
                    <a:pt x="35" y="1"/>
                    <a:pt x="35" y="2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2" name="Freeform 42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close/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close/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close/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close/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close/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close/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close/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close/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close/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close/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close/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close/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close/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close/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close/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close/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close/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close/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close/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close/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3" name="Freeform 43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4" name="Freeform 44"/>
            <p:cNvSpPr>
              <a:spLocks noEditPoints="1"/>
            </p:cNvSpPr>
            <p:nvPr/>
          </p:nvSpPr>
          <p:spPr bwMode="auto">
            <a:xfrm>
              <a:off x="5668675" y="3495147"/>
              <a:ext cx="3070052" cy="201677"/>
            </a:xfrm>
            <a:custGeom>
              <a:avLst/>
              <a:gdLst>
                <a:gd name="T0" fmla="*/ 652 w 725"/>
                <a:gd name="T1" fmla="*/ 49 h 52"/>
                <a:gd name="T2" fmla="*/ 713 w 725"/>
                <a:gd name="T3" fmla="*/ 52 h 52"/>
                <a:gd name="T4" fmla="*/ 712 w 725"/>
                <a:gd name="T5" fmla="*/ 50 h 52"/>
                <a:gd name="T6" fmla="*/ 723 w 725"/>
                <a:gd name="T7" fmla="*/ 50 h 52"/>
                <a:gd name="T8" fmla="*/ 718 w 725"/>
                <a:gd name="T9" fmla="*/ 52 h 52"/>
                <a:gd name="T10" fmla="*/ 725 w 725"/>
                <a:gd name="T11" fmla="*/ 49 h 52"/>
                <a:gd name="T12" fmla="*/ 657 w 725"/>
                <a:gd name="T13" fmla="*/ 48 h 52"/>
                <a:gd name="T14" fmla="*/ 663 w 725"/>
                <a:gd name="T15" fmla="*/ 48 h 52"/>
                <a:gd name="T16" fmla="*/ 638 w 725"/>
                <a:gd name="T17" fmla="*/ 49 h 52"/>
                <a:gd name="T18" fmla="*/ 605 w 725"/>
                <a:gd name="T19" fmla="*/ 48 h 52"/>
                <a:gd name="T20" fmla="*/ 678 w 725"/>
                <a:gd name="T21" fmla="*/ 45 h 52"/>
                <a:gd name="T22" fmla="*/ 715 w 725"/>
                <a:gd name="T23" fmla="*/ 50 h 52"/>
                <a:gd name="T24" fmla="*/ 563 w 725"/>
                <a:gd name="T25" fmla="*/ 44 h 52"/>
                <a:gd name="T26" fmla="*/ 603 w 725"/>
                <a:gd name="T27" fmla="*/ 47 h 52"/>
                <a:gd name="T28" fmla="*/ 563 w 725"/>
                <a:gd name="T29" fmla="*/ 44 h 52"/>
                <a:gd name="T30" fmla="*/ 561 w 725"/>
                <a:gd name="T31" fmla="*/ 44 h 52"/>
                <a:gd name="T32" fmla="*/ 559 w 725"/>
                <a:gd name="T33" fmla="*/ 46 h 52"/>
                <a:gd name="T34" fmla="*/ 669 w 725"/>
                <a:gd name="T35" fmla="*/ 44 h 52"/>
                <a:gd name="T36" fmla="*/ 550 w 725"/>
                <a:gd name="T37" fmla="*/ 45 h 52"/>
                <a:gd name="T38" fmla="*/ 522 w 725"/>
                <a:gd name="T39" fmla="*/ 42 h 52"/>
                <a:gd name="T40" fmla="*/ 548 w 725"/>
                <a:gd name="T41" fmla="*/ 45 h 52"/>
                <a:gd name="T42" fmla="*/ 522 w 725"/>
                <a:gd name="T43" fmla="*/ 42 h 52"/>
                <a:gd name="T44" fmla="*/ 666 w 725"/>
                <a:gd name="T45" fmla="*/ 45 h 52"/>
                <a:gd name="T46" fmla="*/ 476 w 725"/>
                <a:gd name="T47" fmla="*/ 42 h 52"/>
                <a:gd name="T48" fmla="*/ 520 w 725"/>
                <a:gd name="T49" fmla="*/ 42 h 52"/>
                <a:gd name="T50" fmla="*/ 468 w 725"/>
                <a:gd name="T51" fmla="*/ 40 h 52"/>
                <a:gd name="T52" fmla="*/ 468 w 725"/>
                <a:gd name="T53" fmla="*/ 40 h 52"/>
                <a:gd name="T54" fmla="*/ 458 w 725"/>
                <a:gd name="T55" fmla="*/ 42 h 52"/>
                <a:gd name="T56" fmla="*/ 456 w 725"/>
                <a:gd name="T57" fmla="*/ 40 h 52"/>
                <a:gd name="T58" fmla="*/ 652 w 725"/>
                <a:gd name="T59" fmla="*/ 44 h 52"/>
                <a:gd name="T60" fmla="*/ 612 w 725"/>
                <a:gd name="T61" fmla="*/ 40 h 52"/>
                <a:gd name="T62" fmla="*/ 415 w 725"/>
                <a:gd name="T63" fmla="*/ 40 h 52"/>
                <a:gd name="T64" fmla="*/ 413 w 725"/>
                <a:gd name="T65" fmla="*/ 38 h 52"/>
                <a:gd name="T66" fmla="*/ 408 w 725"/>
                <a:gd name="T67" fmla="*/ 38 h 52"/>
                <a:gd name="T68" fmla="*/ 408 w 725"/>
                <a:gd name="T69" fmla="*/ 38 h 52"/>
                <a:gd name="T70" fmla="*/ 405 w 725"/>
                <a:gd name="T71" fmla="*/ 38 h 52"/>
                <a:gd name="T72" fmla="*/ 595 w 725"/>
                <a:gd name="T73" fmla="*/ 39 h 52"/>
                <a:gd name="T74" fmla="*/ 600 w 725"/>
                <a:gd name="T75" fmla="*/ 37 h 52"/>
                <a:gd name="T76" fmla="*/ 555 w 725"/>
                <a:gd name="T77" fmla="*/ 34 h 52"/>
                <a:gd name="T78" fmla="*/ 556 w 725"/>
                <a:gd name="T79" fmla="*/ 33 h 52"/>
                <a:gd name="T80" fmla="*/ 331 w 725"/>
                <a:gd name="T81" fmla="*/ 35 h 52"/>
                <a:gd name="T82" fmla="*/ 536 w 725"/>
                <a:gd name="T83" fmla="*/ 33 h 52"/>
                <a:gd name="T84" fmla="*/ 553 w 725"/>
                <a:gd name="T85" fmla="*/ 33 h 52"/>
                <a:gd name="T86" fmla="*/ 189 w 725"/>
                <a:gd name="T87" fmla="*/ 29 h 52"/>
                <a:gd name="T88" fmla="*/ 189 w 725"/>
                <a:gd name="T89" fmla="*/ 29 h 52"/>
                <a:gd name="T90" fmla="*/ 495 w 725"/>
                <a:gd name="T91" fmla="*/ 30 h 52"/>
                <a:gd name="T92" fmla="*/ 528 w 725"/>
                <a:gd name="T93" fmla="*/ 33 h 52"/>
                <a:gd name="T94" fmla="*/ 488 w 725"/>
                <a:gd name="T95" fmla="*/ 27 h 52"/>
                <a:gd name="T96" fmla="*/ 482 w 725"/>
                <a:gd name="T97" fmla="*/ 27 h 52"/>
                <a:gd name="T98" fmla="*/ 453 w 725"/>
                <a:gd name="T99" fmla="*/ 26 h 52"/>
                <a:gd name="T100" fmla="*/ 455 w 725"/>
                <a:gd name="T101" fmla="*/ 24 h 52"/>
                <a:gd name="T102" fmla="*/ 1 w 725"/>
                <a:gd name="T103" fmla="*/ 21 h 52"/>
                <a:gd name="T104" fmla="*/ 1 w 725"/>
                <a:gd name="T105" fmla="*/ 21 h 52"/>
                <a:gd name="T106" fmla="*/ 426 w 725"/>
                <a:gd name="T107" fmla="*/ 23 h 52"/>
                <a:gd name="T108" fmla="*/ 393 w 725"/>
                <a:gd name="T109" fmla="*/ 21 h 52"/>
                <a:gd name="T110" fmla="*/ 333 w 725"/>
                <a:gd name="T111" fmla="*/ 13 h 52"/>
                <a:gd name="T112" fmla="*/ 333 w 725"/>
                <a:gd name="T113" fmla="*/ 13 h 52"/>
                <a:gd name="T114" fmla="*/ 331 w 725"/>
                <a:gd name="T115" fmla="*/ 13 h 52"/>
                <a:gd name="T116" fmla="*/ 0 w 725"/>
                <a:gd name="T117" fmla="*/ 19 h 52"/>
                <a:gd name="T118" fmla="*/ 192 w 725"/>
                <a:gd name="T119" fmla="*/ 1 h 52"/>
                <a:gd name="T120" fmla="*/ 290 w 725"/>
                <a:gd name="T12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5" h="52">
                  <a:moveTo>
                    <a:pt x="652" y="49"/>
                  </a:moveTo>
                  <a:cubicBezTo>
                    <a:pt x="647" y="49"/>
                    <a:pt x="647" y="49"/>
                    <a:pt x="647" y="49"/>
                  </a:cubicBezTo>
                  <a:cubicBezTo>
                    <a:pt x="652" y="49"/>
                    <a:pt x="652" y="49"/>
                    <a:pt x="652" y="49"/>
                  </a:cubicBezTo>
                  <a:cubicBezTo>
                    <a:pt x="652" y="49"/>
                    <a:pt x="652" y="49"/>
                    <a:pt x="652" y="49"/>
                  </a:cubicBezTo>
                  <a:moveTo>
                    <a:pt x="665" y="48"/>
                  </a:moveTo>
                  <a:cubicBezTo>
                    <a:pt x="664" y="50"/>
                    <a:pt x="664" y="50"/>
                    <a:pt x="664" y="50"/>
                  </a:cubicBezTo>
                  <a:cubicBezTo>
                    <a:pt x="711" y="52"/>
                    <a:pt x="711" y="52"/>
                    <a:pt x="711" y="52"/>
                  </a:cubicBezTo>
                  <a:cubicBezTo>
                    <a:pt x="713" y="52"/>
                    <a:pt x="713" y="52"/>
                    <a:pt x="713" y="52"/>
                  </a:cubicBezTo>
                  <a:cubicBezTo>
                    <a:pt x="716" y="52"/>
                    <a:pt x="716" y="52"/>
                    <a:pt x="716" y="52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2" y="50"/>
                    <a:pt x="712" y="50"/>
                    <a:pt x="712" y="50"/>
                  </a:cubicBezTo>
                  <a:cubicBezTo>
                    <a:pt x="665" y="48"/>
                    <a:pt x="665" y="48"/>
                    <a:pt x="665" y="48"/>
                  </a:cubicBezTo>
                  <a:moveTo>
                    <a:pt x="716" y="48"/>
                  </a:moveTo>
                  <a:cubicBezTo>
                    <a:pt x="717" y="50"/>
                    <a:pt x="717" y="50"/>
                    <a:pt x="717" y="50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25" y="51"/>
                    <a:pt x="725" y="51"/>
                    <a:pt x="725" y="51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17" y="50"/>
                    <a:pt x="717" y="50"/>
                    <a:pt x="717" y="50"/>
                  </a:cubicBezTo>
                  <a:cubicBezTo>
                    <a:pt x="718" y="52"/>
                    <a:pt x="718" y="52"/>
                    <a:pt x="718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0"/>
                    <a:pt x="725" y="50"/>
                    <a:pt x="725" y="50"/>
                  </a:cubicBezTo>
                  <a:cubicBezTo>
                    <a:pt x="725" y="49"/>
                    <a:pt x="725" y="49"/>
                    <a:pt x="725" y="49"/>
                  </a:cubicBezTo>
                  <a:cubicBezTo>
                    <a:pt x="724" y="49"/>
                    <a:pt x="724" y="49"/>
                    <a:pt x="724" y="49"/>
                  </a:cubicBezTo>
                  <a:cubicBezTo>
                    <a:pt x="720" y="48"/>
                    <a:pt x="720" y="48"/>
                    <a:pt x="720" y="48"/>
                  </a:cubicBezTo>
                  <a:cubicBezTo>
                    <a:pt x="716" y="48"/>
                    <a:pt x="716" y="48"/>
                    <a:pt x="716" y="48"/>
                  </a:cubicBezTo>
                  <a:moveTo>
                    <a:pt x="657" y="48"/>
                  </a:moveTo>
                  <a:cubicBezTo>
                    <a:pt x="654" y="48"/>
                    <a:pt x="654" y="48"/>
                    <a:pt x="654" y="48"/>
                  </a:cubicBezTo>
                  <a:cubicBezTo>
                    <a:pt x="654" y="50"/>
                    <a:pt x="654" y="50"/>
                    <a:pt x="654" y="50"/>
                  </a:cubicBezTo>
                  <a:cubicBezTo>
                    <a:pt x="661" y="50"/>
                    <a:pt x="661" y="50"/>
                    <a:pt x="661" y="50"/>
                  </a:cubicBezTo>
                  <a:cubicBezTo>
                    <a:pt x="663" y="48"/>
                    <a:pt x="663" y="48"/>
                    <a:pt x="663" y="48"/>
                  </a:cubicBezTo>
                  <a:cubicBezTo>
                    <a:pt x="657" y="48"/>
                    <a:pt x="657" y="48"/>
                    <a:pt x="657" y="48"/>
                  </a:cubicBezTo>
                  <a:moveTo>
                    <a:pt x="628" y="47"/>
                  </a:moveTo>
                  <a:cubicBezTo>
                    <a:pt x="630" y="49"/>
                    <a:pt x="630" y="49"/>
                    <a:pt x="630" y="49"/>
                  </a:cubicBezTo>
                  <a:cubicBezTo>
                    <a:pt x="638" y="49"/>
                    <a:pt x="638" y="49"/>
                    <a:pt x="638" y="49"/>
                  </a:cubicBezTo>
                  <a:cubicBezTo>
                    <a:pt x="647" y="47"/>
                    <a:pt x="647" y="47"/>
                    <a:pt x="647" y="47"/>
                  </a:cubicBezTo>
                  <a:cubicBezTo>
                    <a:pt x="628" y="47"/>
                    <a:pt x="628" y="47"/>
                    <a:pt x="628" y="47"/>
                  </a:cubicBezTo>
                  <a:moveTo>
                    <a:pt x="607" y="46"/>
                  </a:moveTo>
                  <a:cubicBezTo>
                    <a:pt x="605" y="48"/>
                    <a:pt x="605" y="48"/>
                    <a:pt x="605" y="48"/>
                  </a:cubicBezTo>
                  <a:cubicBezTo>
                    <a:pt x="627" y="48"/>
                    <a:pt x="627" y="48"/>
                    <a:pt x="627" y="48"/>
                  </a:cubicBezTo>
                  <a:cubicBezTo>
                    <a:pt x="625" y="47"/>
                    <a:pt x="625" y="47"/>
                    <a:pt x="625" y="47"/>
                  </a:cubicBezTo>
                  <a:cubicBezTo>
                    <a:pt x="607" y="46"/>
                    <a:pt x="607" y="46"/>
                    <a:pt x="607" y="46"/>
                  </a:cubicBezTo>
                  <a:moveTo>
                    <a:pt x="678" y="45"/>
                  </a:moveTo>
                  <a:cubicBezTo>
                    <a:pt x="671" y="46"/>
                    <a:pt x="671" y="46"/>
                    <a:pt x="671" y="46"/>
                  </a:cubicBezTo>
                  <a:cubicBezTo>
                    <a:pt x="712" y="49"/>
                    <a:pt x="712" y="49"/>
                    <a:pt x="712" y="49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48"/>
                    <a:pt x="714" y="48"/>
                    <a:pt x="714" y="48"/>
                  </a:cubicBezTo>
                  <a:cubicBezTo>
                    <a:pt x="713" y="48"/>
                    <a:pt x="713" y="48"/>
                    <a:pt x="713" y="48"/>
                  </a:cubicBezTo>
                  <a:cubicBezTo>
                    <a:pt x="678" y="45"/>
                    <a:pt x="678" y="45"/>
                    <a:pt x="678" y="45"/>
                  </a:cubicBezTo>
                  <a:moveTo>
                    <a:pt x="563" y="44"/>
                  </a:moveTo>
                  <a:cubicBezTo>
                    <a:pt x="563" y="46"/>
                    <a:pt x="563" y="46"/>
                    <a:pt x="563" y="46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5" y="47"/>
                    <a:pt x="585" y="47"/>
                    <a:pt x="585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4" y="46"/>
                    <a:pt x="604" y="46"/>
                    <a:pt x="604" y="46"/>
                  </a:cubicBezTo>
                  <a:cubicBezTo>
                    <a:pt x="588" y="45"/>
                    <a:pt x="588" y="45"/>
                    <a:pt x="588" y="45"/>
                  </a:cubicBezTo>
                  <a:cubicBezTo>
                    <a:pt x="585" y="45"/>
                    <a:pt x="585" y="45"/>
                    <a:pt x="585" y="45"/>
                  </a:cubicBezTo>
                  <a:cubicBezTo>
                    <a:pt x="563" y="44"/>
                    <a:pt x="563" y="44"/>
                    <a:pt x="563" y="44"/>
                  </a:cubicBezTo>
                  <a:moveTo>
                    <a:pt x="560" y="44"/>
                  </a:moveTo>
                  <a:cubicBezTo>
                    <a:pt x="561" y="46"/>
                    <a:pt x="561" y="46"/>
                    <a:pt x="561" y="46"/>
                  </a:cubicBezTo>
                  <a:cubicBezTo>
                    <a:pt x="561" y="46"/>
                    <a:pt x="561" y="46"/>
                    <a:pt x="561" y="46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0" y="44"/>
                    <a:pt x="560" y="44"/>
                    <a:pt x="560" y="44"/>
                  </a:cubicBezTo>
                  <a:moveTo>
                    <a:pt x="555" y="44"/>
                  </a:moveTo>
                  <a:cubicBezTo>
                    <a:pt x="555" y="46"/>
                    <a:pt x="555" y="46"/>
                    <a:pt x="555" y="46"/>
                  </a:cubicBezTo>
                  <a:cubicBezTo>
                    <a:pt x="559" y="46"/>
                    <a:pt x="559" y="46"/>
                    <a:pt x="559" y="46"/>
                  </a:cubicBezTo>
                  <a:cubicBezTo>
                    <a:pt x="558" y="44"/>
                    <a:pt x="558" y="44"/>
                    <a:pt x="558" y="44"/>
                  </a:cubicBezTo>
                  <a:cubicBezTo>
                    <a:pt x="555" y="44"/>
                    <a:pt x="555" y="44"/>
                    <a:pt x="555" y="44"/>
                  </a:cubicBezTo>
                  <a:moveTo>
                    <a:pt x="669" y="44"/>
                  </a:moveTo>
                  <a:cubicBezTo>
                    <a:pt x="669" y="44"/>
                    <a:pt x="669" y="44"/>
                    <a:pt x="669" y="44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669" y="44"/>
                    <a:pt x="669" y="44"/>
                    <a:pt x="669" y="44"/>
                  </a:cubicBezTo>
                  <a:moveTo>
                    <a:pt x="550" y="44"/>
                  </a:moveTo>
                  <a:cubicBezTo>
                    <a:pt x="550" y="45"/>
                    <a:pt x="550" y="45"/>
                    <a:pt x="550" y="45"/>
                  </a:cubicBezTo>
                  <a:cubicBezTo>
                    <a:pt x="553" y="45"/>
                    <a:pt x="553" y="45"/>
                    <a:pt x="553" y="45"/>
                  </a:cubicBezTo>
                  <a:cubicBezTo>
                    <a:pt x="553" y="44"/>
                    <a:pt x="553" y="44"/>
                    <a:pt x="553" y="44"/>
                  </a:cubicBezTo>
                  <a:cubicBezTo>
                    <a:pt x="550" y="44"/>
                    <a:pt x="550" y="44"/>
                    <a:pt x="550" y="44"/>
                  </a:cubicBezTo>
                  <a:moveTo>
                    <a:pt x="522" y="42"/>
                  </a:moveTo>
                  <a:cubicBezTo>
                    <a:pt x="521" y="44"/>
                    <a:pt x="521" y="44"/>
                    <a:pt x="521" y="44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32" y="45"/>
                    <a:pt x="532" y="45"/>
                    <a:pt x="532" y="45"/>
                  </a:cubicBezTo>
                  <a:cubicBezTo>
                    <a:pt x="548" y="45"/>
                    <a:pt x="548" y="45"/>
                    <a:pt x="548" y="45"/>
                  </a:cubicBezTo>
                  <a:cubicBezTo>
                    <a:pt x="548" y="43"/>
                    <a:pt x="548" y="43"/>
                    <a:pt x="548" y="43"/>
                  </a:cubicBezTo>
                  <a:cubicBezTo>
                    <a:pt x="533" y="43"/>
                    <a:pt x="533" y="43"/>
                    <a:pt x="533" y="43"/>
                  </a:cubicBezTo>
                  <a:cubicBezTo>
                    <a:pt x="531" y="43"/>
                    <a:pt x="531" y="43"/>
                    <a:pt x="531" y="43"/>
                  </a:cubicBezTo>
                  <a:cubicBezTo>
                    <a:pt x="522" y="42"/>
                    <a:pt x="522" y="42"/>
                    <a:pt x="522" y="42"/>
                  </a:cubicBezTo>
                  <a:moveTo>
                    <a:pt x="654" y="42"/>
                  </a:moveTo>
                  <a:cubicBezTo>
                    <a:pt x="654" y="44"/>
                    <a:pt x="654" y="44"/>
                    <a:pt x="654" y="44"/>
                  </a:cubicBezTo>
                  <a:cubicBezTo>
                    <a:pt x="663" y="45"/>
                    <a:pt x="663" y="45"/>
                    <a:pt x="663" y="45"/>
                  </a:cubicBezTo>
                  <a:cubicBezTo>
                    <a:pt x="666" y="45"/>
                    <a:pt x="666" y="45"/>
                    <a:pt x="666" y="45"/>
                  </a:cubicBezTo>
                  <a:cubicBezTo>
                    <a:pt x="667" y="44"/>
                    <a:pt x="667" y="44"/>
                    <a:pt x="667" y="44"/>
                  </a:cubicBezTo>
                  <a:cubicBezTo>
                    <a:pt x="654" y="42"/>
                    <a:pt x="654" y="42"/>
                    <a:pt x="654" y="42"/>
                  </a:cubicBezTo>
                  <a:moveTo>
                    <a:pt x="478" y="41"/>
                  </a:moveTo>
                  <a:cubicBezTo>
                    <a:pt x="476" y="42"/>
                    <a:pt x="476" y="42"/>
                    <a:pt x="476" y="42"/>
                  </a:cubicBezTo>
                  <a:cubicBezTo>
                    <a:pt x="516" y="44"/>
                    <a:pt x="516" y="44"/>
                    <a:pt x="516" y="44"/>
                  </a:cubicBezTo>
                  <a:cubicBezTo>
                    <a:pt x="517" y="44"/>
                    <a:pt x="517" y="44"/>
                    <a:pt x="517" y="44"/>
                  </a:cubicBezTo>
                  <a:cubicBezTo>
                    <a:pt x="518" y="44"/>
                    <a:pt x="518" y="44"/>
                    <a:pt x="518" y="44"/>
                  </a:cubicBezTo>
                  <a:cubicBezTo>
                    <a:pt x="520" y="42"/>
                    <a:pt x="520" y="42"/>
                    <a:pt x="520" y="42"/>
                  </a:cubicBezTo>
                  <a:cubicBezTo>
                    <a:pt x="518" y="42"/>
                    <a:pt x="518" y="42"/>
                    <a:pt x="518" y="42"/>
                  </a:cubicBezTo>
                  <a:cubicBezTo>
                    <a:pt x="516" y="42"/>
                    <a:pt x="516" y="42"/>
                    <a:pt x="516" y="42"/>
                  </a:cubicBezTo>
                  <a:cubicBezTo>
                    <a:pt x="478" y="41"/>
                    <a:pt x="478" y="41"/>
                    <a:pt x="478" y="41"/>
                  </a:cubicBezTo>
                  <a:moveTo>
                    <a:pt x="468" y="40"/>
                  </a:moveTo>
                  <a:cubicBezTo>
                    <a:pt x="465" y="42"/>
                    <a:pt x="465" y="42"/>
                    <a:pt x="465" y="42"/>
                  </a:cubicBezTo>
                  <a:cubicBezTo>
                    <a:pt x="473" y="42"/>
                    <a:pt x="473" y="42"/>
                    <a:pt x="473" y="42"/>
                  </a:cubicBezTo>
                  <a:cubicBezTo>
                    <a:pt x="475" y="41"/>
                    <a:pt x="475" y="41"/>
                    <a:pt x="475" y="41"/>
                  </a:cubicBezTo>
                  <a:cubicBezTo>
                    <a:pt x="468" y="40"/>
                    <a:pt x="468" y="40"/>
                    <a:pt x="468" y="40"/>
                  </a:cubicBezTo>
                  <a:moveTo>
                    <a:pt x="445" y="39"/>
                  </a:moveTo>
                  <a:cubicBezTo>
                    <a:pt x="447" y="41"/>
                    <a:pt x="447" y="41"/>
                    <a:pt x="447" y="41"/>
                  </a:cubicBezTo>
                  <a:cubicBezTo>
                    <a:pt x="456" y="42"/>
                    <a:pt x="456" y="42"/>
                    <a:pt x="456" y="42"/>
                  </a:cubicBezTo>
                  <a:cubicBezTo>
                    <a:pt x="458" y="42"/>
                    <a:pt x="458" y="42"/>
                    <a:pt x="458" y="42"/>
                  </a:cubicBezTo>
                  <a:cubicBezTo>
                    <a:pt x="462" y="42"/>
                    <a:pt x="462" y="42"/>
                    <a:pt x="462" y="42"/>
                  </a:cubicBezTo>
                  <a:cubicBezTo>
                    <a:pt x="465" y="40"/>
                    <a:pt x="465" y="40"/>
                    <a:pt x="465" y="40"/>
                  </a:cubicBezTo>
                  <a:cubicBezTo>
                    <a:pt x="458" y="40"/>
                    <a:pt x="458" y="40"/>
                    <a:pt x="458" y="40"/>
                  </a:cubicBezTo>
                  <a:cubicBezTo>
                    <a:pt x="456" y="40"/>
                    <a:pt x="456" y="40"/>
                    <a:pt x="456" y="40"/>
                  </a:cubicBezTo>
                  <a:cubicBezTo>
                    <a:pt x="445" y="39"/>
                    <a:pt x="445" y="39"/>
                    <a:pt x="445" y="39"/>
                  </a:cubicBezTo>
                  <a:moveTo>
                    <a:pt x="617" y="39"/>
                  </a:moveTo>
                  <a:cubicBezTo>
                    <a:pt x="620" y="41"/>
                    <a:pt x="620" y="41"/>
                    <a:pt x="620" y="41"/>
                  </a:cubicBezTo>
                  <a:cubicBezTo>
                    <a:pt x="652" y="44"/>
                    <a:pt x="652" y="44"/>
                    <a:pt x="652" y="44"/>
                  </a:cubicBezTo>
                  <a:cubicBezTo>
                    <a:pt x="652" y="42"/>
                    <a:pt x="652" y="42"/>
                    <a:pt x="652" y="42"/>
                  </a:cubicBezTo>
                  <a:cubicBezTo>
                    <a:pt x="617" y="39"/>
                    <a:pt x="617" y="39"/>
                    <a:pt x="617" y="39"/>
                  </a:cubicBezTo>
                  <a:moveTo>
                    <a:pt x="614" y="39"/>
                  </a:moveTo>
                  <a:cubicBezTo>
                    <a:pt x="612" y="40"/>
                    <a:pt x="612" y="40"/>
                    <a:pt x="612" y="40"/>
                  </a:cubicBezTo>
                  <a:cubicBezTo>
                    <a:pt x="617" y="41"/>
                    <a:pt x="617" y="41"/>
                    <a:pt x="617" y="41"/>
                  </a:cubicBezTo>
                  <a:cubicBezTo>
                    <a:pt x="614" y="39"/>
                    <a:pt x="614" y="39"/>
                    <a:pt x="614" y="39"/>
                  </a:cubicBezTo>
                  <a:moveTo>
                    <a:pt x="415" y="38"/>
                  </a:moveTo>
                  <a:cubicBezTo>
                    <a:pt x="415" y="40"/>
                    <a:pt x="415" y="40"/>
                    <a:pt x="415" y="40"/>
                  </a:cubicBezTo>
                  <a:cubicBezTo>
                    <a:pt x="445" y="41"/>
                    <a:pt x="445" y="41"/>
                    <a:pt x="445" y="41"/>
                  </a:cubicBezTo>
                  <a:cubicBezTo>
                    <a:pt x="443" y="39"/>
                    <a:pt x="443" y="39"/>
                    <a:pt x="443" y="39"/>
                  </a:cubicBezTo>
                  <a:cubicBezTo>
                    <a:pt x="415" y="38"/>
                    <a:pt x="415" y="38"/>
                    <a:pt x="415" y="38"/>
                  </a:cubicBezTo>
                  <a:moveTo>
                    <a:pt x="413" y="38"/>
                  </a:moveTo>
                  <a:cubicBezTo>
                    <a:pt x="413" y="39"/>
                    <a:pt x="413" y="39"/>
                    <a:pt x="413" y="39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413" y="38"/>
                    <a:pt x="413" y="38"/>
                    <a:pt x="413" y="38"/>
                  </a:cubicBezTo>
                  <a:moveTo>
                    <a:pt x="408" y="38"/>
                  </a:moveTo>
                  <a:cubicBezTo>
                    <a:pt x="409" y="40"/>
                    <a:pt x="409" y="40"/>
                    <a:pt x="409" y="40"/>
                  </a:cubicBezTo>
                  <a:cubicBezTo>
                    <a:pt x="411" y="40"/>
                    <a:pt x="411" y="40"/>
                    <a:pt x="411" y="40"/>
                  </a:cubicBezTo>
                  <a:cubicBezTo>
                    <a:pt x="411" y="38"/>
                    <a:pt x="411" y="38"/>
                    <a:pt x="411" y="38"/>
                  </a:cubicBezTo>
                  <a:cubicBezTo>
                    <a:pt x="408" y="38"/>
                    <a:pt x="408" y="38"/>
                    <a:pt x="408" y="38"/>
                  </a:cubicBezTo>
                  <a:moveTo>
                    <a:pt x="333" y="35"/>
                  </a:moveTo>
                  <a:cubicBezTo>
                    <a:pt x="333" y="37"/>
                    <a:pt x="333" y="37"/>
                    <a:pt x="333" y="37"/>
                  </a:cubicBezTo>
                  <a:cubicBezTo>
                    <a:pt x="407" y="40"/>
                    <a:pt x="407" y="40"/>
                    <a:pt x="407" y="40"/>
                  </a:cubicBezTo>
                  <a:cubicBezTo>
                    <a:pt x="405" y="38"/>
                    <a:pt x="405" y="38"/>
                    <a:pt x="405" y="38"/>
                  </a:cubicBezTo>
                  <a:cubicBezTo>
                    <a:pt x="333" y="35"/>
                    <a:pt x="333" y="35"/>
                    <a:pt x="333" y="35"/>
                  </a:cubicBezTo>
                  <a:moveTo>
                    <a:pt x="562" y="34"/>
                  </a:moveTo>
                  <a:cubicBezTo>
                    <a:pt x="562" y="36"/>
                    <a:pt x="562" y="36"/>
                    <a:pt x="562" y="36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7" y="39"/>
                    <a:pt x="597" y="39"/>
                    <a:pt x="597" y="39"/>
                  </a:cubicBezTo>
                  <a:cubicBezTo>
                    <a:pt x="610" y="40"/>
                    <a:pt x="610" y="40"/>
                    <a:pt x="610" y="40"/>
                  </a:cubicBezTo>
                  <a:cubicBezTo>
                    <a:pt x="612" y="38"/>
                    <a:pt x="612" y="38"/>
                    <a:pt x="612" y="38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62" y="34"/>
                    <a:pt x="562" y="34"/>
                    <a:pt x="562" y="34"/>
                  </a:cubicBezTo>
                  <a:moveTo>
                    <a:pt x="556" y="33"/>
                  </a:moveTo>
                  <a:cubicBezTo>
                    <a:pt x="555" y="34"/>
                    <a:pt x="555" y="34"/>
                    <a:pt x="555" y="34"/>
                  </a:cubicBezTo>
                  <a:cubicBezTo>
                    <a:pt x="556" y="35"/>
                    <a:pt x="556" y="35"/>
                    <a:pt x="556" y="35"/>
                  </a:cubicBezTo>
                  <a:cubicBezTo>
                    <a:pt x="561" y="36"/>
                    <a:pt x="561" y="36"/>
                    <a:pt x="561" y="36"/>
                  </a:cubicBezTo>
                  <a:cubicBezTo>
                    <a:pt x="560" y="34"/>
                    <a:pt x="560" y="34"/>
                    <a:pt x="560" y="34"/>
                  </a:cubicBezTo>
                  <a:cubicBezTo>
                    <a:pt x="556" y="33"/>
                    <a:pt x="556" y="33"/>
                    <a:pt x="556" y="33"/>
                  </a:cubicBezTo>
                  <a:moveTo>
                    <a:pt x="292" y="33"/>
                  </a:moveTo>
                  <a:cubicBezTo>
                    <a:pt x="292" y="35"/>
                    <a:pt x="292" y="35"/>
                    <a:pt x="292" y="35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1" y="35"/>
                    <a:pt x="331" y="35"/>
                    <a:pt x="331" y="35"/>
                  </a:cubicBezTo>
                  <a:cubicBezTo>
                    <a:pt x="292" y="33"/>
                    <a:pt x="292" y="33"/>
                    <a:pt x="292" y="33"/>
                  </a:cubicBezTo>
                  <a:moveTo>
                    <a:pt x="531" y="31"/>
                  </a:moveTo>
                  <a:cubicBezTo>
                    <a:pt x="530" y="33"/>
                    <a:pt x="530" y="33"/>
                    <a:pt x="530" y="33"/>
                  </a:cubicBezTo>
                  <a:cubicBezTo>
                    <a:pt x="536" y="33"/>
                    <a:pt x="536" y="33"/>
                    <a:pt x="536" y="33"/>
                  </a:cubicBezTo>
                  <a:cubicBezTo>
                    <a:pt x="538" y="34"/>
                    <a:pt x="538" y="34"/>
                    <a:pt x="538" y="34"/>
                  </a:cubicBezTo>
                  <a:cubicBezTo>
                    <a:pt x="553" y="35"/>
                    <a:pt x="553" y="35"/>
                    <a:pt x="553" y="35"/>
                  </a:cubicBezTo>
                  <a:cubicBezTo>
                    <a:pt x="553" y="34"/>
                    <a:pt x="553" y="34"/>
                    <a:pt x="553" y="34"/>
                  </a:cubicBezTo>
                  <a:cubicBezTo>
                    <a:pt x="553" y="33"/>
                    <a:pt x="553" y="33"/>
                    <a:pt x="553" y="33"/>
                  </a:cubicBezTo>
                  <a:cubicBezTo>
                    <a:pt x="539" y="32"/>
                    <a:pt x="539" y="32"/>
                    <a:pt x="539" y="32"/>
                  </a:cubicBezTo>
                  <a:cubicBezTo>
                    <a:pt x="537" y="32"/>
                    <a:pt x="537" y="32"/>
                    <a:pt x="537" y="32"/>
                  </a:cubicBezTo>
                  <a:cubicBezTo>
                    <a:pt x="531" y="31"/>
                    <a:pt x="531" y="31"/>
                    <a:pt x="531" y="31"/>
                  </a:cubicBezTo>
                  <a:moveTo>
                    <a:pt x="189" y="29"/>
                  </a:moveTo>
                  <a:cubicBezTo>
                    <a:pt x="189" y="30"/>
                    <a:pt x="189" y="30"/>
                    <a:pt x="189" y="31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90" y="33"/>
                    <a:pt x="290" y="33"/>
                    <a:pt x="290" y="33"/>
                  </a:cubicBezTo>
                  <a:cubicBezTo>
                    <a:pt x="189" y="29"/>
                    <a:pt x="189" y="29"/>
                    <a:pt x="189" y="29"/>
                  </a:cubicBezTo>
                  <a:moveTo>
                    <a:pt x="488" y="27"/>
                  </a:moveTo>
                  <a:cubicBezTo>
                    <a:pt x="487" y="28"/>
                    <a:pt x="487" y="28"/>
                    <a:pt x="487" y="28"/>
                  </a:cubicBezTo>
                  <a:cubicBezTo>
                    <a:pt x="491" y="29"/>
                    <a:pt x="491" y="29"/>
                    <a:pt x="491" y="29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516" y="32"/>
                    <a:pt x="516" y="32"/>
                    <a:pt x="516" y="32"/>
                  </a:cubicBezTo>
                  <a:cubicBezTo>
                    <a:pt x="518" y="32"/>
                    <a:pt x="518" y="32"/>
                    <a:pt x="518" y="32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529" y="31"/>
                    <a:pt x="529" y="31"/>
                    <a:pt x="529" y="31"/>
                  </a:cubicBezTo>
                  <a:cubicBezTo>
                    <a:pt x="518" y="30"/>
                    <a:pt x="518" y="30"/>
                    <a:pt x="518" y="30"/>
                  </a:cubicBezTo>
                  <a:cubicBezTo>
                    <a:pt x="516" y="30"/>
                    <a:pt x="516" y="30"/>
                    <a:pt x="516" y="30"/>
                  </a:cubicBezTo>
                  <a:cubicBezTo>
                    <a:pt x="488" y="27"/>
                    <a:pt x="488" y="27"/>
                    <a:pt x="488" y="27"/>
                  </a:cubicBezTo>
                  <a:moveTo>
                    <a:pt x="482" y="27"/>
                  </a:moveTo>
                  <a:cubicBezTo>
                    <a:pt x="484" y="27"/>
                    <a:pt x="484" y="27"/>
                    <a:pt x="484" y="27"/>
                  </a:cubicBezTo>
                  <a:cubicBezTo>
                    <a:pt x="485" y="27"/>
                    <a:pt x="485" y="27"/>
                    <a:pt x="485" y="27"/>
                  </a:cubicBezTo>
                  <a:cubicBezTo>
                    <a:pt x="482" y="27"/>
                    <a:pt x="482" y="27"/>
                    <a:pt x="482" y="27"/>
                  </a:cubicBezTo>
                  <a:moveTo>
                    <a:pt x="428" y="22"/>
                  </a:moveTo>
                  <a:cubicBezTo>
                    <a:pt x="429" y="23"/>
                    <a:pt x="429" y="23"/>
                    <a:pt x="429" y="23"/>
                  </a:cubicBezTo>
                  <a:cubicBezTo>
                    <a:pt x="430" y="24"/>
                    <a:pt x="430" y="24"/>
                    <a:pt x="430" y="24"/>
                  </a:cubicBezTo>
                  <a:cubicBezTo>
                    <a:pt x="453" y="26"/>
                    <a:pt x="453" y="26"/>
                    <a:pt x="453" y="26"/>
                  </a:cubicBezTo>
                  <a:cubicBezTo>
                    <a:pt x="455" y="26"/>
                    <a:pt x="455" y="26"/>
                    <a:pt x="455" y="26"/>
                  </a:cubicBezTo>
                  <a:cubicBezTo>
                    <a:pt x="482" y="29"/>
                    <a:pt x="482" y="29"/>
                    <a:pt x="482" y="29"/>
                  </a:cubicBezTo>
                  <a:cubicBezTo>
                    <a:pt x="469" y="26"/>
                    <a:pt x="469" y="26"/>
                    <a:pt x="469" y="26"/>
                  </a:cubicBezTo>
                  <a:cubicBezTo>
                    <a:pt x="455" y="24"/>
                    <a:pt x="455" y="24"/>
                    <a:pt x="455" y="24"/>
                  </a:cubicBezTo>
                  <a:cubicBezTo>
                    <a:pt x="453" y="24"/>
                    <a:pt x="453" y="24"/>
                    <a:pt x="453" y="24"/>
                  </a:cubicBezTo>
                  <a:cubicBezTo>
                    <a:pt x="428" y="22"/>
                    <a:pt x="428" y="22"/>
                    <a:pt x="428" y="22"/>
                  </a:cubicBezTo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3"/>
                    <a:pt x="0" y="2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29"/>
                    <a:pt x="159" y="28"/>
                    <a:pt x="159" y="28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409" y="20"/>
                  </a:moveTo>
                  <a:cubicBezTo>
                    <a:pt x="410" y="22"/>
                    <a:pt x="410" y="22"/>
                    <a:pt x="410" y="22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8" y="22"/>
                    <a:pt x="428" y="22"/>
                    <a:pt x="428" y="22"/>
                  </a:cubicBezTo>
                  <a:cubicBezTo>
                    <a:pt x="409" y="20"/>
                    <a:pt x="409" y="20"/>
                    <a:pt x="409" y="20"/>
                  </a:cubicBezTo>
                  <a:moveTo>
                    <a:pt x="391" y="19"/>
                  </a:moveTo>
                  <a:cubicBezTo>
                    <a:pt x="393" y="21"/>
                    <a:pt x="393" y="21"/>
                    <a:pt x="393" y="21"/>
                  </a:cubicBezTo>
                  <a:cubicBezTo>
                    <a:pt x="408" y="22"/>
                    <a:pt x="408" y="22"/>
                    <a:pt x="408" y="22"/>
                  </a:cubicBezTo>
                  <a:cubicBezTo>
                    <a:pt x="407" y="20"/>
                    <a:pt x="407" y="20"/>
                    <a:pt x="407" y="20"/>
                  </a:cubicBezTo>
                  <a:cubicBezTo>
                    <a:pt x="391" y="19"/>
                    <a:pt x="391" y="19"/>
                    <a:pt x="391" y="19"/>
                  </a:cubicBezTo>
                  <a:moveTo>
                    <a:pt x="333" y="13"/>
                  </a:moveTo>
                  <a:cubicBezTo>
                    <a:pt x="333" y="15"/>
                    <a:pt x="333" y="15"/>
                    <a:pt x="333" y="15"/>
                  </a:cubicBezTo>
                  <a:cubicBezTo>
                    <a:pt x="390" y="20"/>
                    <a:pt x="390" y="20"/>
                    <a:pt x="390" y="20"/>
                  </a:cubicBezTo>
                  <a:cubicBezTo>
                    <a:pt x="389" y="18"/>
                    <a:pt x="389" y="18"/>
                    <a:pt x="389" y="18"/>
                  </a:cubicBezTo>
                  <a:cubicBezTo>
                    <a:pt x="333" y="13"/>
                    <a:pt x="333" y="13"/>
                    <a:pt x="333" y="13"/>
                  </a:cubicBezTo>
                  <a:moveTo>
                    <a:pt x="292" y="10"/>
                  </a:moveTo>
                  <a:cubicBezTo>
                    <a:pt x="292" y="11"/>
                    <a:pt x="292" y="11"/>
                    <a:pt x="292" y="11"/>
                  </a:cubicBezTo>
                  <a:cubicBezTo>
                    <a:pt x="331" y="15"/>
                    <a:pt x="331" y="15"/>
                    <a:pt x="331" y="15"/>
                  </a:cubicBezTo>
                  <a:cubicBezTo>
                    <a:pt x="331" y="13"/>
                    <a:pt x="331" y="13"/>
                    <a:pt x="331" y="13"/>
                  </a:cubicBezTo>
                  <a:cubicBezTo>
                    <a:pt x="292" y="10"/>
                    <a:pt x="292" y="10"/>
                    <a:pt x="292" y="10"/>
                  </a:cubicBezTo>
                  <a:moveTo>
                    <a:pt x="176" y="2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2"/>
                    <a:pt x="176" y="2"/>
                    <a:pt x="176" y="2"/>
                  </a:cubicBezTo>
                  <a:moveTo>
                    <a:pt x="192" y="0"/>
                  </a:moveTo>
                  <a:cubicBezTo>
                    <a:pt x="192" y="1"/>
                    <a:pt x="192" y="1"/>
                    <a:pt x="192" y="1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290" y="11"/>
                    <a:pt x="290" y="11"/>
                    <a:pt x="290" y="11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2" y="0"/>
                    <a:pt x="192" y="0"/>
                    <a:pt x="19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5" name="Freeform 45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close/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close/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close/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close/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close/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close/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close/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close/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close/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close/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close/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close/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6" name="Freeform 46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7" name="Freeform 47"/>
            <p:cNvSpPr>
              <a:spLocks noEditPoints="1"/>
            </p:cNvSpPr>
            <p:nvPr/>
          </p:nvSpPr>
          <p:spPr bwMode="auto">
            <a:xfrm>
              <a:off x="7777993" y="2862466"/>
              <a:ext cx="706685" cy="1551615"/>
            </a:xfrm>
            <a:custGeom>
              <a:avLst/>
              <a:gdLst>
                <a:gd name="T0" fmla="*/ 68 w 167"/>
                <a:gd name="T1" fmla="*/ 355 h 402"/>
                <a:gd name="T2" fmla="*/ 69 w 167"/>
                <a:gd name="T3" fmla="*/ 353 h 402"/>
                <a:gd name="T4" fmla="*/ 144 w 167"/>
                <a:gd name="T5" fmla="*/ 395 h 402"/>
                <a:gd name="T6" fmla="*/ 38 w 167"/>
                <a:gd name="T7" fmla="*/ 234 h 402"/>
                <a:gd name="T8" fmla="*/ 29 w 167"/>
                <a:gd name="T9" fmla="*/ 248 h 402"/>
                <a:gd name="T10" fmla="*/ 0 w 167"/>
                <a:gd name="T11" fmla="*/ 303 h 402"/>
                <a:gd name="T12" fmla="*/ 14 w 167"/>
                <a:gd name="T13" fmla="*/ 315 h 402"/>
                <a:gd name="T14" fmla="*/ 14 w 167"/>
                <a:gd name="T15" fmla="*/ 313 h 402"/>
                <a:gd name="T16" fmla="*/ 16 w 167"/>
                <a:gd name="T17" fmla="*/ 278 h 402"/>
                <a:gd name="T18" fmla="*/ 34 w 167"/>
                <a:gd name="T19" fmla="*/ 243 h 402"/>
                <a:gd name="T20" fmla="*/ 153 w 167"/>
                <a:gd name="T21" fmla="*/ 228 h 402"/>
                <a:gd name="T22" fmla="*/ 151 w 167"/>
                <a:gd name="T23" fmla="*/ 260 h 402"/>
                <a:gd name="T24" fmla="*/ 147 w 167"/>
                <a:gd name="T25" fmla="*/ 333 h 402"/>
                <a:gd name="T26" fmla="*/ 153 w 167"/>
                <a:gd name="T27" fmla="*/ 261 h 402"/>
                <a:gd name="T28" fmla="*/ 155 w 167"/>
                <a:gd name="T29" fmla="*/ 231 h 402"/>
                <a:gd name="T30" fmla="*/ 42 w 167"/>
                <a:gd name="T31" fmla="*/ 223 h 402"/>
                <a:gd name="T32" fmla="*/ 156 w 167"/>
                <a:gd name="T33" fmla="*/ 212 h 402"/>
                <a:gd name="T34" fmla="*/ 155 w 167"/>
                <a:gd name="T35" fmla="*/ 222 h 402"/>
                <a:gd name="T36" fmla="*/ 55 w 167"/>
                <a:gd name="T37" fmla="*/ 199 h 402"/>
                <a:gd name="T38" fmla="*/ 45 w 167"/>
                <a:gd name="T39" fmla="*/ 221 h 402"/>
                <a:gd name="T40" fmla="*/ 55 w 167"/>
                <a:gd name="T41" fmla="*/ 198 h 402"/>
                <a:gd name="T42" fmla="*/ 154 w 167"/>
                <a:gd name="T43" fmla="*/ 211 h 402"/>
                <a:gd name="T44" fmla="*/ 157 w 167"/>
                <a:gd name="T45" fmla="*/ 190 h 402"/>
                <a:gd name="T46" fmla="*/ 57 w 167"/>
                <a:gd name="T47" fmla="*/ 199 h 402"/>
                <a:gd name="T48" fmla="*/ 61 w 167"/>
                <a:gd name="T49" fmla="*/ 187 h 402"/>
                <a:gd name="T50" fmla="*/ 161 w 167"/>
                <a:gd name="T51" fmla="*/ 78 h 402"/>
                <a:gd name="T52" fmla="*/ 161 w 167"/>
                <a:gd name="T53" fmla="*/ 92 h 402"/>
                <a:gd name="T54" fmla="*/ 160 w 167"/>
                <a:gd name="T55" fmla="*/ 105 h 402"/>
                <a:gd name="T56" fmla="*/ 157 w 167"/>
                <a:gd name="T57" fmla="*/ 155 h 402"/>
                <a:gd name="T58" fmla="*/ 155 w 167"/>
                <a:gd name="T59" fmla="*/ 188 h 402"/>
                <a:gd name="T60" fmla="*/ 158 w 167"/>
                <a:gd name="T61" fmla="*/ 165 h 402"/>
                <a:gd name="T62" fmla="*/ 160 w 167"/>
                <a:gd name="T63" fmla="*/ 136 h 402"/>
                <a:gd name="T64" fmla="*/ 162 w 167"/>
                <a:gd name="T65" fmla="*/ 98 h 402"/>
                <a:gd name="T66" fmla="*/ 163 w 167"/>
                <a:gd name="T67" fmla="*/ 82 h 402"/>
                <a:gd name="T68" fmla="*/ 164 w 167"/>
                <a:gd name="T69" fmla="*/ 73 h 402"/>
                <a:gd name="T70" fmla="*/ 163 w 167"/>
                <a:gd name="T71" fmla="*/ 51 h 402"/>
                <a:gd name="T72" fmla="*/ 167 w 167"/>
                <a:gd name="T73" fmla="*/ 3 h 402"/>
                <a:gd name="T74" fmla="*/ 166 w 167"/>
                <a:gd name="T75" fmla="*/ 36 h 402"/>
                <a:gd name="T76" fmla="*/ 133 w 167"/>
                <a:gd name="T77" fmla="*/ 49 h 402"/>
                <a:gd name="T78" fmla="*/ 126 w 167"/>
                <a:gd name="T79" fmla="*/ 63 h 402"/>
                <a:gd name="T80" fmla="*/ 103 w 167"/>
                <a:gd name="T81" fmla="*/ 108 h 402"/>
                <a:gd name="T82" fmla="*/ 92 w 167"/>
                <a:gd name="T83" fmla="*/ 128 h 402"/>
                <a:gd name="T84" fmla="*/ 71 w 167"/>
                <a:gd name="T85" fmla="*/ 168 h 402"/>
                <a:gd name="T86" fmla="*/ 72 w 167"/>
                <a:gd name="T87" fmla="*/ 171 h 402"/>
                <a:gd name="T88" fmla="*/ 93 w 167"/>
                <a:gd name="T89" fmla="*/ 129 h 402"/>
                <a:gd name="T90" fmla="*/ 118 w 167"/>
                <a:gd name="T91" fmla="*/ 82 h 402"/>
                <a:gd name="T92" fmla="*/ 133 w 167"/>
                <a:gd name="T93" fmla="*/ 53 h 402"/>
                <a:gd name="T94" fmla="*/ 160 w 167"/>
                <a:gd name="T95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7" h="402">
                  <a:moveTo>
                    <a:pt x="59" y="346"/>
                  </a:moveTo>
                  <a:cubicBezTo>
                    <a:pt x="59" y="346"/>
                    <a:pt x="58" y="346"/>
                    <a:pt x="57" y="347"/>
                  </a:cubicBezTo>
                  <a:cubicBezTo>
                    <a:pt x="67" y="354"/>
                    <a:pt x="67" y="354"/>
                    <a:pt x="67" y="354"/>
                  </a:cubicBezTo>
                  <a:cubicBezTo>
                    <a:pt x="68" y="355"/>
                    <a:pt x="68" y="355"/>
                    <a:pt x="68" y="355"/>
                  </a:cubicBezTo>
                  <a:cubicBezTo>
                    <a:pt x="133" y="402"/>
                    <a:pt x="133" y="402"/>
                    <a:pt x="133" y="402"/>
                  </a:cubicBezTo>
                  <a:cubicBezTo>
                    <a:pt x="134" y="402"/>
                    <a:pt x="134" y="401"/>
                    <a:pt x="134" y="401"/>
                  </a:cubicBezTo>
                  <a:cubicBezTo>
                    <a:pt x="70" y="354"/>
                    <a:pt x="70" y="354"/>
                    <a:pt x="70" y="354"/>
                  </a:cubicBezTo>
                  <a:cubicBezTo>
                    <a:pt x="69" y="353"/>
                    <a:pt x="69" y="353"/>
                    <a:pt x="69" y="353"/>
                  </a:cubicBezTo>
                  <a:cubicBezTo>
                    <a:pt x="59" y="346"/>
                    <a:pt x="59" y="346"/>
                    <a:pt x="59" y="346"/>
                  </a:cubicBezTo>
                  <a:moveTo>
                    <a:pt x="149" y="335"/>
                  </a:moveTo>
                  <a:cubicBezTo>
                    <a:pt x="147" y="335"/>
                    <a:pt x="147" y="335"/>
                    <a:pt x="147" y="335"/>
                  </a:cubicBezTo>
                  <a:cubicBezTo>
                    <a:pt x="144" y="395"/>
                    <a:pt x="144" y="395"/>
                    <a:pt x="144" y="395"/>
                  </a:cubicBezTo>
                  <a:cubicBezTo>
                    <a:pt x="144" y="395"/>
                    <a:pt x="145" y="395"/>
                    <a:pt x="145" y="395"/>
                  </a:cubicBezTo>
                  <a:cubicBezTo>
                    <a:pt x="145" y="395"/>
                    <a:pt x="146" y="395"/>
                    <a:pt x="146" y="395"/>
                  </a:cubicBezTo>
                  <a:cubicBezTo>
                    <a:pt x="149" y="335"/>
                    <a:pt x="149" y="335"/>
                    <a:pt x="149" y="335"/>
                  </a:cubicBezTo>
                  <a:moveTo>
                    <a:pt x="38" y="234"/>
                  </a:moveTo>
                  <a:cubicBezTo>
                    <a:pt x="37" y="235"/>
                    <a:pt x="37" y="235"/>
                    <a:pt x="37" y="235"/>
                  </a:cubicBezTo>
                  <a:cubicBezTo>
                    <a:pt x="35" y="238"/>
                    <a:pt x="35" y="238"/>
                    <a:pt x="35" y="238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4" y="277"/>
                    <a:pt x="14" y="277"/>
                    <a:pt x="14" y="27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" y="305"/>
                    <a:pt x="1" y="305"/>
                    <a:pt x="1" y="305"/>
                  </a:cubicBezTo>
                  <a:cubicBezTo>
                    <a:pt x="12" y="313"/>
                    <a:pt x="12" y="313"/>
                    <a:pt x="12" y="313"/>
                  </a:cubicBezTo>
                  <a:cubicBezTo>
                    <a:pt x="14" y="315"/>
                    <a:pt x="14" y="315"/>
                    <a:pt x="14" y="315"/>
                  </a:cubicBezTo>
                  <a:cubicBezTo>
                    <a:pt x="43" y="336"/>
                    <a:pt x="43" y="336"/>
                    <a:pt x="43" y="336"/>
                  </a:cubicBezTo>
                  <a:cubicBezTo>
                    <a:pt x="43" y="335"/>
                    <a:pt x="43" y="335"/>
                    <a:pt x="43" y="334"/>
                  </a:cubicBezTo>
                  <a:cubicBezTo>
                    <a:pt x="43" y="334"/>
                    <a:pt x="43" y="334"/>
                    <a:pt x="43" y="334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2" y="304"/>
                    <a:pt x="2" y="304"/>
                    <a:pt x="2" y="304"/>
                  </a:cubicBezTo>
                  <a:cubicBezTo>
                    <a:pt x="14" y="282"/>
                    <a:pt x="14" y="282"/>
                    <a:pt x="14" y="282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3"/>
                    <a:pt x="18" y="273"/>
                    <a:pt x="18" y="273"/>
                  </a:cubicBezTo>
                  <a:cubicBezTo>
                    <a:pt x="19" y="272"/>
                    <a:pt x="19" y="272"/>
                    <a:pt x="19" y="272"/>
                  </a:cubicBezTo>
                  <a:cubicBezTo>
                    <a:pt x="32" y="246"/>
                    <a:pt x="32" y="246"/>
                    <a:pt x="32" y="246"/>
                  </a:cubicBezTo>
                  <a:cubicBezTo>
                    <a:pt x="34" y="243"/>
                    <a:pt x="34" y="243"/>
                    <a:pt x="34" y="243"/>
                  </a:cubicBezTo>
                  <a:cubicBezTo>
                    <a:pt x="38" y="234"/>
                    <a:pt x="38" y="234"/>
                    <a:pt x="38" y="234"/>
                  </a:cubicBezTo>
                  <a:moveTo>
                    <a:pt x="155" y="225"/>
                  </a:moveTo>
                  <a:cubicBezTo>
                    <a:pt x="153" y="227"/>
                    <a:pt x="153" y="227"/>
                    <a:pt x="153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30"/>
                    <a:pt x="153" y="230"/>
                    <a:pt x="153" y="230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52" y="246"/>
                    <a:pt x="152" y="246"/>
                    <a:pt x="152" y="246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1" y="262"/>
                    <a:pt x="151" y="262"/>
                    <a:pt x="151" y="262"/>
                  </a:cubicBezTo>
                  <a:cubicBezTo>
                    <a:pt x="149" y="301"/>
                    <a:pt x="149" y="301"/>
                    <a:pt x="149" y="301"/>
                  </a:cubicBezTo>
                  <a:cubicBezTo>
                    <a:pt x="149" y="303"/>
                    <a:pt x="149" y="303"/>
                    <a:pt x="149" y="303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49" y="333"/>
                    <a:pt x="149" y="333"/>
                    <a:pt x="149" y="333"/>
                  </a:cubicBezTo>
                  <a:cubicBezTo>
                    <a:pt x="151" y="302"/>
                    <a:pt x="151" y="302"/>
                    <a:pt x="151" y="302"/>
                  </a:cubicBezTo>
                  <a:cubicBezTo>
                    <a:pt x="151" y="300"/>
                    <a:pt x="151" y="300"/>
                    <a:pt x="151" y="300"/>
                  </a:cubicBezTo>
                  <a:cubicBezTo>
                    <a:pt x="153" y="261"/>
                    <a:pt x="153" y="261"/>
                    <a:pt x="153" y="261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46"/>
                    <a:pt x="154" y="246"/>
                    <a:pt x="154" y="246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5" y="231"/>
                    <a:pt x="155" y="231"/>
                    <a:pt x="155" y="231"/>
                  </a:cubicBezTo>
                  <a:cubicBezTo>
                    <a:pt x="155" y="229"/>
                    <a:pt x="155" y="229"/>
                    <a:pt x="155" y="229"/>
                  </a:cubicBezTo>
                  <a:cubicBezTo>
                    <a:pt x="155" y="225"/>
                    <a:pt x="155" y="225"/>
                    <a:pt x="155" y="225"/>
                  </a:cubicBezTo>
                  <a:moveTo>
                    <a:pt x="44" y="223"/>
                  </a:moveTo>
                  <a:cubicBezTo>
                    <a:pt x="42" y="223"/>
                    <a:pt x="42" y="223"/>
                    <a:pt x="42" y="223"/>
                  </a:cubicBezTo>
                  <a:cubicBezTo>
                    <a:pt x="37" y="233"/>
                    <a:pt x="37" y="233"/>
                    <a:pt x="37" y="233"/>
                  </a:cubicBezTo>
                  <a:cubicBezTo>
                    <a:pt x="41" y="230"/>
                    <a:pt x="41" y="230"/>
                    <a:pt x="41" y="230"/>
                  </a:cubicBezTo>
                  <a:cubicBezTo>
                    <a:pt x="44" y="223"/>
                    <a:pt x="44" y="223"/>
                    <a:pt x="44" y="223"/>
                  </a:cubicBezTo>
                  <a:moveTo>
                    <a:pt x="156" y="212"/>
                  </a:moveTo>
                  <a:cubicBezTo>
                    <a:pt x="154" y="213"/>
                    <a:pt x="154" y="213"/>
                    <a:pt x="154" y="213"/>
                  </a:cubicBezTo>
                  <a:cubicBezTo>
                    <a:pt x="154" y="213"/>
                    <a:pt x="154" y="213"/>
                    <a:pt x="154" y="213"/>
                  </a:cubicBezTo>
                  <a:cubicBezTo>
                    <a:pt x="153" y="225"/>
                    <a:pt x="153" y="225"/>
                    <a:pt x="153" y="225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6" y="212"/>
                    <a:pt x="156" y="212"/>
                    <a:pt x="156" y="212"/>
                  </a:cubicBezTo>
                  <a:moveTo>
                    <a:pt x="55" y="198"/>
                  </a:moveTo>
                  <a:cubicBezTo>
                    <a:pt x="55" y="199"/>
                    <a:pt x="55" y="199"/>
                    <a:pt x="55" y="199"/>
                  </a:cubicBezTo>
                  <a:cubicBezTo>
                    <a:pt x="50" y="207"/>
                    <a:pt x="50" y="207"/>
                    <a:pt x="50" y="207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43" y="221"/>
                    <a:pt x="43" y="221"/>
                    <a:pt x="43" y="221"/>
                  </a:cubicBezTo>
                  <a:cubicBezTo>
                    <a:pt x="45" y="221"/>
                    <a:pt x="45" y="221"/>
                    <a:pt x="45" y="221"/>
                  </a:cubicBezTo>
                  <a:cubicBezTo>
                    <a:pt x="52" y="209"/>
                    <a:pt x="52" y="209"/>
                    <a:pt x="52" y="209"/>
                  </a:cubicBezTo>
                  <a:cubicBezTo>
                    <a:pt x="52" y="208"/>
                    <a:pt x="52" y="208"/>
                    <a:pt x="52" y="208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5" y="198"/>
                    <a:pt x="55" y="198"/>
                    <a:pt x="55" y="198"/>
                  </a:cubicBezTo>
                  <a:moveTo>
                    <a:pt x="155" y="190"/>
                  </a:moveTo>
                  <a:cubicBezTo>
                    <a:pt x="154" y="206"/>
                    <a:pt x="154" y="206"/>
                    <a:pt x="154" y="206"/>
                  </a:cubicBezTo>
                  <a:cubicBezTo>
                    <a:pt x="154" y="208"/>
                    <a:pt x="154" y="208"/>
                    <a:pt x="154" y="208"/>
                  </a:cubicBezTo>
                  <a:cubicBezTo>
                    <a:pt x="154" y="211"/>
                    <a:pt x="154" y="211"/>
                    <a:pt x="154" y="211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7" y="190"/>
                    <a:pt x="157" y="190"/>
                    <a:pt x="157" y="190"/>
                  </a:cubicBezTo>
                  <a:cubicBezTo>
                    <a:pt x="155" y="190"/>
                    <a:pt x="155" y="190"/>
                    <a:pt x="155" y="190"/>
                  </a:cubicBezTo>
                  <a:moveTo>
                    <a:pt x="61" y="187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2" y="190"/>
                    <a:pt x="62" y="190"/>
                    <a:pt x="62" y="190"/>
                  </a:cubicBezTo>
                  <a:cubicBezTo>
                    <a:pt x="61" y="187"/>
                    <a:pt x="61" y="187"/>
                    <a:pt x="61" y="187"/>
                  </a:cubicBezTo>
                  <a:moveTo>
                    <a:pt x="162" y="68"/>
                  </a:moveTo>
                  <a:cubicBezTo>
                    <a:pt x="162" y="72"/>
                    <a:pt x="162" y="72"/>
                    <a:pt x="162" y="72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1" y="78"/>
                    <a:pt x="161" y="78"/>
                    <a:pt x="161" y="78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81"/>
                    <a:pt x="161" y="81"/>
                    <a:pt x="161" y="81"/>
                  </a:cubicBezTo>
                  <a:cubicBezTo>
                    <a:pt x="161" y="84"/>
                    <a:pt x="161" y="84"/>
                    <a:pt x="161" y="84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0" y="97"/>
                    <a:pt x="160" y="97"/>
                    <a:pt x="160" y="97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0" y="105"/>
                    <a:pt x="160" y="105"/>
                    <a:pt x="160" y="105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7" y="153"/>
                    <a:pt x="157" y="153"/>
                    <a:pt x="157" y="153"/>
                  </a:cubicBezTo>
                  <a:cubicBezTo>
                    <a:pt x="157" y="155"/>
                    <a:pt x="157" y="155"/>
                    <a:pt x="157" y="155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7" y="166"/>
                    <a:pt x="157" y="166"/>
                    <a:pt x="157" y="166"/>
                  </a:cubicBezTo>
                  <a:cubicBezTo>
                    <a:pt x="157" y="167"/>
                    <a:pt x="157" y="167"/>
                    <a:pt x="157" y="167"/>
                  </a:cubicBezTo>
                  <a:cubicBezTo>
                    <a:pt x="155" y="188"/>
                    <a:pt x="155" y="188"/>
                    <a:pt x="155" y="188"/>
                  </a:cubicBezTo>
                  <a:cubicBezTo>
                    <a:pt x="157" y="188"/>
                    <a:pt x="157" y="188"/>
                    <a:pt x="157" y="188"/>
                  </a:cubicBezTo>
                  <a:cubicBezTo>
                    <a:pt x="158" y="167"/>
                    <a:pt x="158" y="167"/>
                    <a:pt x="158" y="16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59" y="155"/>
                    <a:pt x="159" y="155"/>
                    <a:pt x="159" y="155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2" y="98"/>
                    <a:pt x="162" y="98"/>
                    <a:pt x="162" y="98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4" y="72"/>
                    <a:pt x="164" y="72"/>
                    <a:pt x="164" y="72"/>
                  </a:cubicBezTo>
                  <a:cubicBezTo>
                    <a:pt x="162" y="68"/>
                    <a:pt x="162" y="68"/>
                    <a:pt x="162" y="68"/>
                  </a:cubicBezTo>
                  <a:moveTo>
                    <a:pt x="165" y="49"/>
                  </a:moveTo>
                  <a:cubicBezTo>
                    <a:pt x="164" y="50"/>
                    <a:pt x="164" y="50"/>
                    <a:pt x="163" y="51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65" y="49"/>
                    <a:pt x="165" y="49"/>
                    <a:pt x="165" y="49"/>
                  </a:cubicBezTo>
                  <a:moveTo>
                    <a:pt x="167" y="3"/>
                  </a:moveTo>
                  <a:cubicBezTo>
                    <a:pt x="167" y="3"/>
                    <a:pt x="167" y="3"/>
                    <a:pt x="166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5" y="34"/>
                    <a:pt x="165" y="35"/>
                    <a:pt x="166" y="36"/>
                  </a:cubicBezTo>
                  <a:cubicBezTo>
                    <a:pt x="167" y="3"/>
                    <a:pt x="167" y="3"/>
                    <a:pt x="167" y="3"/>
                  </a:cubicBezTo>
                  <a:moveTo>
                    <a:pt x="159" y="0"/>
                  </a:moveTo>
                  <a:cubicBezTo>
                    <a:pt x="134" y="48"/>
                    <a:pt x="134" y="48"/>
                    <a:pt x="134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18" y="78"/>
                    <a:pt x="118" y="78"/>
                    <a:pt x="118" y="78"/>
                  </a:cubicBezTo>
                  <a:cubicBezTo>
                    <a:pt x="104" y="106"/>
                    <a:pt x="104" y="106"/>
                    <a:pt x="104" y="106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1" y="168"/>
                    <a:pt x="71" y="168"/>
                    <a:pt x="71" y="168"/>
                  </a:cubicBezTo>
                  <a:cubicBezTo>
                    <a:pt x="70" y="169"/>
                    <a:pt x="70" y="169"/>
                    <a:pt x="70" y="169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72" y="171"/>
                    <a:pt x="72" y="171"/>
                    <a:pt x="72" y="171"/>
                  </a:cubicBezTo>
                  <a:cubicBezTo>
                    <a:pt x="73" y="169"/>
                    <a:pt x="73" y="169"/>
                    <a:pt x="73" y="169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93" y="129"/>
                    <a:pt x="93" y="129"/>
                    <a:pt x="93" y="129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20" y="79"/>
                    <a:pt x="120" y="79"/>
                    <a:pt x="120" y="79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59" y="1"/>
                    <a:pt x="15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8" name="Freeform 48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close/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close/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close/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close/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close/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9" name="Freeform 49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0" name="Freeform 50"/>
            <p:cNvSpPr>
              <a:spLocks noEditPoints="1"/>
            </p:cNvSpPr>
            <p:nvPr/>
          </p:nvSpPr>
          <p:spPr bwMode="auto">
            <a:xfrm>
              <a:off x="8010573" y="3433343"/>
              <a:ext cx="71563" cy="552986"/>
            </a:xfrm>
            <a:custGeom>
              <a:avLst/>
              <a:gdLst>
                <a:gd name="T0" fmla="*/ 5 w 17"/>
                <a:gd name="T1" fmla="*/ 16 h 143"/>
                <a:gd name="T2" fmla="*/ 7 w 17"/>
                <a:gd name="T3" fmla="*/ 42 h 143"/>
                <a:gd name="T4" fmla="*/ 8 w 17"/>
                <a:gd name="T5" fmla="*/ 52 h 143"/>
                <a:gd name="T6" fmla="*/ 8 w 17"/>
                <a:gd name="T7" fmla="*/ 62 h 143"/>
                <a:gd name="T8" fmla="*/ 9 w 17"/>
                <a:gd name="T9" fmla="*/ 70 h 143"/>
                <a:gd name="T10" fmla="*/ 10 w 17"/>
                <a:gd name="T11" fmla="*/ 77 h 143"/>
                <a:gd name="T12" fmla="*/ 13 w 17"/>
                <a:gd name="T13" fmla="*/ 121 h 143"/>
                <a:gd name="T14" fmla="*/ 2 w 17"/>
                <a:gd name="T15" fmla="*/ 141 h 143"/>
                <a:gd name="T16" fmla="*/ 2 w 17"/>
                <a:gd name="T17" fmla="*/ 120 h 143"/>
                <a:gd name="T18" fmla="*/ 2 w 17"/>
                <a:gd name="T19" fmla="*/ 80 h 143"/>
                <a:gd name="T20" fmla="*/ 2 w 17"/>
                <a:gd name="T21" fmla="*/ 60 h 143"/>
                <a:gd name="T22" fmla="*/ 2 w 17"/>
                <a:gd name="T23" fmla="*/ 51 h 143"/>
                <a:gd name="T24" fmla="*/ 2 w 17"/>
                <a:gd name="T25" fmla="*/ 19 h 143"/>
                <a:gd name="T26" fmla="*/ 0 w 17"/>
                <a:gd name="T27" fmla="*/ 21 h 143"/>
                <a:gd name="T28" fmla="*/ 0 w 17"/>
                <a:gd name="T29" fmla="*/ 49 h 143"/>
                <a:gd name="T30" fmla="*/ 0 w 17"/>
                <a:gd name="T31" fmla="*/ 50 h 143"/>
                <a:gd name="T32" fmla="*/ 0 w 17"/>
                <a:gd name="T33" fmla="*/ 60 h 143"/>
                <a:gd name="T34" fmla="*/ 0 w 17"/>
                <a:gd name="T35" fmla="*/ 81 h 143"/>
                <a:gd name="T36" fmla="*/ 0 w 17"/>
                <a:gd name="T37" fmla="*/ 120 h 143"/>
                <a:gd name="T38" fmla="*/ 0 w 17"/>
                <a:gd name="T39" fmla="*/ 141 h 143"/>
                <a:gd name="T40" fmla="*/ 2 w 17"/>
                <a:gd name="T41" fmla="*/ 143 h 143"/>
                <a:gd name="T42" fmla="*/ 17 w 17"/>
                <a:gd name="T43" fmla="*/ 142 h 143"/>
                <a:gd name="T44" fmla="*/ 15 w 17"/>
                <a:gd name="T45" fmla="*/ 121 h 143"/>
                <a:gd name="T46" fmla="*/ 11 w 17"/>
                <a:gd name="T47" fmla="*/ 76 h 143"/>
                <a:gd name="T48" fmla="*/ 11 w 17"/>
                <a:gd name="T49" fmla="*/ 69 h 143"/>
                <a:gd name="T50" fmla="*/ 10 w 17"/>
                <a:gd name="T51" fmla="*/ 60 h 143"/>
                <a:gd name="T52" fmla="*/ 9 w 17"/>
                <a:gd name="T53" fmla="*/ 50 h 143"/>
                <a:gd name="T54" fmla="*/ 8 w 17"/>
                <a:gd name="T55" fmla="*/ 36 h 143"/>
                <a:gd name="T56" fmla="*/ 6 w 17"/>
                <a:gd name="T57" fmla="*/ 14 h 143"/>
                <a:gd name="T58" fmla="*/ 3 w 17"/>
                <a:gd name="T59" fmla="*/ 2 h 143"/>
                <a:gd name="T60" fmla="*/ 4 w 17"/>
                <a:gd name="T61" fmla="*/ 10 h 143"/>
                <a:gd name="T62" fmla="*/ 4 w 17"/>
                <a:gd name="T63" fmla="*/ 13 h 143"/>
                <a:gd name="T64" fmla="*/ 6 w 17"/>
                <a:gd name="T65" fmla="*/ 10 h 143"/>
                <a:gd name="T66" fmla="*/ 6 w 17"/>
                <a:gd name="T67" fmla="*/ 7 h 143"/>
                <a:gd name="T68" fmla="*/ 5 w 17"/>
                <a:gd name="T69" fmla="*/ 1 h 143"/>
                <a:gd name="T70" fmla="*/ 0 w 17"/>
                <a:gd name="T71" fmla="*/ 0 h 143"/>
                <a:gd name="T72" fmla="*/ 0 w 17"/>
                <a:gd name="T73" fmla="*/ 1 h 143"/>
                <a:gd name="T74" fmla="*/ 0 w 17"/>
                <a:gd name="T75" fmla="*/ 10 h 143"/>
                <a:gd name="T76" fmla="*/ 0 w 17"/>
                <a:gd name="T77" fmla="*/ 17 h 143"/>
                <a:gd name="T78" fmla="*/ 2 w 17"/>
                <a:gd name="T79" fmla="*/ 16 h 143"/>
                <a:gd name="T80" fmla="*/ 2 w 17"/>
                <a:gd name="T81" fmla="*/ 12 h 143"/>
                <a:gd name="T82" fmla="*/ 2 w 17"/>
                <a:gd name="T83" fmla="*/ 9 h 143"/>
                <a:gd name="T84" fmla="*/ 2 w 17"/>
                <a:gd name="T8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" h="143">
                  <a:moveTo>
                    <a:pt x="6" y="14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5" y="121"/>
                    <a:pt x="15" y="121"/>
                    <a:pt x="15" y="121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3" y="1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1" name="Freeform 51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close/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close/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close/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close/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close/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close/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close/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close/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close/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close/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close/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close/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2" name="Freeform 52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3" name="Freeform 53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close/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close/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close/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close/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close/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close/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4" name="Freeform 54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5" name="Freeform 55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close/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close/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close/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close/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close/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close/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close/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close/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close/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6" name="Freeform 56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7" name="Freeform 57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close/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close/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8" name="Freeform 58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9" name="Freeform 59"/>
            <p:cNvSpPr>
              <a:spLocks noEditPoints="1"/>
            </p:cNvSpPr>
            <p:nvPr/>
          </p:nvSpPr>
          <p:spPr bwMode="auto">
            <a:xfrm>
              <a:off x="7071309" y="3356901"/>
              <a:ext cx="728154" cy="853876"/>
            </a:xfrm>
            <a:custGeom>
              <a:avLst/>
              <a:gdLst>
                <a:gd name="T0" fmla="*/ 58 w 172"/>
                <a:gd name="T1" fmla="*/ 207 h 221"/>
                <a:gd name="T2" fmla="*/ 85 w 172"/>
                <a:gd name="T3" fmla="*/ 204 h 221"/>
                <a:gd name="T4" fmla="*/ 104 w 172"/>
                <a:gd name="T5" fmla="*/ 198 h 221"/>
                <a:gd name="T6" fmla="*/ 87 w 172"/>
                <a:gd name="T7" fmla="*/ 203 h 221"/>
                <a:gd name="T8" fmla="*/ 104 w 172"/>
                <a:gd name="T9" fmla="*/ 198 h 221"/>
                <a:gd name="T10" fmla="*/ 106 w 172"/>
                <a:gd name="T11" fmla="*/ 197 h 221"/>
                <a:gd name="T12" fmla="*/ 136 w 172"/>
                <a:gd name="T13" fmla="*/ 193 h 221"/>
                <a:gd name="T14" fmla="*/ 0 w 172"/>
                <a:gd name="T15" fmla="*/ 176 h 221"/>
                <a:gd name="T16" fmla="*/ 0 w 172"/>
                <a:gd name="T17" fmla="*/ 221 h 221"/>
                <a:gd name="T18" fmla="*/ 30 w 172"/>
                <a:gd name="T19" fmla="*/ 215 h 221"/>
                <a:gd name="T20" fmla="*/ 2 w 172"/>
                <a:gd name="T21" fmla="*/ 219 h 221"/>
                <a:gd name="T22" fmla="*/ 0 w 172"/>
                <a:gd name="T23" fmla="*/ 176 h 221"/>
                <a:gd name="T24" fmla="*/ 0 w 172"/>
                <a:gd name="T25" fmla="*/ 174 h 221"/>
                <a:gd name="T26" fmla="*/ 2 w 172"/>
                <a:gd name="T27" fmla="*/ 176 h 221"/>
                <a:gd name="T28" fmla="*/ 1 w 172"/>
                <a:gd name="T29" fmla="*/ 173 h 221"/>
                <a:gd name="T30" fmla="*/ 0 w 172"/>
                <a:gd name="T31" fmla="*/ 167 h 221"/>
                <a:gd name="T32" fmla="*/ 2 w 172"/>
                <a:gd name="T33" fmla="*/ 171 h 221"/>
                <a:gd name="T34" fmla="*/ 2 w 172"/>
                <a:gd name="T35" fmla="*/ 166 h 221"/>
                <a:gd name="T36" fmla="*/ 136 w 172"/>
                <a:gd name="T37" fmla="*/ 145 h 221"/>
                <a:gd name="T38" fmla="*/ 139 w 172"/>
                <a:gd name="T39" fmla="*/ 149 h 221"/>
                <a:gd name="T40" fmla="*/ 154 w 172"/>
                <a:gd name="T41" fmla="*/ 167 h 221"/>
                <a:gd name="T42" fmla="*/ 169 w 172"/>
                <a:gd name="T43" fmla="*/ 184 h 221"/>
                <a:gd name="T44" fmla="*/ 162 w 172"/>
                <a:gd name="T45" fmla="*/ 188 h 221"/>
                <a:gd name="T46" fmla="*/ 172 w 172"/>
                <a:gd name="T47" fmla="*/ 185 h 221"/>
                <a:gd name="T48" fmla="*/ 156 w 172"/>
                <a:gd name="T49" fmla="*/ 167 h 221"/>
                <a:gd name="T50" fmla="*/ 141 w 172"/>
                <a:gd name="T51" fmla="*/ 149 h 221"/>
                <a:gd name="T52" fmla="*/ 137 w 172"/>
                <a:gd name="T53" fmla="*/ 144 h 221"/>
                <a:gd name="T54" fmla="*/ 102 w 172"/>
                <a:gd name="T55" fmla="*/ 106 h 221"/>
                <a:gd name="T56" fmla="*/ 135 w 172"/>
                <a:gd name="T57" fmla="*/ 143 h 221"/>
                <a:gd name="T58" fmla="*/ 104 w 172"/>
                <a:gd name="T59" fmla="*/ 105 h 221"/>
                <a:gd name="T60" fmla="*/ 98 w 172"/>
                <a:gd name="T61" fmla="*/ 102 h 221"/>
                <a:gd name="T62" fmla="*/ 103 w 172"/>
                <a:gd name="T63" fmla="*/ 104 h 221"/>
                <a:gd name="T64" fmla="*/ 84 w 172"/>
                <a:gd name="T65" fmla="*/ 82 h 221"/>
                <a:gd name="T66" fmla="*/ 84 w 172"/>
                <a:gd name="T67" fmla="*/ 85 h 221"/>
                <a:gd name="T68" fmla="*/ 99 w 172"/>
                <a:gd name="T69" fmla="*/ 99 h 221"/>
                <a:gd name="T70" fmla="*/ 45 w 172"/>
                <a:gd name="T71" fmla="*/ 40 h 221"/>
                <a:gd name="T72" fmla="*/ 59 w 172"/>
                <a:gd name="T73" fmla="*/ 56 h 221"/>
                <a:gd name="T74" fmla="*/ 76 w 172"/>
                <a:gd name="T75" fmla="*/ 76 h 221"/>
                <a:gd name="T76" fmla="*/ 81 w 172"/>
                <a:gd name="T77" fmla="*/ 79 h 221"/>
                <a:gd name="T78" fmla="*/ 77 w 172"/>
                <a:gd name="T79" fmla="*/ 74 h 221"/>
                <a:gd name="T80" fmla="*/ 60 w 172"/>
                <a:gd name="T81" fmla="*/ 55 h 221"/>
                <a:gd name="T82" fmla="*/ 45 w 172"/>
                <a:gd name="T83" fmla="*/ 40 h 221"/>
                <a:gd name="T84" fmla="*/ 0 w 172"/>
                <a:gd name="T85" fmla="*/ 49 h 221"/>
                <a:gd name="T86" fmla="*/ 0 w 172"/>
                <a:gd name="T87" fmla="*/ 71 h 221"/>
                <a:gd name="T88" fmla="*/ 0 w 172"/>
                <a:gd name="T89" fmla="*/ 165 h 221"/>
                <a:gd name="T90" fmla="*/ 2 w 172"/>
                <a:gd name="T91" fmla="*/ 73 h 221"/>
                <a:gd name="T92" fmla="*/ 2 w 172"/>
                <a:gd name="T93" fmla="*/ 51 h 221"/>
                <a:gd name="T94" fmla="*/ 2 w 172"/>
                <a:gd name="T95" fmla="*/ 30 h 221"/>
                <a:gd name="T96" fmla="*/ 0 w 172"/>
                <a:gd name="T97" fmla="*/ 5 h 221"/>
                <a:gd name="T98" fmla="*/ 2 w 172"/>
                <a:gd name="T99" fmla="*/ 28 h 221"/>
                <a:gd name="T100" fmla="*/ 0 w 172"/>
                <a:gd name="T101" fmla="*/ 5 h 221"/>
                <a:gd name="T102" fmla="*/ 12 w 172"/>
                <a:gd name="T103" fmla="*/ 1 h 221"/>
                <a:gd name="T104" fmla="*/ 46 w 172"/>
                <a:gd name="T105" fmla="*/ 3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2" h="221">
                  <a:moveTo>
                    <a:pt x="86" y="201"/>
                  </a:moveTo>
                  <a:cubicBezTo>
                    <a:pt x="58" y="207"/>
                    <a:pt x="58" y="207"/>
                    <a:pt x="58" y="207"/>
                  </a:cubicBezTo>
                  <a:cubicBezTo>
                    <a:pt x="58" y="208"/>
                    <a:pt x="58" y="209"/>
                    <a:pt x="59" y="209"/>
                  </a:cubicBezTo>
                  <a:cubicBezTo>
                    <a:pt x="85" y="204"/>
                    <a:pt x="85" y="204"/>
                    <a:pt x="85" y="204"/>
                  </a:cubicBezTo>
                  <a:cubicBezTo>
                    <a:pt x="86" y="201"/>
                    <a:pt x="86" y="201"/>
                    <a:pt x="86" y="201"/>
                  </a:cubicBezTo>
                  <a:moveTo>
                    <a:pt x="104" y="198"/>
                  </a:moveTo>
                  <a:cubicBezTo>
                    <a:pt x="89" y="201"/>
                    <a:pt x="89" y="201"/>
                    <a:pt x="89" y="201"/>
                  </a:cubicBezTo>
                  <a:cubicBezTo>
                    <a:pt x="87" y="203"/>
                    <a:pt x="87" y="203"/>
                    <a:pt x="87" y="203"/>
                  </a:cubicBezTo>
                  <a:cubicBezTo>
                    <a:pt x="104" y="200"/>
                    <a:pt x="104" y="200"/>
                    <a:pt x="104" y="200"/>
                  </a:cubicBezTo>
                  <a:cubicBezTo>
                    <a:pt x="104" y="198"/>
                    <a:pt x="104" y="198"/>
                    <a:pt x="104" y="198"/>
                  </a:cubicBezTo>
                  <a:moveTo>
                    <a:pt x="134" y="192"/>
                  </a:moveTo>
                  <a:cubicBezTo>
                    <a:pt x="106" y="197"/>
                    <a:pt x="106" y="197"/>
                    <a:pt x="106" y="197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36" y="193"/>
                    <a:pt x="136" y="193"/>
                    <a:pt x="136" y="193"/>
                  </a:cubicBezTo>
                  <a:cubicBezTo>
                    <a:pt x="135" y="193"/>
                    <a:pt x="135" y="192"/>
                    <a:pt x="134" y="192"/>
                  </a:cubicBezTo>
                  <a:moveTo>
                    <a:pt x="0" y="176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1"/>
                    <a:pt x="2" y="221"/>
                    <a:pt x="2" y="221"/>
                  </a:cubicBezTo>
                  <a:cubicBezTo>
                    <a:pt x="30" y="215"/>
                    <a:pt x="30" y="215"/>
                    <a:pt x="30" y="215"/>
                  </a:cubicBezTo>
                  <a:cubicBezTo>
                    <a:pt x="30" y="214"/>
                    <a:pt x="30" y="214"/>
                    <a:pt x="30" y="213"/>
                  </a:cubicBezTo>
                  <a:cubicBezTo>
                    <a:pt x="2" y="219"/>
                    <a:pt x="2" y="219"/>
                    <a:pt x="2" y="219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1" y="173"/>
                  </a:move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" y="176"/>
                    <a:pt x="2" y="176"/>
                    <a:pt x="2" y="176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3"/>
                    <a:pt x="1" y="173"/>
                    <a:pt x="1" y="173"/>
                  </a:cubicBezTo>
                  <a:moveTo>
                    <a:pt x="2" y="166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66"/>
                    <a:pt x="2" y="166"/>
                    <a:pt x="2" y="166"/>
                  </a:cubicBezTo>
                  <a:moveTo>
                    <a:pt x="137" y="144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42" y="152"/>
                    <a:pt x="142" y="152"/>
                    <a:pt x="142" y="152"/>
                  </a:cubicBezTo>
                  <a:cubicBezTo>
                    <a:pt x="154" y="167"/>
                    <a:pt x="154" y="167"/>
                    <a:pt x="154" y="167"/>
                  </a:cubicBezTo>
                  <a:cubicBezTo>
                    <a:pt x="155" y="168"/>
                    <a:pt x="155" y="168"/>
                    <a:pt x="155" y="168"/>
                  </a:cubicBezTo>
                  <a:cubicBezTo>
                    <a:pt x="169" y="184"/>
                    <a:pt x="169" y="184"/>
                    <a:pt x="169" y="184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6"/>
                    <a:pt x="162" y="187"/>
                    <a:pt x="162" y="188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2" y="185"/>
                    <a:pt x="172" y="185"/>
                    <a:pt x="172" y="185"/>
                  </a:cubicBezTo>
                  <a:cubicBezTo>
                    <a:pt x="170" y="183"/>
                    <a:pt x="170" y="183"/>
                    <a:pt x="170" y="183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55" y="165"/>
                    <a:pt x="155" y="165"/>
                    <a:pt x="155" y="165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7" y="144"/>
                    <a:pt x="137" y="144"/>
                    <a:pt x="137" y="144"/>
                  </a:cubicBezTo>
                  <a:moveTo>
                    <a:pt x="104" y="105"/>
                  </a:moveTo>
                  <a:cubicBezTo>
                    <a:pt x="102" y="106"/>
                    <a:pt x="102" y="106"/>
                    <a:pt x="102" y="106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04" y="105"/>
                    <a:pt x="104" y="105"/>
                    <a:pt x="104" y="105"/>
                  </a:cubicBezTo>
                  <a:moveTo>
                    <a:pt x="100" y="101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100" y="101"/>
                    <a:pt x="100" y="101"/>
                    <a:pt x="100" y="101"/>
                  </a:cubicBezTo>
                  <a:moveTo>
                    <a:pt x="84" y="82"/>
                  </a:moveTo>
                  <a:cubicBezTo>
                    <a:pt x="84" y="84"/>
                    <a:pt x="84" y="84"/>
                    <a:pt x="84" y="84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84" y="82"/>
                    <a:pt x="84" y="82"/>
                    <a:pt x="84" y="82"/>
                  </a:cubicBezTo>
                  <a:moveTo>
                    <a:pt x="45" y="40"/>
                  </a:moveTo>
                  <a:cubicBezTo>
                    <a:pt x="58" y="54"/>
                    <a:pt x="58" y="54"/>
                    <a:pt x="58" y="54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5" y="40"/>
                    <a:pt x="45" y="40"/>
                    <a:pt x="45" y="40"/>
                  </a:cubicBezTo>
                  <a:moveTo>
                    <a:pt x="0" y="2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moveTo>
                    <a:pt x="14" y="0"/>
                  </a:moveTo>
                  <a:cubicBezTo>
                    <a:pt x="13" y="1"/>
                    <a:pt x="13" y="1"/>
                    <a:pt x="12" y="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0" name="Freeform 60"/>
            <p:cNvSpPr>
              <a:spLocks noEditPoints="1"/>
            </p:cNvSpPr>
            <p:nvPr/>
          </p:nvSpPr>
          <p:spPr bwMode="auto">
            <a:xfrm>
              <a:off x="7418389" y="3581348"/>
              <a:ext cx="390018" cy="369200"/>
            </a:xfrm>
            <a:custGeom>
              <a:avLst/>
              <a:gdLst>
                <a:gd name="T0" fmla="*/ 52 w 92"/>
                <a:gd name="T1" fmla="*/ 85 h 96"/>
                <a:gd name="T2" fmla="*/ 18 w 92"/>
                <a:gd name="T3" fmla="*/ 96 h 96"/>
                <a:gd name="T4" fmla="*/ 53 w 92"/>
                <a:gd name="T5" fmla="*/ 85 h 96"/>
                <a:gd name="T6" fmla="*/ 0 w 92"/>
                <a:gd name="T7" fmla="*/ 75 h 96"/>
                <a:gd name="T8" fmla="*/ 2 w 92"/>
                <a:gd name="T9" fmla="*/ 87 h 96"/>
                <a:gd name="T10" fmla="*/ 0 w 92"/>
                <a:gd name="T11" fmla="*/ 66 h 96"/>
                <a:gd name="T12" fmla="*/ 1 w 92"/>
                <a:gd name="T13" fmla="*/ 67 h 96"/>
                <a:gd name="T14" fmla="*/ 2 w 92"/>
                <a:gd name="T15" fmla="*/ 61 h 96"/>
                <a:gd name="T16" fmla="*/ 0 w 92"/>
                <a:gd name="T17" fmla="*/ 64 h 96"/>
                <a:gd name="T18" fmla="*/ 2 w 92"/>
                <a:gd name="T19" fmla="*/ 61 h 96"/>
                <a:gd name="T20" fmla="*/ 75 w 92"/>
                <a:gd name="T21" fmla="*/ 62 h 96"/>
                <a:gd name="T22" fmla="*/ 57 w 92"/>
                <a:gd name="T23" fmla="*/ 84 h 96"/>
                <a:gd name="T24" fmla="*/ 54 w 92"/>
                <a:gd name="T25" fmla="*/ 87 h 96"/>
                <a:gd name="T26" fmla="*/ 56 w 92"/>
                <a:gd name="T27" fmla="*/ 86 h 96"/>
                <a:gd name="T28" fmla="*/ 86 w 92"/>
                <a:gd name="T29" fmla="*/ 78 h 96"/>
                <a:gd name="T30" fmla="*/ 92 w 92"/>
                <a:gd name="T31" fmla="*/ 77 h 96"/>
                <a:gd name="T32" fmla="*/ 90 w 92"/>
                <a:gd name="T33" fmla="*/ 75 h 96"/>
                <a:gd name="T34" fmla="*/ 76 w 92"/>
                <a:gd name="T35" fmla="*/ 61 h 96"/>
                <a:gd name="T36" fmla="*/ 0 w 92"/>
                <a:gd name="T37" fmla="*/ 55 h 96"/>
                <a:gd name="T38" fmla="*/ 2 w 92"/>
                <a:gd name="T39" fmla="*/ 59 h 96"/>
                <a:gd name="T40" fmla="*/ 46 w 92"/>
                <a:gd name="T41" fmla="*/ 31 h 96"/>
                <a:gd name="T42" fmla="*/ 46 w 92"/>
                <a:gd name="T43" fmla="*/ 33 h 96"/>
                <a:gd name="T44" fmla="*/ 73 w 92"/>
                <a:gd name="T45" fmla="*/ 61 h 96"/>
                <a:gd name="T46" fmla="*/ 47 w 92"/>
                <a:gd name="T47" fmla="*/ 32 h 96"/>
                <a:gd name="T48" fmla="*/ 42 w 92"/>
                <a:gd name="T49" fmla="*/ 27 h 96"/>
                <a:gd name="T50" fmla="*/ 43 w 92"/>
                <a:gd name="T51" fmla="*/ 31 h 96"/>
                <a:gd name="T52" fmla="*/ 42 w 92"/>
                <a:gd name="T53" fmla="*/ 27 h 96"/>
                <a:gd name="T54" fmla="*/ 0 w 92"/>
                <a:gd name="T55" fmla="*/ 53 h 96"/>
                <a:gd name="T56" fmla="*/ 2 w 92"/>
                <a:gd name="T57" fmla="*/ 35 h 96"/>
                <a:gd name="T58" fmla="*/ 15 w 92"/>
                <a:gd name="T59" fmla="*/ 0 h 96"/>
                <a:gd name="T60" fmla="*/ 13 w 92"/>
                <a:gd name="T61" fmla="*/ 1 h 96"/>
                <a:gd name="T62" fmla="*/ 1 w 92"/>
                <a:gd name="T63" fmla="*/ 12 h 96"/>
                <a:gd name="T64" fmla="*/ 0 w 92"/>
                <a:gd name="T65" fmla="*/ 14 h 96"/>
                <a:gd name="T66" fmla="*/ 0 w 92"/>
                <a:gd name="T67" fmla="*/ 17 h 96"/>
                <a:gd name="T68" fmla="*/ 2 w 92"/>
                <a:gd name="T69" fmla="*/ 24 h 96"/>
                <a:gd name="T70" fmla="*/ 2 w 92"/>
                <a:gd name="T71" fmla="*/ 16 h 96"/>
                <a:gd name="T72" fmla="*/ 15 w 92"/>
                <a:gd name="T73" fmla="*/ 2 h 96"/>
                <a:gd name="T74" fmla="*/ 32 w 92"/>
                <a:gd name="T75" fmla="*/ 19 h 96"/>
                <a:gd name="T76" fmla="*/ 41 w 92"/>
                <a:gd name="T77" fmla="*/ 26 h 96"/>
                <a:gd name="T78" fmla="*/ 32 w 92"/>
                <a:gd name="T79" fmla="*/ 17 h 96"/>
                <a:gd name="T80" fmla="*/ 16 w 92"/>
                <a:gd name="T81" fmla="*/ 1 h 96"/>
                <a:gd name="T82" fmla="*/ 15 w 92"/>
                <a:gd name="T8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96">
                  <a:moveTo>
                    <a:pt x="53" y="85"/>
                  </a:moveTo>
                  <a:cubicBezTo>
                    <a:pt x="52" y="85"/>
                    <a:pt x="52" y="85"/>
                    <a:pt x="52" y="8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5"/>
                    <a:pt x="17" y="96"/>
                    <a:pt x="18" y="96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3" y="85"/>
                    <a:pt x="53" y="85"/>
                    <a:pt x="53" y="85"/>
                  </a:cubicBezTo>
                  <a:moveTo>
                    <a:pt x="2" y="71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1" y="87"/>
                    <a:pt x="2" y="87"/>
                  </a:cubicBezTo>
                  <a:cubicBezTo>
                    <a:pt x="2" y="71"/>
                    <a:pt x="2" y="71"/>
                    <a:pt x="2" y="71"/>
                  </a:cubicBezTo>
                  <a:moveTo>
                    <a:pt x="0" y="66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6"/>
                    <a:pt x="0" y="66"/>
                    <a:pt x="0" y="66"/>
                  </a:cubicBezTo>
                  <a:moveTo>
                    <a:pt x="2" y="61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1"/>
                    <a:pt x="2" y="61"/>
                    <a:pt x="2" y="61"/>
                  </a:cubicBezTo>
                  <a:moveTo>
                    <a:pt x="76" y="61"/>
                  </a:moveTo>
                  <a:cubicBezTo>
                    <a:pt x="75" y="62"/>
                    <a:pt x="75" y="62"/>
                    <a:pt x="75" y="62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76" y="61"/>
                    <a:pt x="76" y="61"/>
                    <a:pt x="76" y="61"/>
                  </a:cubicBezTo>
                  <a:moveTo>
                    <a:pt x="2" y="54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4"/>
                    <a:pt x="2" y="54"/>
                    <a:pt x="2" y="54"/>
                  </a:cubicBezTo>
                  <a:moveTo>
                    <a:pt x="46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6" y="31"/>
                    <a:pt x="46" y="31"/>
                    <a:pt x="46" y="31"/>
                  </a:cubicBezTo>
                  <a:moveTo>
                    <a:pt x="42" y="27"/>
                  </a:moveTo>
                  <a:cubicBezTo>
                    <a:pt x="40" y="28"/>
                    <a:pt x="40" y="28"/>
                    <a:pt x="40" y="28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2" y="27"/>
                    <a:pt x="42" y="27"/>
                    <a:pt x="42" y="27"/>
                  </a:cubicBezTo>
                  <a:moveTo>
                    <a:pt x="0" y="2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1" name="Freeform 61"/>
            <p:cNvSpPr>
              <a:spLocks noEditPoints="1"/>
            </p:cNvSpPr>
            <p:nvPr/>
          </p:nvSpPr>
          <p:spPr bwMode="auto">
            <a:xfrm>
              <a:off x="6897768" y="2989328"/>
              <a:ext cx="710263" cy="1564626"/>
            </a:xfrm>
            <a:custGeom>
              <a:avLst/>
              <a:gdLst>
                <a:gd name="T0" fmla="*/ 166 w 168"/>
                <a:gd name="T1" fmla="*/ 401 h 405"/>
                <a:gd name="T2" fmla="*/ 162 w 168"/>
                <a:gd name="T3" fmla="*/ 367 h 405"/>
                <a:gd name="T4" fmla="*/ 104 w 168"/>
                <a:gd name="T5" fmla="*/ 341 h 405"/>
                <a:gd name="T6" fmla="*/ 160 w 168"/>
                <a:gd name="T7" fmla="*/ 404 h 405"/>
                <a:gd name="T8" fmla="*/ 104 w 168"/>
                <a:gd name="T9" fmla="*/ 341 h 405"/>
                <a:gd name="T10" fmla="*/ 98 w 168"/>
                <a:gd name="T11" fmla="*/ 334 h 405"/>
                <a:gd name="T12" fmla="*/ 105 w 168"/>
                <a:gd name="T13" fmla="*/ 339 h 405"/>
                <a:gd name="T14" fmla="*/ 93 w 168"/>
                <a:gd name="T15" fmla="*/ 325 h 405"/>
                <a:gd name="T16" fmla="*/ 97 w 168"/>
                <a:gd name="T17" fmla="*/ 333 h 405"/>
                <a:gd name="T18" fmla="*/ 93 w 168"/>
                <a:gd name="T19" fmla="*/ 325 h 405"/>
                <a:gd name="T20" fmla="*/ 143 w 168"/>
                <a:gd name="T21" fmla="*/ 281 h 405"/>
                <a:gd name="T22" fmla="*/ 145 w 168"/>
                <a:gd name="T23" fmla="*/ 295 h 405"/>
                <a:gd name="T24" fmla="*/ 156 w 168"/>
                <a:gd name="T25" fmla="*/ 340 h 405"/>
                <a:gd name="T26" fmla="*/ 147 w 168"/>
                <a:gd name="T27" fmla="*/ 292 h 405"/>
                <a:gd name="T28" fmla="*/ 50 w 168"/>
                <a:gd name="T29" fmla="*/ 277 h 405"/>
                <a:gd name="T30" fmla="*/ 74 w 168"/>
                <a:gd name="T31" fmla="*/ 302 h 405"/>
                <a:gd name="T32" fmla="*/ 50 w 168"/>
                <a:gd name="T33" fmla="*/ 277 h 405"/>
                <a:gd name="T34" fmla="*/ 42 w 168"/>
                <a:gd name="T35" fmla="*/ 268 h 405"/>
                <a:gd name="T36" fmla="*/ 45 w 168"/>
                <a:gd name="T37" fmla="*/ 272 h 405"/>
                <a:gd name="T38" fmla="*/ 44 w 168"/>
                <a:gd name="T39" fmla="*/ 267 h 405"/>
                <a:gd name="T40" fmla="*/ 38 w 168"/>
                <a:gd name="T41" fmla="*/ 264 h 405"/>
                <a:gd name="T42" fmla="*/ 43 w 168"/>
                <a:gd name="T43" fmla="*/ 266 h 405"/>
                <a:gd name="T44" fmla="*/ 40 w 168"/>
                <a:gd name="T45" fmla="*/ 263 h 405"/>
                <a:gd name="T46" fmla="*/ 139 w 168"/>
                <a:gd name="T47" fmla="*/ 263 h 405"/>
                <a:gd name="T48" fmla="*/ 144 w 168"/>
                <a:gd name="T49" fmla="*/ 277 h 405"/>
                <a:gd name="T50" fmla="*/ 131 w 168"/>
                <a:gd name="T51" fmla="*/ 210 h 405"/>
                <a:gd name="T52" fmla="*/ 135 w 168"/>
                <a:gd name="T53" fmla="*/ 242 h 405"/>
                <a:gd name="T54" fmla="*/ 131 w 168"/>
                <a:gd name="T55" fmla="*/ 210 h 405"/>
                <a:gd name="T56" fmla="*/ 128 w 168"/>
                <a:gd name="T57" fmla="*/ 204 h 405"/>
                <a:gd name="T58" fmla="*/ 130 w 168"/>
                <a:gd name="T59" fmla="*/ 208 h 405"/>
                <a:gd name="T60" fmla="*/ 116 w 168"/>
                <a:gd name="T61" fmla="*/ 142 h 405"/>
                <a:gd name="T62" fmla="*/ 118 w 168"/>
                <a:gd name="T63" fmla="*/ 153 h 405"/>
                <a:gd name="T64" fmla="*/ 121 w 168"/>
                <a:gd name="T65" fmla="*/ 171 h 405"/>
                <a:gd name="T66" fmla="*/ 123 w 168"/>
                <a:gd name="T67" fmla="*/ 177 h 405"/>
                <a:gd name="T68" fmla="*/ 125 w 168"/>
                <a:gd name="T69" fmla="*/ 188 h 405"/>
                <a:gd name="T70" fmla="*/ 129 w 168"/>
                <a:gd name="T71" fmla="*/ 201 h 405"/>
                <a:gd name="T72" fmla="*/ 125 w 168"/>
                <a:gd name="T73" fmla="*/ 179 h 405"/>
                <a:gd name="T74" fmla="*/ 123 w 168"/>
                <a:gd name="T75" fmla="*/ 169 h 405"/>
                <a:gd name="T76" fmla="*/ 119 w 168"/>
                <a:gd name="T77" fmla="*/ 151 h 405"/>
                <a:gd name="T78" fmla="*/ 116 w 168"/>
                <a:gd name="T79" fmla="*/ 142 h 405"/>
                <a:gd name="T80" fmla="*/ 0 w 168"/>
                <a:gd name="T81" fmla="*/ 140 h 405"/>
                <a:gd name="T82" fmla="*/ 0 w 168"/>
                <a:gd name="T83" fmla="*/ 164 h 405"/>
                <a:gd name="T84" fmla="*/ 0 w 168"/>
                <a:gd name="T85" fmla="*/ 218 h 405"/>
                <a:gd name="T86" fmla="*/ 0 w 168"/>
                <a:gd name="T87" fmla="*/ 220 h 405"/>
                <a:gd name="T88" fmla="*/ 39 w 168"/>
                <a:gd name="T89" fmla="*/ 261 h 405"/>
                <a:gd name="T90" fmla="*/ 2 w 168"/>
                <a:gd name="T91" fmla="*/ 166 h 405"/>
                <a:gd name="T92" fmla="*/ 2 w 168"/>
                <a:gd name="T93" fmla="*/ 142 h 405"/>
                <a:gd name="T94" fmla="*/ 2 w 168"/>
                <a:gd name="T95" fmla="*/ 115 h 405"/>
                <a:gd name="T96" fmla="*/ 0 w 168"/>
                <a:gd name="T97" fmla="*/ 40 h 405"/>
                <a:gd name="T98" fmla="*/ 2 w 168"/>
                <a:gd name="T99" fmla="*/ 113 h 405"/>
                <a:gd name="T100" fmla="*/ 0 w 168"/>
                <a:gd name="T101" fmla="*/ 40 h 405"/>
                <a:gd name="T102" fmla="*/ 88 w 168"/>
                <a:gd name="T103" fmla="*/ 0 h 405"/>
                <a:gd name="T104" fmla="*/ 17 w 168"/>
                <a:gd name="T105" fmla="*/ 21 h 405"/>
                <a:gd name="T106" fmla="*/ 96 w 168"/>
                <a:gd name="T107" fmla="*/ 41 h 405"/>
                <a:gd name="T108" fmla="*/ 97 w 168"/>
                <a:gd name="T109" fmla="*/ 47 h 405"/>
                <a:gd name="T110" fmla="*/ 100 w 168"/>
                <a:gd name="T111" fmla="*/ 62 h 405"/>
                <a:gd name="T112" fmla="*/ 112 w 168"/>
                <a:gd name="T113" fmla="*/ 123 h 405"/>
                <a:gd name="T114" fmla="*/ 115 w 168"/>
                <a:gd name="T115" fmla="*/ 140 h 405"/>
                <a:gd name="T116" fmla="*/ 114 w 168"/>
                <a:gd name="T117" fmla="*/ 124 h 405"/>
                <a:gd name="T118" fmla="*/ 102 w 168"/>
                <a:gd name="T119" fmla="*/ 61 h 405"/>
                <a:gd name="T120" fmla="*/ 100 w 168"/>
                <a:gd name="T121" fmla="*/ 50 h 405"/>
                <a:gd name="T122" fmla="*/ 98 w 168"/>
                <a:gd name="T123" fmla="*/ 42 h 405"/>
                <a:gd name="T124" fmla="*/ 90 w 168"/>
                <a:gd name="T125" fmla="*/ 1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405">
                  <a:moveTo>
                    <a:pt x="160" y="367"/>
                  </a:moveTo>
                  <a:cubicBezTo>
                    <a:pt x="166" y="401"/>
                    <a:pt x="166" y="401"/>
                    <a:pt x="166" y="401"/>
                  </a:cubicBezTo>
                  <a:cubicBezTo>
                    <a:pt x="167" y="401"/>
                    <a:pt x="167" y="401"/>
                    <a:pt x="168" y="401"/>
                  </a:cubicBezTo>
                  <a:cubicBezTo>
                    <a:pt x="162" y="367"/>
                    <a:pt x="162" y="367"/>
                    <a:pt x="162" y="367"/>
                  </a:cubicBezTo>
                  <a:cubicBezTo>
                    <a:pt x="161" y="367"/>
                    <a:pt x="160" y="367"/>
                    <a:pt x="160" y="367"/>
                  </a:cubicBezTo>
                  <a:moveTo>
                    <a:pt x="104" y="341"/>
                  </a:moveTo>
                  <a:cubicBezTo>
                    <a:pt x="159" y="405"/>
                    <a:pt x="159" y="405"/>
                    <a:pt x="159" y="405"/>
                  </a:cubicBezTo>
                  <a:cubicBezTo>
                    <a:pt x="160" y="404"/>
                    <a:pt x="160" y="404"/>
                    <a:pt x="160" y="404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4" y="341"/>
                    <a:pt x="104" y="341"/>
                    <a:pt x="104" y="341"/>
                  </a:cubicBezTo>
                  <a:moveTo>
                    <a:pt x="100" y="333"/>
                  </a:moveTo>
                  <a:cubicBezTo>
                    <a:pt x="98" y="334"/>
                    <a:pt x="98" y="334"/>
                    <a:pt x="98" y="334"/>
                  </a:cubicBezTo>
                  <a:cubicBezTo>
                    <a:pt x="102" y="339"/>
                    <a:pt x="102" y="339"/>
                    <a:pt x="102" y="339"/>
                  </a:cubicBezTo>
                  <a:cubicBezTo>
                    <a:pt x="105" y="339"/>
                    <a:pt x="105" y="339"/>
                    <a:pt x="105" y="339"/>
                  </a:cubicBezTo>
                  <a:cubicBezTo>
                    <a:pt x="100" y="333"/>
                    <a:pt x="100" y="333"/>
                    <a:pt x="100" y="333"/>
                  </a:cubicBezTo>
                  <a:moveTo>
                    <a:pt x="93" y="325"/>
                  </a:moveTo>
                  <a:cubicBezTo>
                    <a:pt x="92" y="325"/>
                    <a:pt x="92" y="325"/>
                    <a:pt x="91" y="325"/>
                  </a:cubicBezTo>
                  <a:cubicBezTo>
                    <a:pt x="97" y="333"/>
                    <a:pt x="97" y="333"/>
                    <a:pt x="97" y="333"/>
                  </a:cubicBezTo>
                  <a:cubicBezTo>
                    <a:pt x="98" y="331"/>
                    <a:pt x="98" y="331"/>
                    <a:pt x="98" y="331"/>
                  </a:cubicBezTo>
                  <a:cubicBezTo>
                    <a:pt x="93" y="325"/>
                    <a:pt x="93" y="325"/>
                    <a:pt x="93" y="325"/>
                  </a:cubicBezTo>
                  <a:moveTo>
                    <a:pt x="144" y="279"/>
                  </a:moveTo>
                  <a:cubicBezTo>
                    <a:pt x="143" y="281"/>
                    <a:pt x="143" y="281"/>
                    <a:pt x="143" y="281"/>
                  </a:cubicBezTo>
                  <a:cubicBezTo>
                    <a:pt x="145" y="293"/>
                    <a:pt x="145" y="293"/>
                    <a:pt x="145" y="293"/>
                  </a:cubicBezTo>
                  <a:cubicBezTo>
                    <a:pt x="145" y="295"/>
                    <a:pt x="145" y="295"/>
                    <a:pt x="145" y="295"/>
                  </a:cubicBezTo>
                  <a:cubicBezTo>
                    <a:pt x="155" y="341"/>
                    <a:pt x="155" y="341"/>
                    <a:pt x="155" y="341"/>
                  </a:cubicBezTo>
                  <a:cubicBezTo>
                    <a:pt x="155" y="341"/>
                    <a:pt x="156" y="340"/>
                    <a:pt x="156" y="340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44" y="279"/>
                    <a:pt x="144" y="279"/>
                    <a:pt x="144" y="279"/>
                  </a:cubicBezTo>
                  <a:moveTo>
                    <a:pt x="50" y="277"/>
                  </a:moveTo>
                  <a:cubicBezTo>
                    <a:pt x="73" y="304"/>
                    <a:pt x="73" y="304"/>
                    <a:pt x="73" y="304"/>
                  </a:cubicBezTo>
                  <a:cubicBezTo>
                    <a:pt x="73" y="304"/>
                    <a:pt x="73" y="303"/>
                    <a:pt x="74" y="302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0" y="277"/>
                    <a:pt x="50" y="277"/>
                    <a:pt x="50" y="277"/>
                  </a:cubicBezTo>
                  <a:moveTo>
                    <a:pt x="44" y="267"/>
                  </a:moveTo>
                  <a:cubicBezTo>
                    <a:pt x="42" y="268"/>
                    <a:pt x="42" y="268"/>
                    <a:pt x="42" y="268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5" y="272"/>
                    <a:pt x="45" y="272"/>
                    <a:pt x="45" y="272"/>
                  </a:cubicBezTo>
                  <a:cubicBezTo>
                    <a:pt x="51" y="276"/>
                    <a:pt x="51" y="276"/>
                    <a:pt x="51" y="276"/>
                  </a:cubicBezTo>
                  <a:cubicBezTo>
                    <a:pt x="44" y="267"/>
                    <a:pt x="44" y="267"/>
                    <a:pt x="44" y="267"/>
                  </a:cubicBezTo>
                  <a:moveTo>
                    <a:pt x="40" y="263"/>
                  </a:moveTo>
                  <a:cubicBezTo>
                    <a:pt x="38" y="264"/>
                    <a:pt x="38" y="264"/>
                    <a:pt x="38" y="264"/>
                  </a:cubicBezTo>
                  <a:cubicBezTo>
                    <a:pt x="41" y="267"/>
                    <a:pt x="41" y="267"/>
                    <a:pt x="41" y="267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41" y="265"/>
                    <a:pt x="41" y="265"/>
                    <a:pt x="41" y="265"/>
                  </a:cubicBezTo>
                  <a:cubicBezTo>
                    <a:pt x="40" y="263"/>
                    <a:pt x="40" y="263"/>
                    <a:pt x="40" y="263"/>
                  </a:cubicBezTo>
                  <a:moveTo>
                    <a:pt x="141" y="260"/>
                  </a:moveTo>
                  <a:cubicBezTo>
                    <a:pt x="140" y="261"/>
                    <a:pt x="140" y="262"/>
                    <a:pt x="139" y="263"/>
                  </a:cubicBezTo>
                  <a:cubicBezTo>
                    <a:pt x="142" y="279"/>
                    <a:pt x="142" y="279"/>
                    <a:pt x="142" y="279"/>
                  </a:cubicBezTo>
                  <a:cubicBezTo>
                    <a:pt x="144" y="277"/>
                    <a:pt x="144" y="277"/>
                    <a:pt x="144" y="277"/>
                  </a:cubicBezTo>
                  <a:cubicBezTo>
                    <a:pt x="141" y="260"/>
                    <a:pt x="141" y="260"/>
                    <a:pt x="141" y="260"/>
                  </a:cubicBezTo>
                  <a:moveTo>
                    <a:pt x="131" y="210"/>
                  </a:moveTo>
                  <a:cubicBezTo>
                    <a:pt x="129" y="211"/>
                    <a:pt x="129" y="211"/>
                    <a:pt x="129" y="211"/>
                  </a:cubicBezTo>
                  <a:cubicBezTo>
                    <a:pt x="135" y="242"/>
                    <a:pt x="135" y="242"/>
                    <a:pt x="135" y="242"/>
                  </a:cubicBezTo>
                  <a:cubicBezTo>
                    <a:pt x="136" y="243"/>
                    <a:pt x="137" y="244"/>
                    <a:pt x="137" y="244"/>
                  </a:cubicBezTo>
                  <a:cubicBezTo>
                    <a:pt x="131" y="210"/>
                    <a:pt x="131" y="210"/>
                    <a:pt x="131" y="210"/>
                  </a:cubicBezTo>
                  <a:moveTo>
                    <a:pt x="129" y="203"/>
                  </a:moveTo>
                  <a:cubicBezTo>
                    <a:pt x="128" y="204"/>
                    <a:pt x="128" y="204"/>
                    <a:pt x="128" y="204"/>
                  </a:cubicBezTo>
                  <a:cubicBezTo>
                    <a:pt x="129" y="209"/>
                    <a:pt x="129" y="209"/>
                    <a:pt x="129" y="20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9" y="203"/>
                    <a:pt x="129" y="203"/>
                    <a:pt x="129" y="203"/>
                  </a:cubicBezTo>
                  <a:moveTo>
                    <a:pt x="116" y="142"/>
                  </a:moveTo>
                  <a:cubicBezTo>
                    <a:pt x="117" y="151"/>
                    <a:pt x="117" y="151"/>
                    <a:pt x="117" y="151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21" y="171"/>
                    <a:pt x="121" y="171"/>
                    <a:pt x="121" y="171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9"/>
                    <a:pt x="123" y="179"/>
                    <a:pt x="123" y="179"/>
                  </a:cubicBezTo>
                  <a:cubicBezTo>
                    <a:pt x="125" y="188"/>
                    <a:pt x="125" y="188"/>
                    <a:pt x="125" y="188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129" y="201"/>
                    <a:pt x="129" y="201"/>
                    <a:pt x="129" y="201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5" y="179"/>
                    <a:pt x="125" y="179"/>
                    <a:pt x="125" y="179"/>
                  </a:cubicBezTo>
                  <a:cubicBezTo>
                    <a:pt x="123" y="170"/>
                    <a:pt x="123" y="170"/>
                    <a:pt x="123" y="170"/>
                  </a:cubicBezTo>
                  <a:cubicBezTo>
                    <a:pt x="123" y="169"/>
                    <a:pt x="123" y="169"/>
                    <a:pt x="123" y="169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7" y="142"/>
                    <a:pt x="117" y="142"/>
                    <a:pt x="117" y="142"/>
                  </a:cubicBezTo>
                  <a:cubicBezTo>
                    <a:pt x="116" y="142"/>
                    <a:pt x="116" y="142"/>
                    <a:pt x="116" y="142"/>
                  </a:cubicBezTo>
                  <a:moveTo>
                    <a:pt x="0" y="114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37" y="262"/>
                    <a:pt x="37" y="262"/>
                    <a:pt x="37" y="262"/>
                  </a:cubicBezTo>
                  <a:cubicBezTo>
                    <a:pt x="39" y="261"/>
                    <a:pt x="39" y="261"/>
                    <a:pt x="39" y="261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4"/>
                    <a:pt x="0" y="114"/>
                    <a:pt x="0" y="114"/>
                  </a:cubicBezTo>
                  <a:moveTo>
                    <a:pt x="0" y="40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40"/>
                    <a:pt x="0" y="40"/>
                  </a:cubicBezTo>
                  <a:moveTo>
                    <a:pt x="9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7" y="21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7" y="140"/>
                    <a:pt x="117" y="140"/>
                    <a:pt x="117" y="140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123"/>
                    <a:pt x="114" y="123"/>
                    <a:pt x="114" y="123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2" name="Freeform 62"/>
            <p:cNvSpPr>
              <a:spLocks noEditPoints="1"/>
            </p:cNvSpPr>
            <p:nvPr/>
          </p:nvSpPr>
          <p:spPr bwMode="auto">
            <a:xfrm>
              <a:off x="8443529" y="2935655"/>
              <a:ext cx="1332861" cy="1711005"/>
            </a:xfrm>
            <a:custGeom>
              <a:avLst/>
              <a:gdLst>
                <a:gd name="T0" fmla="*/ 154 w 315"/>
                <a:gd name="T1" fmla="*/ 442 h 443"/>
                <a:gd name="T2" fmla="*/ 205 w 315"/>
                <a:gd name="T3" fmla="*/ 312 h 443"/>
                <a:gd name="T4" fmla="*/ 205 w 315"/>
                <a:gd name="T5" fmla="*/ 315 h 443"/>
                <a:gd name="T6" fmla="*/ 86 w 315"/>
                <a:gd name="T7" fmla="*/ 264 h 443"/>
                <a:gd name="T8" fmla="*/ 90 w 315"/>
                <a:gd name="T9" fmla="*/ 275 h 443"/>
                <a:gd name="T10" fmla="*/ 91 w 315"/>
                <a:gd name="T11" fmla="*/ 273 h 443"/>
                <a:gd name="T12" fmla="*/ 223 w 315"/>
                <a:gd name="T13" fmla="*/ 258 h 443"/>
                <a:gd name="T14" fmla="*/ 212 w 315"/>
                <a:gd name="T15" fmla="*/ 292 h 443"/>
                <a:gd name="T16" fmla="*/ 218 w 315"/>
                <a:gd name="T17" fmla="*/ 278 h 443"/>
                <a:gd name="T18" fmla="*/ 77 w 315"/>
                <a:gd name="T19" fmla="*/ 234 h 443"/>
                <a:gd name="T20" fmla="*/ 77 w 315"/>
                <a:gd name="T21" fmla="*/ 234 h 443"/>
                <a:gd name="T22" fmla="*/ 53 w 315"/>
                <a:gd name="T23" fmla="*/ 177 h 443"/>
                <a:gd name="T24" fmla="*/ 56 w 315"/>
                <a:gd name="T25" fmla="*/ 185 h 443"/>
                <a:gd name="T26" fmla="*/ 60 w 315"/>
                <a:gd name="T27" fmla="*/ 195 h 443"/>
                <a:gd name="T28" fmla="*/ 75 w 315"/>
                <a:gd name="T29" fmla="*/ 234 h 443"/>
                <a:gd name="T30" fmla="*/ 63 w 315"/>
                <a:gd name="T31" fmla="*/ 197 h 443"/>
                <a:gd name="T32" fmla="*/ 61 w 315"/>
                <a:gd name="T33" fmla="*/ 192 h 443"/>
                <a:gd name="T34" fmla="*/ 58 w 315"/>
                <a:gd name="T35" fmla="*/ 184 h 443"/>
                <a:gd name="T36" fmla="*/ 46 w 315"/>
                <a:gd name="T37" fmla="*/ 154 h 443"/>
                <a:gd name="T38" fmla="*/ 271 w 315"/>
                <a:gd name="T39" fmla="*/ 120 h 443"/>
                <a:gd name="T40" fmla="*/ 267 w 315"/>
                <a:gd name="T41" fmla="*/ 132 h 443"/>
                <a:gd name="T42" fmla="*/ 261 w 315"/>
                <a:gd name="T43" fmla="*/ 151 h 443"/>
                <a:gd name="T44" fmla="*/ 224 w 315"/>
                <a:gd name="T45" fmla="*/ 256 h 443"/>
                <a:gd name="T46" fmla="*/ 261 w 315"/>
                <a:gd name="T47" fmla="*/ 155 h 443"/>
                <a:gd name="T48" fmla="*/ 269 w 315"/>
                <a:gd name="T49" fmla="*/ 133 h 443"/>
                <a:gd name="T50" fmla="*/ 273 w 315"/>
                <a:gd name="T51" fmla="*/ 122 h 443"/>
                <a:gd name="T52" fmla="*/ 2 w 315"/>
                <a:gd name="T53" fmla="*/ 35 h 443"/>
                <a:gd name="T54" fmla="*/ 7 w 315"/>
                <a:gd name="T55" fmla="*/ 55 h 443"/>
                <a:gd name="T56" fmla="*/ 11 w 315"/>
                <a:gd name="T57" fmla="*/ 64 h 443"/>
                <a:gd name="T58" fmla="*/ 19 w 315"/>
                <a:gd name="T59" fmla="*/ 85 h 443"/>
                <a:gd name="T60" fmla="*/ 31 w 315"/>
                <a:gd name="T61" fmla="*/ 119 h 443"/>
                <a:gd name="T62" fmla="*/ 38 w 315"/>
                <a:gd name="T63" fmla="*/ 138 h 443"/>
                <a:gd name="T64" fmla="*/ 41 w 315"/>
                <a:gd name="T65" fmla="*/ 146 h 443"/>
                <a:gd name="T66" fmla="*/ 43 w 315"/>
                <a:gd name="T67" fmla="*/ 144 h 443"/>
                <a:gd name="T68" fmla="*/ 36 w 315"/>
                <a:gd name="T69" fmla="*/ 126 h 443"/>
                <a:gd name="T70" fmla="*/ 33 w 315"/>
                <a:gd name="T71" fmla="*/ 117 h 443"/>
                <a:gd name="T72" fmla="*/ 20 w 315"/>
                <a:gd name="T73" fmla="*/ 83 h 443"/>
                <a:gd name="T74" fmla="*/ 12 w 315"/>
                <a:gd name="T75" fmla="*/ 61 h 443"/>
                <a:gd name="T76" fmla="*/ 5 w 315"/>
                <a:gd name="T77" fmla="*/ 44 h 443"/>
                <a:gd name="T78" fmla="*/ 119 w 315"/>
                <a:gd name="T79" fmla="*/ 13 h 443"/>
                <a:gd name="T80" fmla="*/ 32 w 315"/>
                <a:gd name="T81" fmla="*/ 19 h 443"/>
                <a:gd name="T82" fmla="*/ 30 w 315"/>
                <a:gd name="T83" fmla="*/ 21 h 443"/>
                <a:gd name="T84" fmla="*/ 120 w 315"/>
                <a:gd name="T85" fmla="*/ 15 h 443"/>
                <a:gd name="T86" fmla="*/ 312 w 315"/>
                <a:gd name="T87" fmla="*/ 2 h 443"/>
                <a:gd name="T88" fmla="*/ 312 w 315"/>
                <a:gd name="T89" fmla="*/ 0 h 443"/>
                <a:gd name="T90" fmla="*/ 284 w 315"/>
                <a:gd name="T91" fmla="*/ 2 h 443"/>
                <a:gd name="T92" fmla="*/ 245 w 315"/>
                <a:gd name="T93" fmla="*/ 5 h 443"/>
                <a:gd name="T94" fmla="*/ 154 w 315"/>
                <a:gd name="T95" fmla="*/ 13 h 443"/>
                <a:gd name="T96" fmla="*/ 246 w 315"/>
                <a:gd name="T97" fmla="*/ 6 h 443"/>
                <a:gd name="T98" fmla="*/ 286 w 315"/>
                <a:gd name="T99" fmla="*/ 4 h 443"/>
                <a:gd name="T100" fmla="*/ 299 w 315"/>
                <a:gd name="T101" fmla="*/ 41 h 443"/>
                <a:gd name="T102" fmla="*/ 290 w 315"/>
                <a:gd name="T103" fmla="*/ 67 h 443"/>
                <a:gd name="T104" fmla="*/ 285 w 315"/>
                <a:gd name="T105" fmla="*/ 82 h 443"/>
                <a:gd name="T106" fmla="*/ 275 w 315"/>
                <a:gd name="T107" fmla="*/ 110 h 443"/>
                <a:gd name="T108" fmla="*/ 279 w 315"/>
                <a:gd name="T109" fmla="*/ 103 h 443"/>
                <a:gd name="T110" fmla="*/ 290 w 315"/>
                <a:gd name="T111" fmla="*/ 71 h 443"/>
                <a:gd name="T112" fmla="*/ 300 w 315"/>
                <a:gd name="T113" fmla="*/ 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5" h="443">
                  <a:moveTo>
                    <a:pt x="106" y="312"/>
                  </a:moveTo>
                  <a:cubicBezTo>
                    <a:pt x="104" y="312"/>
                    <a:pt x="104" y="312"/>
                    <a:pt x="104" y="312"/>
                  </a:cubicBezTo>
                  <a:cubicBezTo>
                    <a:pt x="153" y="443"/>
                    <a:pt x="153" y="443"/>
                    <a:pt x="153" y="443"/>
                  </a:cubicBezTo>
                  <a:cubicBezTo>
                    <a:pt x="153" y="442"/>
                    <a:pt x="154" y="442"/>
                    <a:pt x="154" y="442"/>
                  </a:cubicBezTo>
                  <a:cubicBezTo>
                    <a:pt x="106" y="312"/>
                    <a:pt x="106" y="312"/>
                    <a:pt x="106" y="312"/>
                  </a:cubicBezTo>
                  <a:moveTo>
                    <a:pt x="212" y="295"/>
                  </a:moveTo>
                  <a:cubicBezTo>
                    <a:pt x="210" y="297"/>
                    <a:pt x="210" y="297"/>
                    <a:pt x="210" y="297"/>
                  </a:cubicBezTo>
                  <a:cubicBezTo>
                    <a:pt x="205" y="312"/>
                    <a:pt x="205" y="312"/>
                    <a:pt x="205" y="312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160" y="441"/>
                    <a:pt x="160" y="441"/>
                    <a:pt x="160" y="441"/>
                  </a:cubicBezTo>
                  <a:cubicBezTo>
                    <a:pt x="161" y="441"/>
                    <a:pt x="161" y="441"/>
                    <a:pt x="162" y="441"/>
                  </a:cubicBezTo>
                  <a:cubicBezTo>
                    <a:pt x="205" y="315"/>
                    <a:pt x="205" y="315"/>
                    <a:pt x="205" y="315"/>
                  </a:cubicBezTo>
                  <a:cubicBezTo>
                    <a:pt x="206" y="314"/>
                    <a:pt x="206" y="314"/>
                    <a:pt x="206" y="314"/>
                  </a:cubicBezTo>
                  <a:cubicBezTo>
                    <a:pt x="212" y="295"/>
                    <a:pt x="212" y="295"/>
                    <a:pt x="212" y="295"/>
                  </a:cubicBezTo>
                  <a:moveTo>
                    <a:pt x="87" y="263"/>
                  </a:moveTo>
                  <a:cubicBezTo>
                    <a:pt x="86" y="264"/>
                    <a:pt x="86" y="264"/>
                    <a:pt x="86" y="264"/>
                  </a:cubicBezTo>
                  <a:cubicBezTo>
                    <a:pt x="86" y="265"/>
                    <a:pt x="86" y="265"/>
                    <a:pt x="86" y="265"/>
                  </a:cubicBezTo>
                  <a:cubicBezTo>
                    <a:pt x="87" y="267"/>
                    <a:pt x="87" y="267"/>
                    <a:pt x="87" y="267"/>
                  </a:cubicBezTo>
                  <a:cubicBezTo>
                    <a:pt x="89" y="273"/>
                    <a:pt x="89" y="273"/>
                    <a:pt x="89" y="273"/>
                  </a:cubicBezTo>
                  <a:cubicBezTo>
                    <a:pt x="90" y="275"/>
                    <a:pt x="90" y="275"/>
                    <a:pt x="90" y="275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92" y="275"/>
                    <a:pt x="92" y="275"/>
                    <a:pt x="92" y="275"/>
                  </a:cubicBezTo>
                  <a:cubicBezTo>
                    <a:pt x="91" y="273"/>
                    <a:pt x="91" y="273"/>
                    <a:pt x="91" y="273"/>
                  </a:cubicBezTo>
                  <a:cubicBezTo>
                    <a:pt x="88" y="266"/>
                    <a:pt x="88" y="266"/>
                    <a:pt x="88" y="266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87" y="263"/>
                    <a:pt x="87" y="263"/>
                    <a:pt x="87" y="263"/>
                  </a:cubicBezTo>
                  <a:moveTo>
                    <a:pt x="223" y="258"/>
                  </a:moveTo>
                  <a:cubicBezTo>
                    <a:pt x="218" y="273"/>
                    <a:pt x="218" y="273"/>
                    <a:pt x="218" y="273"/>
                  </a:cubicBezTo>
                  <a:cubicBezTo>
                    <a:pt x="217" y="275"/>
                    <a:pt x="217" y="275"/>
                    <a:pt x="217" y="275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2" y="292"/>
                    <a:pt x="212" y="292"/>
                    <a:pt x="212" y="292"/>
                  </a:cubicBezTo>
                  <a:cubicBezTo>
                    <a:pt x="211" y="294"/>
                    <a:pt x="211" y="294"/>
                    <a:pt x="211" y="294"/>
                  </a:cubicBezTo>
                  <a:cubicBezTo>
                    <a:pt x="213" y="292"/>
                    <a:pt x="213" y="292"/>
                    <a:pt x="213" y="292"/>
                  </a:cubicBezTo>
                  <a:cubicBezTo>
                    <a:pt x="214" y="291"/>
                    <a:pt x="214" y="291"/>
                    <a:pt x="214" y="291"/>
                  </a:cubicBezTo>
                  <a:cubicBezTo>
                    <a:pt x="218" y="278"/>
                    <a:pt x="218" y="278"/>
                    <a:pt x="218" y="278"/>
                  </a:cubicBezTo>
                  <a:cubicBezTo>
                    <a:pt x="219" y="275"/>
                    <a:pt x="219" y="275"/>
                    <a:pt x="219" y="275"/>
                  </a:cubicBezTo>
                  <a:cubicBezTo>
                    <a:pt x="225" y="260"/>
                    <a:pt x="225" y="260"/>
                    <a:pt x="225" y="260"/>
                  </a:cubicBezTo>
                  <a:cubicBezTo>
                    <a:pt x="223" y="258"/>
                    <a:pt x="223" y="258"/>
                    <a:pt x="223" y="258"/>
                  </a:cubicBezTo>
                  <a:moveTo>
                    <a:pt x="77" y="234"/>
                  </a:moveTo>
                  <a:cubicBezTo>
                    <a:pt x="76" y="237"/>
                    <a:pt x="76" y="237"/>
                    <a:pt x="76" y="237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7" y="261"/>
                    <a:pt x="87" y="261"/>
                    <a:pt x="87" y="261"/>
                  </a:cubicBezTo>
                  <a:cubicBezTo>
                    <a:pt x="77" y="234"/>
                    <a:pt x="77" y="234"/>
                    <a:pt x="77" y="234"/>
                  </a:cubicBezTo>
                  <a:moveTo>
                    <a:pt x="46" y="154"/>
                  </a:moveTo>
                  <a:cubicBezTo>
                    <a:pt x="45" y="156"/>
                    <a:pt x="45" y="156"/>
                    <a:pt x="45" y="156"/>
                  </a:cubicBezTo>
                  <a:cubicBezTo>
                    <a:pt x="52" y="175"/>
                    <a:pt x="52" y="175"/>
                    <a:pt x="52" y="175"/>
                  </a:cubicBezTo>
                  <a:cubicBezTo>
                    <a:pt x="53" y="177"/>
                    <a:pt x="53" y="177"/>
                    <a:pt x="53" y="177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9" y="192"/>
                    <a:pt x="59" y="192"/>
                    <a:pt x="59" y="192"/>
                  </a:cubicBezTo>
                  <a:cubicBezTo>
                    <a:pt x="59" y="193"/>
                    <a:pt x="59" y="193"/>
                    <a:pt x="59" y="193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1" y="197"/>
                    <a:pt x="61" y="197"/>
                    <a:pt x="61" y="197"/>
                  </a:cubicBezTo>
                  <a:cubicBezTo>
                    <a:pt x="73" y="230"/>
                    <a:pt x="73" y="230"/>
                    <a:pt x="73" y="230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6" y="232"/>
                    <a:pt x="76" y="232"/>
                    <a:pt x="76" y="232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29"/>
                    <a:pt x="75" y="229"/>
                    <a:pt x="75" y="229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1" y="192"/>
                    <a:pt x="61" y="192"/>
                    <a:pt x="61" y="192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9" y="188"/>
                    <a:pt x="59" y="188"/>
                    <a:pt x="59" y="188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7" y="182"/>
                    <a:pt x="57" y="182"/>
                    <a:pt x="57" y="182"/>
                  </a:cubicBezTo>
                  <a:cubicBezTo>
                    <a:pt x="55" y="177"/>
                    <a:pt x="55" y="177"/>
                    <a:pt x="55" y="177"/>
                  </a:cubicBezTo>
                  <a:cubicBezTo>
                    <a:pt x="54" y="175"/>
                    <a:pt x="54" y="175"/>
                    <a:pt x="54" y="175"/>
                  </a:cubicBezTo>
                  <a:cubicBezTo>
                    <a:pt x="46" y="154"/>
                    <a:pt x="46" y="154"/>
                    <a:pt x="46" y="154"/>
                  </a:cubicBezTo>
                  <a:moveTo>
                    <a:pt x="276" y="113"/>
                  </a:moveTo>
                  <a:cubicBezTo>
                    <a:pt x="273" y="115"/>
                    <a:pt x="273" y="115"/>
                    <a:pt x="273" y="115"/>
                  </a:cubicBezTo>
                  <a:cubicBezTo>
                    <a:pt x="272" y="117"/>
                    <a:pt x="272" y="117"/>
                    <a:pt x="272" y="117"/>
                  </a:cubicBezTo>
                  <a:cubicBezTo>
                    <a:pt x="271" y="120"/>
                    <a:pt x="271" y="120"/>
                    <a:pt x="271" y="120"/>
                  </a:cubicBezTo>
                  <a:cubicBezTo>
                    <a:pt x="271" y="122"/>
                    <a:pt x="271" y="122"/>
                    <a:pt x="271" y="122"/>
                  </a:cubicBezTo>
                  <a:cubicBezTo>
                    <a:pt x="270" y="123"/>
                    <a:pt x="270" y="123"/>
                    <a:pt x="270" y="123"/>
                  </a:cubicBezTo>
                  <a:cubicBezTo>
                    <a:pt x="268" y="130"/>
                    <a:pt x="268" y="130"/>
                    <a:pt x="268" y="130"/>
                  </a:cubicBezTo>
                  <a:cubicBezTo>
                    <a:pt x="267" y="132"/>
                    <a:pt x="267" y="132"/>
                    <a:pt x="267" y="132"/>
                  </a:cubicBezTo>
                  <a:cubicBezTo>
                    <a:pt x="267" y="133"/>
                    <a:pt x="267" y="133"/>
                    <a:pt x="267" y="133"/>
                  </a:cubicBezTo>
                  <a:cubicBezTo>
                    <a:pt x="265" y="138"/>
                    <a:pt x="265" y="138"/>
                    <a:pt x="265" y="138"/>
                  </a:cubicBezTo>
                  <a:cubicBezTo>
                    <a:pt x="264" y="140"/>
                    <a:pt x="264" y="140"/>
                    <a:pt x="264" y="140"/>
                  </a:cubicBezTo>
                  <a:cubicBezTo>
                    <a:pt x="261" y="151"/>
                    <a:pt x="261" y="151"/>
                    <a:pt x="261" y="151"/>
                  </a:cubicBezTo>
                  <a:cubicBezTo>
                    <a:pt x="260" y="153"/>
                    <a:pt x="260" y="153"/>
                    <a:pt x="260" y="153"/>
                  </a:cubicBezTo>
                  <a:cubicBezTo>
                    <a:pt x="253" y="174"/>
                    <a:pt x="253" y="174"/>
                    <a:pt x="253" y="174"/>
                  </a:cubicBezTo>
                  <a:cubicBezTo>
                    <a:pt x="252" y="176"/>
                    <a:pt x="252" y="176"/>
                    <a:pt x="252" y="17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8"/>
                    <a:pt x="225" y="258"/>
                    <a:pt x="225" y="258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55" y="174"/>
                    <a:pt x="255" y="174"/>
                    <a:pt x="255" y="174"/>
                  </a:cubicBezTo>
                  <a:cubicBezTo>
                    <a:pt x="261" y="155"/>
                    <a:pt x="261" y="155"/>
                    <a:pt x="261" y="155"/>
                  </a:cubicBezTo>
                  <a:cubicBezTo>
                    <a:pt x="262" y="153"/>
                    <a:pt x="262" y="153"/>
                    <a:pt x="262" y="153"/>
                  </a:cubicBezTo>
                  <a:cubicBezTo>
                    <a:pt x="266" y="140"/>
                    <a:pt x="266" y="140"/>
                    <a:pt x="266" y="140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3" y="122"/>
                    <a:pt x="273" y="122"/>
                    <a:pt x="273" y="122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6" y="113"/>
                    <a:pt x="276" y="113"/>
                    <a:pt x="276" y="113"/>
                  </a:cubicBezTo>
                  <a:moveTo>
                    <a:pt x="2" y="35"/>
                  </a:moveTo>
                  <a:cubicBezTo>
                    <a:pt x="1" y="35"/>
                    <a:pt x="1" y="35"/>
                    <a:pt x="0" y="3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40" y="143"/>
                    <a:pt x="40" y="143"/>
                    <a:pt x="40" y="143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35"/>
                    <a:pt x="2" y="35"/>
                    <a:pt x="2" y="35"/>
                  </a:cubicBezTo>
                  <a:moveTo>
                    <a:pt x="152" y="11"/>
                  </a:moveTo>
                  <a:cubicBezTo>
                    <a:pt x="121" y="13"/>
                    <a:pt x="121" y="13"/>
                    <a:pt x="121" y="1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1"/>
                    <a:pt x="152" y="11"/>
                    <a:pt x="152" y="11"/>
                  </a:cubicBezTo>
                  <a:moveTo>
                    <a:pt x="312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2"/>
                    <a:pt x="312" y="2"/>
                    <a:pt x="312" y="2"/>
                  </a:cubicBezTo>
                  <a:moveTo>
                    <a:pt x="315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285" y="2"/>
                    <a:pt x="285" y="2"/>
                    <a:pt x="285" y="2"/>
                  </a:cubicBezTo>
                  <a:cubicBezTo>
                    <a:pt x="284" y="2"/>
                    <a:pt x="284" y="2"/>
                    <a:pt x="284" y="2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5" y="5"/>
                    <a:pt x="245" y="5"/>
                    <a:pt x="245" y="5"/>
                  </a:cubicBezTo>
                  <a:cubicBezTo>
                    <a:pt x="234" y="5"/>
                    <a:pt x="234" y="5"/>
                    <a:pt x="234" y="5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228" y="8"/>
                    <a:pt x="228" y="8"/>
                    <a:pt x="228" y="8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6" y="6"/>
                    <a:pt x="246" y="6"/>
                    <a:pt x="246" y="6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84" y="4"/>
                    <a:pt x="284" y="4"/>
                    <a:pt x="284" y="4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303" y="3"/>
                    <a:pt x="303" y="3"/>
                    <a:pt x="303" y="3"/>
                  </a:cubicBezTo>
                  <a:cubicBezTo>
                    <a:pt x="304" y="3"/>
                    <a:pt x="304" y="3"/>
                    <a:pt x="304" y="3"/>
                  </a:cubicBezTo>
                  <a:cubicBezTo>
                    <a:pt x="312" y="2"/>
                    <a:pt x="312" y="2"/>
                    <a:pt x="312" y="2"/>
                  </a:cubicBezTo>
                  <a:cubicBezTo>
                    <a:pt x="299" y="41"/>
                    <a:pt x="299" y="41"/>
                    <a:pt x="299" y="41"/>
                  </a:cubicBezTo>
                  <a:cubicBezTo>
                    <a:pt x="298" y="44"/>
                    <a:pt x="298" y="44"/>
                    <a:pt x="298" y="44"/>
                  </a:cubicBezTo>
                  <a:cubicBezTo>
                    <a:pt x="291" y="63"/>
                    <a:pt x="291" y="63"/>
                    <a:pt x="291" y="63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3"/>
                    <a:pt x="287" y="73"/>
                    <a:pt x="287" y="73"/>
                  </a:cubicBezTo>
                  <a:cubicBezTo>
                    <a:pt x="286" y="78"/>
                    <a:pt x="286" y="78"/>
                    <a:pt x="286" y="78"/>
                  </a:cubicBezTo>
                  <a:cubicBezTo>
                    <a:pt x="285" y="82"/>
                    <a:pt x="285" y="82"/>
                    <a:pt x="285" y="82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78" y="102"/>
                    <a:pt x="278" y="102"/>
                    <a:pt x="278" y="102"/>
                  </a:cubicBezTo>
                  <a:cubicBezTo>
                    <a:pt x="277" y="104"/>
                    <a:pt x="277" y="104"/>
                    <a:pt x="277" y="104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9" y="105"/>
                    <a:pt x="279" y="105"/>
                    <a:pt x="279" y="105"/>
                  </a:cubicBezTo>
                  <a:cubicBezTo>
                    <a:pt x="279" y="103"/>
                    <a:pt x="279" y="103"/>
                    <a:pt x="279" y="103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0" y="71"/>
                    <a:pt x="290" y="71"/>
                    <a:pt x="290" y="71"/>
                  </a:cubicBezTo>
                  <a:cubicBezTo>
                    <a:pt x="292" y="67"/>
                    <a:pt x="292" y="67"/>
                    <a:pt x="292" y="67"/>
                  </a:cubicBezTo>
                  <a:cubicBezTo>
                    <a:pt x="292" y="65"/>
                    <a:pt x="292" y="65"/>
                    <a:pt x="292" y="65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300" y="44"/>
                    <a:pt x="300" y="44"/>
                    <a:pt x="300" y="44"/>
                  </a:cubicBezTo>
                  <a:cubicBezTo>
                    <a:pt x="314" y="3"/>
                    <a:pt x="314" y="3"/>
                    <a:pt x="314" y="3"/>
                  </a:cubicBezTo>
                  <a:cubicBezTo>
                    <a:pt x="315" y="0"/>
                    <a:pt x="315" y="0"/>
                    <a:pt x="3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3" name="Freeform 63"/>
            <p:cNvSpPr>
              <a:spLocks noEditPoints="1"/>
            </p:cNvSpPr>
            <p:nvPr/>
          </p:nvSpPr>
          <p:spPr bwMode="auto">
            <a:xfrm>
              <a:off x="8701156" y="2325744"/>
              <a:ext cx="1511768" cy="1683356"/>
            </a:xfrm>
            <a:custGeom>
              <a:avLst/>
              <a:gdLst>
                <a:gd name="T0" fmla="*/ 6 w 357"/>
                <a:gd name="T1" fmla="*/ 435 h 436"/>
                <a:gd name="T2" fmla="*/ 54 w 357"/>
                <a:gd name="T3" fmla="*/ 399 h 436"/>
                <a:gd name="T4" fmla="*/ 55 w 357"/>
                <a:gd name="T5" fmla="*/ 396 h 436"/>
                <a:gd name="T6" fmla="*/ 58 w 357"/>
                <a:gd name="T7" fmla="*/ 396 h 436"/>
                <a:gd name="T8" fmla="*/ 23 w 357"/>
                <a:gd name="T9" fmla="*/ 365 h 436"/>
                <a:gd name="T10" fmla="*/ 15 w 357"/>
                <a:gd name="T11" fmla="*/ 390 h 436"/>
                <a:gd name="T12" fmla="*/ 15 w 357"/>
                <a:gd name="T13" fmla="*/ 395 h 436"/>
                <a:gd name="T14" fmla="*/ 24 w 357"/>
                <a:gd name="T15" fmla="*/ 368 h 436"/>
                <a:gd name="T16" fmla="*/ 115 w 357"/>
                <a:gd name="T17" fmla="*/ 348 h 436"/>
                <a:gd name="T18" fmla="*/ 94 w 357"/>
                <a:gd name="T19" fmla="*/ 364 h 436"/>
                <a:gd name="T20" fmla="*/ 97 w 357"/>
                <a:gd name="T21" fmla="*/ 365 h 436"/>
                <a:gd name="T22" fmla="*/ 115 w 357"/>
                <a:gd name="T23" fmla="*/ 348 h 436"/>
                <a:gd name="T24" fmla="*/ 46 w 357"/>
                <a:gd name="T25" fmla="*/ 298 h 436"/>
                <a:gd name="T26" fmla="*/ 41 w 357"/>
                <a:gd name="T27" fmla="*/ 313 h 436"/>
                <a:gd name="T28" fmla="*/ 27 w 357"/>
                <a:gd name="T29" fmla="*/ 359 h 436"/>
                <a:gd name="T30" fmla="*/ 43 w 357"/>
                <a:gd name="T31" fmla="*/ 313 h 436"/>
                <a:gd name="T32" fmla="*/ 48 w 357"/>
                <a:gd name="T33" fmla="*/ 298 h 436"/>
                <a:gd name="T34" fmla="*/ 57 w 357"/>
                <a:gd name="T35" fmla="*/ 266 h 436"/>
                <a:gd name="T36" fmla="*/ 57 w 357"/>
                <a:gd name="T37" fmla="*/ 266 h 436"/>
                <a:gd name="T38" fmla="*/ 76 w 357"/>
                <a:gd name="T39" fmla="*/ 213 h 436"/>
                <a:gd name="T40" fmla="*/ 67 w 357"/>
                <a:gd name="T41" fmla="*/ 239 h 436"/>
                <a:gd name="T42" fmla="*/ 60 w 357"/>
                <a:gd name="T43" fmla="*/ 258 h 436"/>
                <a:gd name="T44" fmla="*/ 61 w 357"/>
                <a:gd name="T45" fmla="*/ 260 h 436"/>
                <a:gd name="T46" fmla="*/ 68 w 357"/>
                <a:gd name="T47" fmla="*/ 241 h 436"/>
                <a:gd name="T48" fmla="*/ 76 w 357"/>
                <a:gd name="T49" fmla="*/ 218 h 436"/>
                <a:gd name="T50" fmla="*/ 150 w 357"/>
                <a:gd name="T51" fmla="*/ 5 h 436"/>
                <a:gd name="T52" fmla="*/ 259 w 357"/>
                <a:gd name="T53" fmla="*/ 80 h 436"/>
                <a:gd name="T54" fmla="*/ 300 w 357"/>
                <a:gd name="T55" fmla="*/ 113 h 436"/>
                <a:gd name="T56" fmla="*/ 354 w 357"/>
                <a:gd name="T57" fmla="*/ 158 h 436"/>
                <a:gd name="T58" fmla="*/ 336 w 357"/>
                <a:gd name="T59" fmla="*/ 172 h 436"/>
                <a:gd name="T60" fmla="*/ 301 w 357"/>
                <a:gd name="T61" fmla="*/ 200 h 436"/>
                <a:gd name="T62" fmla="*/ 269 w 357"/>
                <a:gd name="T63" fmla="*/ 226 h 436"/>
                <a:gd name="T64" fmla="*/ 220 w 357"/>
                <a:gd name="T65" fmla="*/ 264 h 436"/>
                <a:gd name="T66" fmla="*/ 213 w 357"/>
                <a:gd name="T67" fmla="*/ 270 h 436"/>
                <a:gd name="T68" fmla="*/ 192 w 357"/>
                <a:gd name="T69" fmla="*/ 287 h 436"/>
                <a:gd name="T70" fmla="*/ 182 w 357"/>
                <a:gd name="T71" fmla="*/ 294 h 436"/>
                <a:gd name="T72" fmla="*/ 121 w 357"/>
                <a:gd name="T73" fmla="*/ 344 h 436"/>
                <a:gd name="T74" fmla="*/ 124 w 357"/>
                <a:gd name="T75" fmla="*/ 343 h 436"/>
                <a:gd name="T76" fmla="*/ 187 w 357"/>
                <a:gd name="T77" fmla="*/ 293 h 436"/>
                <a:gd name="T78" fmla="*/ 196 w 357"/>
                <a:gd name="T79" fmla="*/ 286 h 436"/>
                <a:gd name="T80" fmla="*/ 215 w 357"/>
                <a:gd name="T81" fmla="*/ 271 h 436"/>
                <a:gd name="T82" fmla="*/ 220 w 357"/>
                <a:gd name="T83" fmla="*/ 267 h 436"/>
                <a:gd name="T84" fmla="*/ 233 w 357"/>
                <a:gd name="T85" fmla="*/ 256 h 436"/>
                <a:gd name="T86" fmla="*/ 278 w 357"/>
                <a:gd name="T87" fmla="*/ 221 h 436"/>
                <a:gd name="T88" fmla="*/ 332 w 357"/>
                <a:gd name="T89" fmla="*/ 177 h 436"/>
                <a:gd name="T90" fmla="*/ 355 w 357"/>
                <a:gd name="T91" fmla="*/ 159 h 436"/>
                <a:gd name="T92" fmla="*/ 343 w 357"/>
                <a:gd name="T93" fmla="*/ 146 h 436"/>
                <a:gd name="T94" fmla="*/ 280 w 357"/>
                <a:gd name="T95" fmla="*/ 94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7" h="436">
                  <a:moveTo>
                    <a:pt x="53" y="397"/>
                  </a:moveTo>
                  <a:cubicBezTo>
                    <a:pt x="26" y="419"/>
                    <a:pt x="26" y="419"/>
                    <a:pt x="26" y="419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6" y="435"/>
                    <a:pt x="6" y="435"/>
                    <a:pt x="6" y="435"/>
                  </a:cubicBezTo>
                  <a:cubicBezTo>
                    <a:pt x="7" y="435"/>
                    <a:pt x="7" y="435"/>
                    <a:pt x="7" y="436"/>
                  </a:cubicBezTo>
                  <a:cubicBezTo>
                    <a:pt x="25" y="422"/>
                    <a:pt x="25" y="422"/>
                    <a:pt x="25" y="422"/>
                  </a:cubicBezTo>
                  <a:cubicBezTo>
                    <a:pt x="26" y="421"/>
                    <a:pt x="26" y="421"/>
                    <a:pt x="26" y="421"/>
                  </a:cubicBezTo>
                  <a:cubicBezTo>
                    <a:pt x="54" y="399"/>
                    <a:pt x="54" y="399"/>
                    <a:pt x="54" y="399"/>
                  </a:cubicBezTo>
                  <a:cubicBezTo>
                    <a:pt x="53" y="397"/>
                    <a:pt x="53" y="397"/>
                    <a:pt x="53" y="397"/>
                  </a:cubicBezTo>
                  <a:moveTo>
                    <a:pt x="58" y="393"/>
                  </a:moveTo>
                  <a:cubicBezTo>
                    <a:pt x="57" y="394"/>
                    <a:pt x="57" y="394"/>
                    <a:pt x="57" y="394"/>
                  </a:cubicBezTo>
                  <a:cubicBezTo>
                    <a:pt x="55" y="396"/>
                    <a:pt x="55" y="396"/>
                    <a:pt x="55" y="396"/>
                  </a:cubicBezTo>
                  <a:cubicBezTo>
                    <a:pt x="54" y="396"/>
                    <a:pt x="54" y="396"/>
                    <a:pt x="54" y="396"/>
                  </a:cubicBezTo>
                  <a:cubicBezTo>
                    <a:pt x="55" y="398"/>
                    <a:pt x="55" y="398"/>
                    <a:pt x="55" y="398"/>
                  </a:cubicBezTo>
                  <a:cubicBezTo>
                    <a:pt x="57" y="397"/>
                    <a:pt x="57" y="397"/>
                    <a:pt x="57" y="397"/>
                  </a:cubicBezTo>
                  <a:cubicBezTo>
                    <a:pt x="58" y="396"/>
                    <a:pt x="58" y="396"/>
                    <a:pt x="58" y="396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8" y="393"/>
                    <a:pt x="58" y="393"/>
                    <a:pt x="58" y="393"/>
                  </a:cubicBezTo>
                  <a:moveTo>
                    <a:pt x="25" y="360"/>
                  </a:moveTo>
                  <a:cubicBezTo>
                    <a:pt x="23" y="365"/>
                    <a:pt x="23" y="365"/>
                    <a:pt x="23" y="365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16" y="385"/>
                    <a:pt x="16" y="385"/>
                    <a:pt x="16" y="385"/>
                  </a:cubicBezTo>
                  <a:cubicBezTo>
                    <a:pt x="15" y="388"/>
                    <a:pt x="15" y="388"/>
                    <a:pt x="15" y="388"/>
                  </a:cubicBezTo>
                  <a:cubicBezTo>
                    <a:pt x="15" y="390"/>
                    <a:pt x="15" y="390"/>
                    <a:pt x="15" y="390"/>
                  </a:cubicBezTo>
                  <a:cubicBezTo>
                    <a:pt x="14" y="392"/>
                    <a:pt x="14" y="392"/>
                    <a:pt x="14" y="392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1" y="431"/>
                    <a:pt x="1" y="431"/>
                    <a:pt x="2" y="431"/>
                  </a:cubicBezTo>
                  <a:cubicBezTo>
                    <a:pt x="15" y="395"/>
                    <a:pt x="15" y="395"/>
                    <a:pt x="15" y="395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19" y="384"/>
                    <a:pt x="19" y="384"/>
                    <a:pt x="19" y="384"/>
                  </a:cubicBezTo>
                  <a:cubicBezTo>
                    <a:pt x="24" y="368"/>
                    <a:pt x="24" y="368"/>
                    <a:pt x="24" y="368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1"/>
                    <a:pt x="26" y="361"/>
                    <a:pt x="26" y="361"/>
                  </a:cubicBezTo>
                  <a:cubicBezTo>
                    <a:pt x="25" y="360"/>
                    <a:pt x="25" y="360"/>
                    <a:pt x="25" y="360"/>
                  </a:cubicBezTo>
                  <a:moveTo>
                    <a:pt x="115" y="348"/>
                  </a:moveTo>
                  <a:cubicBezTo>
                    <a:pt x="108" y="354"/>
                    <a:pt x="108" y="354"/>
                    <a:pt x="108" y="354"/>
                  </a:cubicBezTo>
                  <a:cubicBezTo>
                    <a:pt x="106" y="355"/>
                    <a:pt x="106" y="355"/>
                    <a:pt x="106" y="355"/>
                  </a:cubicBezTo>
                  <a:cubicBezTo>
                    <a:pt x="96" y="363"/>
                    <a:pt x="96" y="363"/>
                    <a:pt x="96" y="363"/>
                  </a:cubicBezTo>
                  <a:cubicBezTo>
                    <a:pt x="94" y="364"/>
                    <a:pt x="94" y="364"/>
                    <a:pt x="94" y="364"/>
                  </a:cubicBezTo>
                  <a:cubicBezTo>
                    <a:pt x="60" y="392"/>
                    <a:pt x="60" y="392"/>
                    <a:pt x="60" y="392"/>
                  </a:cubicBezTo>
                  <a:cubicBezTo>
                    <a:pt x="60" y="394"/>
                    <a:pt x="60" y="394"/>
                    <a:pt x="60" y="39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7" y="365"/>
                    <a:pt x="97" y="365"/>
                    <a:pt x="97" y="365"/>
                  </a:cubicBezTo>
                  <a:cubicBezTo>
                    <a:pt x="108" y="356"/>
                    <a:pt x="108" y="356"/>
                    <a:pt x="108" y="356"/>
                  </a:cubicBezTo>
                  <a:cubicBezTo>
                    <a:pt x="109" y="355"/>
                    <a:pt x="109" y="355"/>
                    <a:pt x="109" y="355"/>
                  </a:cubicBezTo>
                  <a:cubicBezTo>
                    <a:pt x="116" y="350"/>
                    <a:pt x="116" y="350"/>
                    <a:pt x="116" y="350"/>
                  </a:cubicBezTo>
                  <a:cubicBezTo>
                    <a:pt x="115" y="348"/>
                    <a:pt x="115" y="348"/>
                    <a:pt x="115" y="348"/>
                  </a:cubicBezTo>
                  <a:moveTo>
                    <a:pt x="53" y="279"/>
                  </a:moveTo>
                  <a:cubicBezTo>
                    <a:pt x="52" y="283"/>
                    <a:pt x="52" y="283"/>
                    <a:pt x="52" y="283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46" y="300"/>
                    <a:pt x="46" y="300"/>
                    <a:pt x="46" y="300"/>
                  </a:cubicBezTo>
                  <a:cubicBezTo>
                    <a:pt x="45" y="302"/>
                    <a:pt x="45" y="302"/>
                    <a:pt x="45" y="302"/>
                  </a:cubicBezTo>
                  <a:cubicBezTo>
                    <a:pt x="42" y="311"/>
                    <a:pt x="42" y="311"/>
                    <a:pt x="42" y="311"/>
                  </a:cubicBezTo>
                  <a:cubicBezTo>
                    <a:pt x="41" y="313"/>
                    <a:pt x="41" y="313"/>
                    <a:pt x="41" y="313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37" y="326"/>
                    <a:pt x="37" y="326"/>
                    <a:pt x="37" y="32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7" y="359"/>
                    <a:pt x="27" y="359"/>
                    <a:pt x="27" y="359"/>
                  </a:cubicBezTo>
                  <a:cubicBezTo>
                    <a:pt x="38" y="328"/>
                    <a:pt x="38" y="328"/>
                    <a:pt x="38" y="328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43" y="315"/>
                    <a:pt x="43" y="315"/>
                    <a:pt x="43" y="315"/>
                  </a:cubicBezTo>
                  <a:cubicBezTo>
                    <a:pt x="43" y="313"/>
                    <a:pt x="43" y="313"/>
                    <a:pt x="43" y="313"/>
                  </a:cubicBezTo>
                  <a:cubicBezTo>
                    <a:pt x="47" y="303"/>
                    <a:pt x="47" y="303"/>
                    <a:pt x="47" y="303"/>
                  </a:cubicBezTo>
                  <a:cubicBezTo>
                    <a:pt x="47" y="301"/>
                    <a:pt x="47" y="301"/>
                    <a:pt x="47" y="301"/>
                  </a:cubicBezTo>
                  <a:cubicBezTo>
                    <a:pt x="48" y="300"/>
                    <a:pt x="48" y="300"/>
                    <a:pt x="48" y="300"/>
                  </a:cubicBezTo>
                  <a:cubicBezTo>
                    <a:pt x="48" y="298"/>
                    <a:pt x="48" y="298"/>
                    <a:pt x="48" y="298"/>
                  </a:cubicBezTo>
                  <a:cubicBezTo>
                    <a:pt x="53" y="285"/>
                    <a:pt x="53" y="285"/>
                    <a:pt x="53" y="285"/>
                  </a:cubicBezTo>
                  <a:cubicBezTo>
                    <a:pt x="53" y="284"/>
                    <a:pt x="53" y="284"/>
                    <a:pt x="53" y="284"/>
                  </a:cubicBezTo>
                  <a:cubicBezTo>
                    <a:pt x="53" y="279"/>
                    <a:pt x="53" y="279"/>
                    <a:pt x="53" y="279"/>
                  </a:cubicBezTo>
                  <a:moveTo>
                    <a:pt x="57" y="266"/>
                  </a:moveTo>
                  <a:cubicBezTo>
                    <a:pt x="55" y="274"/>
                    <a:pt x="55" y="274"/>
                    <a:pt x="55" y="274"/>
                  </a:cubicBezTo>
                  <a:cubicBezTo>
                    <a:pt x="55" y="279"/>
                    <a:pt x="55" y="279"/>
                    <a:pt x="55" y="279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7" y="266"/>
                    <a:pt x="57" y="266"/>
                    <a:pt x="57" y="266"/>
                  </a:cubicBezTo>
                  <a:moveTo>
                    <a:pt x="148" y="4"/>
                  </a:moveTo>
                  <a:cubicBezTo>
                    <a:pt x="91" y="169"/>
                    <a:pt x="91" y="169"/>
                    <a:pt x="91" y="169"/>
                  </a:cubicBezTo>
                  <a:cubicBezTo>
                    <a:pt x="91" y="171"/>
                    <a:pt x="91" y="171"/>
                    <a:pt x="91" y="171"/>
                  </a:cubicBezTo>
                  <a:cubicBezTo>
                    <a:pt x="76" y="213"/>
                    <a:pt x="76" y="213"/>
                    <a:pt x="76" y="213"/>
                  </a:cubicBezTo>
                  <a:cubicBezTo>
                    <a:pt x="75" y="216"/>
                    <a:pt x="75" y="216"/>
                    <a:pt x="75" y="216"/>
                  </a:cubicBezTo>
                  <a:cubicBezTo>
                    <a:pt x="68" y="235"/>
                    <a:pt x="68" y="235"/>
                    <a:pt x="68" y="235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2" y="253"/>
                    <a:pt x="62" y="253"/>
                    <a:pt x="62" y="253"/>
                  </a:cubicBezTo>
                  <a:cubicBezTo>
                    <a:pt x="62" y="254"/>
                    <a:pt x="62" y="254"/>
                    <a:pt x="62" y="254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0"/>
                    <a:pt x="60" y="260"/>
                    <a:pt x="60" y="260"/>
                  </a:cubicBezTo>
                  <a:cubicBezTo>
                    <a:pt x="58" y="264"/>
                    <a:pt x="58" y="264"/>
                    <a:pt x="58" y="264"/>
                  </a:cubicBezTo>
                  <a:cubicBezTo>
                    <a:pt x="59" y="266"/>
                    <a:pt x="59" y="266"/>
                    <a:pt x="59" y="266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59"/>
                    <a:pt x="62" y="259"/>
                    <a:pt x="62" y="259"/>
                  </a:cubicBezTo>
                  <a:cubicBezTo>
                    <a:pt x="64" y="254"/>
                    <a:pt x="64" y="254"/>
                    <a:pt x="64" y="254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9" y="239"/>
                    <a:pt x="69" y="239"/>
                    <a:pt x="69" y="239"/>
                  </a:cubicBezTo>
                  <a:cubicBezTo>
                    <a:pt x="70" y="236"/>
                    <a:pt x="70" y="236"/>
                    <a:pt x="70" y="236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76" y="218"/>
                    <a:pt x="76" y="218"/>
                    <a:pt x="76" y="218"/>
                  </a:cubicBezTo>
                  <a:cubicBezTo>
                    <a:pt x="77" y="216"/>
                    <a:pt x="77" y="216"/>
                    <a:pt x="77" y="216"/>
                  </a:cubicBezTo>
                  <a:cubicBezTo>
                    <a:pt x="93" y="171"/>
                    <a:pt x="93" y="171"/>
                    <a:pt x="93" y="171"/>
                  </a:cubicBezTo>
                  <a:cubicBezTo>
                    <a:pt x="93" y="169"/>
                    <a:pt x="93" y="169"/>
                    <a:pt x="93" y="169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8" y="4"/>
                  </a:cubicBezTo>
                  <a:moveTo>
                    <a:pt x="165" y="0"/>
                  </a:moveTo>
                  <a:cubicBezTo>
                    <a:pt x="165" y="0"/>
                    <a:pt x="164" y="1"/>
                    <a:pt x="164" y="1"/>
                  </a:cubicBezTo>
                  <a:cubicBezTo>
                    <a:pt x="259" y="80"/>
                    <a:pt x="259" y="80"/>
                    <a:pt x="259" y="80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83" y="99"/>
                    <a:pt x="283" y="99"/>
                    <a:pt x="283" y="99"/>
                  </a:cubicBezTo>
                  <a:cubicBezTo>
                    <a:pt x="287" y="102"/>
                    <a:pt x="287" y="102"/>
                    <a:pt x="287" y="102"/>
                  </a:cubicBezTo>
                  <a:cubicBezTo>
                    <a:pt x="300" y="113"/>
                    <a:pt x="300" y="113"/>
                    <a:pt x="300" y="113"/>
                  </a:cubicBezTo>
                  <a:cubicBezTo>
                    <a:pt x="304" y="117"/>
                    <a:pt x="304" y="117"/>
                    <a:pt x="304" y="117"/>
                  </a:cubicBezTo>
                  <a:cubicBezTo>
                    <a:pt x="343" y="148"/>
                    <a:pt x="343" y="148"/>
                    <a:pt x="343" y="148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40" y="169"/>
                    <a:pt x="340" y="169"/>
                    <a:pt x="340" y="169"/>
                  </a:cubicBezTo>
                  <a:cubicBezTo>
                    <a:pt x="338" y="170"/>
                    <a:pt x="338" y="170"/>
                    <a:pt x="338" y="170"/>
                  </a:cubicBezTo>
                  <a:cubicBezTo>
                    <a:pt x="337" y="171"/>
                    <a:pt x="337" y="171"/>
                    <a:pt x="337" y="171"/>
                  </a:cubicBezTo>
                  <a:cubicBezTo>
                    <a:pt x="336" y="172"/>
                    <a:pt x="336" y="172"/>
                    <a:pt x="336" y="172"/>
                  </a:cubicBezTo>
                  <a:cubicBezTo>
                    <a:pt x="331" y="176"/>
                    <a:pt x="331" y="176"/>
                    <a:pt x="331" y="176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275" y="221"/>
                    <a:pt x="275" y="221"/>
                    <a:pt x="275" y="221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69" y="226"/>
                    <a:pt x="269" y="226"/>
                    <a:pt x="269" y="226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32" y="255"/>
                    <a:pt x="232" y="255"/>
                    <a:pt x="232" y="255"/>
                  </a:cubicBezTo>
                  <a:cubicBezTo>
                    <a:pt x="221" y="263"/>
                    <a:pt x="221" y="263"/>
                    <a:pt x="221" y="263"/>
                  </a:cubicBezTo>
                  <a:cubicBezTo>
                    <a:pt x="220" y="264"/>
                    <a:pt x="220" y="264"/>
                    <a:pt x="220" y="264"/>
                  </a:cubicBezTo>
                  <a:cubicBezTo>
                    <a:pt x="218" y="266"/>
                    <a:pt x="218" y="266"/>
                    <a:pt x="218" y="266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02" y="278"/>
                    <a:pt x="202" y="278"/>
                    <a:pt x="202" y="278"/>
                  </a:cubicBezTo>
                  <a:cubicBezTo>
                    <a:pt x="200" y="280"/>
                    <a:pt x="200" y="280"/>
                    <a:pt x="200" y="280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7"/>
                    <a:pt x="192" y="287"/>
                    <a:pt x="192" y="287"/>
                  </a:cubicBezTo>
                  <a:cubicBezTo>
                    <a:pt x="188" y="290"/>
                    <a:pt x="188" y="290"/>
                    <a:pt x="188" y="290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5" y="292"/>
                    <a:pt x="185" y="292"/>
                    <a:pt x="185" y="292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24" y="341"/>
                    <a:pt x="124" y="341"/>
                    <a:pt x="124" y="341"/>
                  </a:cubicBezTo>
                  <a:cubicBezTo>
                    <a:pt x="123" y="341"/>
                    <a:pt x="123" y="341"/>
                    <a:pt x="123" y="341"/>
                  </a:cubicBezTo>
                  <a:cubicBezTo>
                    <a:pt x="121" y="344"/>
                    <a:pt x="121" y="344"/>
                    <a:pt x="121" y="344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7" y="348"/>
                    <a:pt x="117" y="348"/>
                    <a:pt x="117" y="348"/>
                  </a:cubicBezTo>
                  <a:cubicBezTo>
                    <a:pt x="123" y="344"/>
                    <a:pt x="123" y="344"/>
                    <a:pt x="123" y="344"/>
                  </a:cubicBezTo>
                  <a:cubicBezTo>
                    <a:pt x="124" y="343"/>
                    <a:pt x="124" y="343"/>
                    <a:pt x="124" y="343"/>
                  </a:cubicBezTo>
                  <a:cubicBezTo>
                    <a:pt x="127" y="341"/>
                    <a:pt x="127" y="341"/>
                    <a:pt x="127" y="341"/>
                  </a:cubicBezTo>
                  <a:cubicBezTo>
                    <a:pt x="183" y="296"/>
                    <a:pt x="183" y="296"/>
                    <a:pt x="183" y="296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7" y="293"/>
                    <a:pt x="187" y="293"/>
                    <a:pt x="187" y="293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94" y="287"/>
                    <a:pt x="194" y="287"/>
                    <a:pt x="194" y="287"/>
                  </a:cubicBezTo>
                  <a:cubicBezTo>
                    <a:pt x="196" y="286"/>
                    <a:pt x="196" y="286"/>
                    <a:pt x="196" y="286"/>
                  </a:cubicBezTo>
                  <a:cubicBezTo>
                    <a:pt x="203" y="280"/>
                    <a:pt x="203" y="280"/>
                    <a:pt x="203" y="280"/>
                  </a:cubicBezTo>
                  <a:cubicBezTo>
                    <a:pt x="205" y="279"/>
                    <a:pt x="205" y="279"/>
                    <a:pt x="205" y="279"/>
                  </a:cubicBezTo>
                  <a:cubicBezTo>
                    <a:pt x="212" y="273"/>
                    <a:pt x="212" y="273"/>
                    <a:pt x="212" y="273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7" y="269"/>
                    <a:pt x="217" y="269"/>
                    <a:pt x="217" y="269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20" y="267"/>
                    <a:pt x="220" y="267"/>
                    <a:pt x="220" y="267"/>
                  </a:cubicBezTo>
                  <a:cubicBezTo>
                    <a:pt x="222" y="265"/>
                    <a:pt x="222" y="265"/>
                    <a:pt x="222" y="265"/>
                  </a:cubicBezTo>
                  <a:cubicBezTo>
                    <a:pt x="223" y="264"/>
                    <a:pt x="223" y="264"/>
                    <a:pt x="223" y="264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3" y="256"/>
                    <a:pt x="233" y="256"/>
                    <a:pt x="233" y="256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8" y="221"/>
                    <a:pt x="278" y="221"/>
                    <a:pt x="278" y="22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3" y="201"/>
                    <a:pt x="303" y="201"/>
                    <a:pt x="303" y="201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177"/>
                    <a:pt x="332" y="177"/>
                    <a:pt x="332" y="177"/>
                  </a:cubicBezTo>
                  <a:cubicBezTo>
                    <a:pt x="337" y="174"/>
                    <a:pt x="337" y="174"/>
                    <a:pt x="337" y="174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40" y="171"/>
                    <a:pt x="340" y="171"/>
                    <a:pt x="340" y="171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345" y="147"/>
                    <a:pt x="345" y="147"/>
                    <a:pt x="345" y="147"/>
                  </a:cubicBezTo>
                  <a:cubicBezTo>
                    <a:pt x="343" y="146"/>
                    <a:pt x="343" y="146"/>
                    <a:pt x="343" y="146"/>
                  </a:cubicBezTo>
                  <a:cubicBezTo>
                    <a:pt x="301" y="112"/>
                    <a:pt x="301" y="112"/>
                    <a:pt x="301" y="112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4" y="98"/>
                    <a:pt x="284" y="98"/>
                    <a:pt x="284" y="98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0" y="78"/>
                    <a:pt x="260" y="78"/>
                    <a:pt x="260" y="78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4" name="Freeform 64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5" name="Freeform 65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6" name="Freeform 66"/>
            <p:cNvSpPr>
              <a:spLocks noEditPoints="1"/>
            </p:cNvSpPr>
            <p:nvPr/>
          </p:nvSpPr>
          <p:spPr bwMode="auto">
            <a:xfrm>
              <a:off x="8040988" y="3506533"/>
              <a:ext cx="1075234" cy="657078"/>
            </a:xfrm>
            <a:custGeom>
              <a:avLst/>
              <a:gdLst>
                <a:gd name="T0" fmla="*/ 219 w 254"/>
                <a:gd name="T1" fmla="*/ 162 h 170"/>
                <a:gd name="T2" fmla="*/ 200 w 254"/>
                <a:gd name="T3" fmla="*/ 163 h 170"/>
                <a:gd name="T4" fmla="*/ 87 w 254"/>
                <a:gd name="T5" fmla="*/ 166 h 170"/>
                <a:gd name="T6" fmla="*/ 38 w 254"/>
                <a:gd name="T7" fmla="*/ 167 h 170"/>
                <a:gd name="T8" fmla="*/ 6 w 254"/>
                <a:gd name="T9" fmla="*/ 168 h 170"/>
                <a:gd name="T10" fmla="*/ 32 w 254"/>
                <a:gd name="T11" fmla="*/ 169 h 170"/>
                <a:gd name="T12" fmla="*/ 85 w 254"/>
                <a:gd name="T13" fmla="*/ 168 h 170"/>
                <a:gd name="T14" fmla="*/ 199 w 254"/>
                <a:gd name="T15" fmla="*/ 164 h 170"/>
                <a:gd name="T16" fmla="*/ 218 w 254"/>
                <a:gd name="T17" fmla="*/ 164 h 170"/>
                <a:gd name="T18" fmla="*/ 248 w 254"/>
                <a:gd name="T19" fmla="*/ 163 h 170"/>
                <a:gd name="T20" fmla="*/ 144 w 254"/>
                <a:gd name="T21" fmla="*/ 0 h 170"/>
                <a:gd name="T22" fmla="*/ 141 w 254"/>
                <a:gd name="T23" fmla="*/ 4 h 170"/>
                <a:gd name="T24" fmla="*/ 130 w 254"/>
                <a:gd name="T25" fmla="*/ 16 h 170"/>
                <a:gd name="T26" fmla="*/ 122 w 254"/>
                <a:gd name="T27" fmla="*/ 24 h 170"/>
                <a:gd name="T28" fmla="*/ 107 w 254"/>
                <a:gd name="T29" fmla="*/ 41 h 170"/>
                <a:gd name="T30" fmla="*/ 104 w 254"/>
                <a:gd name="T31" fmla="*/ 44 h 170"/>
                <a:gd name="T32" fmla="*/ 101 w 254"/>
                <a:gd name="T33" fmla="*/ 47 h 170"/>
                <a:gd name="T34" fmla="*/ 91 w 254"/>
                <a:gd name="T35" fmla="*/ 58 h 170"/>
                <a:gd name="T36" fmla="*/ 88 w 254"/>
                <a:gd name="T37" fmla="*/ 61 h 170"/>
                <a:gd name="T38" fmla="*/ 74 w 254"/>
                <a:gd name="T39" fmla="*/ 77 h 170"/>
                <a:gd name="T40" fmla="*/ 54 w 254"/>
                <a:gd name="T41" fmla="*/ 98 h 170"/>
                <a:gd name="T42" fmla="*/ 2 w 254"/>
                <a:gd name="T43" fmla="*/ 157 h 170"/>
                <a:gd name="T44" fmla="*/ 59 w 254"/>
                <a:gd name="T45" fmla="*/ 96 h 170"/>
                <a:gd name="T46" fmla="*/ 77 w 254"/>
                <a:gd name="T47" fmla="*/ 75 h 170"/>
                <a:gd name="T48" fmla="*/ 91 w 254"/>
                <a:gd name="T49" fmla="*/ 61 h 170"/>
                <a:gd name="T50" fmla="*/ 93 w 254"/>
                <a:gd name="T51" fmla="*/ 58 h 170"/>
                <a:gd name="T52" fmla="*/ 105 w 254"/>
                <a:gd name="T53" fmla="*/ 45 h 170"/>
                <a:gd name="T54" fmla="*/ 109 w 254"/>
                <a:gd name="T55" fmla="*/ 41 h 170"/>
                <a:gd name="T56" fmla="*/ 123 w 254"/>
                <a:gd name="T57" fmla="*/ 26 h 170"/>
                <a:gd name="T58" fmla="*/ 130 w 254"/>
                <a:gd name="T59" fmla="*/ 19 h 170"/>
                <a:gd name="T60" fmla="*/ 140 w 254"/>
                <a:gd name="T61" fmla="*/ 8 h 170"/>
                <a:gd name="T62" fmla="*/ 144 w 254"/>
                <a:gd name="T63" fmla="*/ 3 h 170"/>
                <a:gd name="T64" fmla="*/ 162 w 254"/>
                <a:gd name="T65" fmla="*/ 28 h 170"/>
                <a:gd name="T66" fmla="*/ 164 w 254"/>
                <a:gd name="T67" fmla="*/ 30 h 170"/>
                <a:gd name="T68" fmla="*/ 167 w 254"/>
                <a:gd name="T69" fmla="*/ 34 h 170"/>
                <a:gd name="T70" fmla="*/ 182 w 254"/>
                <a:gd name="T71" fmla="*/ 55 h 170"/>
                <a:gd name="T72" fmla="*/ 192 w 254"/>
                <a:gd name="T73" fmla="*/ 69 h 170"/>
                <a:gd name="T74" fmla="*/ 201 w 254"/>
                <a:gd name="T75" fmla="*/ 81 h 170"/>
                <a:gd name="T76" fmla="*/ 210 w 254"/>
                <a:gd name="T77" fmla="*/ 93 h 170"/>
                <a:gd name="T78" fmla="*/ 212 w 254"/>
                <a:gd name="T79" fmla="*/ 95 h 170"/>
                <a:gd name="T80" fmla="*/ 217 w 254"/>
                <a:gd name="T81" fmla="*/ 102 h 170"/>
                <a:gd name="T82" fmla="*/ 241 w 254"/>
                <a:gd name="T83" fmla="*/ 135 h 170"/>
                <a:gd name="T84" fmla="*/ 254 w 254"/>
                <a:gd name="T85" fmla="*/ 150 h 170"/>
                <a:gd name="T86" fmla="*/ 242 w 254"/>
                <a:gd name="T87" fmla="*/ 133 h 170"/>
                <a:gd name="T88" fmla="*/ 215 w 254"/>
                <a:gd name="T89" fmla="*/ 96 h 170"/>
                <a:gd name="T90" fmla="*/ 212 w 254"/>
                <a:gd name="T91" fmla="*/ 93 h 170"/>
                <a:gd name="T92" fmla="*/ 210 w 254"/>
                <a:gd name="T93" fmla="*/ 90 h 170"/>
                <a:gd name="T94" fmla="*/ 203 w 254"/>
                <a:gd name="T95" fmla="*/ 80 h 170"/>
                <a:gd name="T96" fmla="*/ 193 w 254"/>
                <a:gd name="T97" fmla="*/ 66 h 170"/>
                <a:gd name="T98" fmla="*/ 182 w 254"/>
                <a:gd name="T99" fmla="*/ 51 h 170"/>
                <a:gd name="T100" fmla="*/ 167 w 254"/>
                <a:gd name="T101" fmla="*/ 32 h 170"/>
                <a:gd name="T102" fmla="*/ 165 w 254"/>
                <a:gd name="T103" fmla="*/ 29 h 170"/>
                <a:gd name="T104" fmla="*/ 162 w 254"/>
                <a:gd name="T105" fmla="*/ 24 h 170"/>
                <a:gd name="T106" fmla="*/ 144 w 254"/>
                <a:gd name="T10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4" h="170">
                  <a:moveTo>
                    <a:pt x="247" y="161"/>
                  </a:moveTo>
                  <a:cubicBezTo>
                    <a:pt x="219" y="162"/>
                    <a:pt x="219" y="162"/>
                    <a:pt x="219" y="162"/>
                  </a:cubicBezTo>
                  <a:cubicBezTo>
                    <a:pt x="218" y="162"/>
                    <a:pt x="218" y="162"/>
                    <a:pt x="218" y="16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198" y="163"/>
                    <a:pt x="198" y="163"/>
                    <a:pt x="198" y="163"/>
                  </a:cubicBezTo>
                  <a:cubicBezTo>
                    <a:pt x="87" y="166"/>
                    <a:pt x="87" y="166"/>
                    <a:pt x="87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38" y="167"/>
                    <a:pt x="38" y="167"/>
                    <a:pt x="38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6" y="169"/>
                    <a:pt x="6" y="170"/>
                    <a:pt x="6" y="170"/>
                  </a:cubicBezTo>
                  <a:cubicBezTo>
                    <a:pt x="32" y="169"/>
                    <a:pt x="32" y="169"/>
                    <a:pt x="32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18" y="164"/>
                    <a:pt x="218" y="164"/>
                    <a:pt x="218" y="16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7" y="162"/>
                    <a:pt x="247" y="162"/>
                    <a:pt x="247" y="161"/>
                  </a:cubicBezTo>
                  <a:moveTo>
                    <a:pt x="144" y="0"/>
                  </a:moveTo>
                  <a:cubicBezTo>
                    <a:pt x="143" y="2"/>
                    <a:pt x="143" y="2"/>
                    <a:pt x="143" y="2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" y="157"/>
                    <a:pt x="1" y="157"/>
                    <a:pt x="2" y="15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1" y="6"/>
                    <a:pt x="141" y="6"/>
                    <a:pt x="141" y="6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61" y="26"/>
                    <a:pt x="161" y="26"/>
                    <a:pt x="161" y="26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91" y="67"/>
                    <a:pt x="191" y="67"/>
                    <a:pt x="191" y="67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9" y="91"/>
                    <a:pt x="209" y="91"/>
                    <a:pt x="209" y="91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4"/>
                    <a:pt x="211" y="94"/>
                    <a:pt x="211" y="94"/>
                  </a:cubicBezTo>
                  <a:cubicBezTo>
                    <a:pt x="212" y="95"/>
                    <a:pt x="212" y="95"/>
                    <a:pt x="212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7" y="102"/>
                    <a:pt x="217" y="102"/>
                    <a:pt x="217" y="102"/>
                  </a:cubicBezTo>
                  <a:cubicBezTo>
                    <a:pt x="240" y="133"/>
                    <a:pt x="240" y="133"/>
                    <a:pt x="240" y="133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53" y="151"/>
                    <a:pt x="253" y="151"/>
                    <a:pt x="253" y="151"/>
                  </a:cubicBezTo>
                  <a:cubicBezTo>
                    <a:pt x="253" y="150"/>
                    <a:pt x="254" y="150"/>
                    <a:pt x="254" y="150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17" y="99"/>
                    <a:pt x="217" y="99"/>
                    <a:pt x="217" y="99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3" y="94"/>
                    <a:pt x="213" y="94"/>
                    <a:pt x="213" y="94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211" y="92"/>
                    <a:pt x="211" y="92"/>
                    <a:pt x="211" y="92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203" y="80"/>
                    <a:pt x="203" y="80"/>
                    <a:pt x="203" y="80"/>
                  </a:cubicBezTo>
                  <a:cubicBezTo>
                    <a:pt x="194" y="68"/>
                    <a:pt x="194" y="68"/>
                    <a:pt x="194" y="68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6"/>
                    <a:pt x="163" y="26"/>
                    <a:pt x="163" y="26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45" y="2"/>
                    <a:pt x="145" y="2"/>
                    <a:pt x="145" y="2"/>
                  </a:cubicBezTo>
                  <a:cubicBezTo>
                    <a:pt x="144" y="0"/>
                    <a:pt x="144" y="0"/>
                    <a:pt x="14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7" name="Freeform 67"/>
            <p:cNvSpPr>
              <a:spLocks noEditPoints="1"/>
            </p:cNvSpPr>
            <p:nvPr/>
          </p:nvSpPr>
          <p:spPr bwMode="auto">
            <a:xfrm>
              <a:off x="6414718" y="3337384"/>
              <a:ext cx="1350752" cy="1023025"/>
            </a:xfrm>
            <a:custGeom>
              <a:avLst/>
              <a:gdLst>
                <a:gd name="T0" fmla="*/ 25 w 319"/>
                <a:gd name="T1" fmla="*/ 263 h 265"/>
                <a:gd name="T2" fmla="*/ 92 w 319"/>
                <a:gd name="T3" fmla="*/ 221 h 265"/>
                <a:gd name="T4" fmla="*/ 113 w 319"/>
                <a:gd name="T5" fmla="*/ 205 h 265"/>
                <a:gd name="T6" fmla="*/ 94 w 319"/>
                <a:gd name="T7" fmla="*/ 220 h 265"/>
                <a:gd name="T8" fmla="*/ 113 w 319"/>
                <a:gd name="T9" fmla="*/ 205 h 265"/>
                <a:gd name="T10" fmla="*/ 11 w 319"/>
                <a:gd name="T11" fmla="*/ 258 h 265"/>
                <a:gd name="T12" fmla="*/ 8 w 319"/>
                <a:gd name="T13" fmla="*/ 202 h 265"/>
                <a:gd name="T14" fmla="*/ 152 w 319"/>
                <a:gd name="T15" fmla="*/ 179 h 265"/>
                <a:gd name="T16" fmla="*/ 116 w 319"/>
                <a:gd name="T17" fmla="*/ 205 h 265"/>
                <a:gd name="T18" fmla="*/ 152 w 319"/>
                <a:gd name="T19" fmla="*/ 179 h 265"/>
                <a:gd name="T20" fmla="*/ 157 w 319"/>
                <a:gd name="T21" fmla="*/ 176 h 265"/>
                <a:gd name="T22" fmla="*/ 155 w 319"/>
                <a:gd name="T23" fmla="*/ 177 h 265"/>
                <a:gd name="T24" fmla="*/ 155 w 319"/>
                <a:gd name="T25" fmla="*/ 179 h 265"/>
                <a:gd name="T26" fmla="*/ 156 w 319"/>
                <a:gd name="T27" fmla="*/ 178 h 265"/>
                <a:gd name="T28" fmla="*/ 200 w 319"/>
                <a:gd name="T29" fmla="*/ 150 h 265"/>
                <a:gd name="T30" fmla="*/ 232 w 319"/>
                <a:gd name="T31" fmla="*/ 126 h 265"/>
                <a:gd name="T32" fmla="*/ 201 w 319"/>
                <a:gd name="T33" fmla="*/ 149 h 265"/>
                <a:gd name="T34" fmla="*/ 232 w 319"/>
                <a:gd name="T35" fmla="*/ 126 h 265"/>
                <a:gd name="T36" fmla="*/ 0 w 319"/>
                <a:gd name="T37" fmla="*/ 87 h 265"/>
                <a:gd name="T38" fmla="*/ 6 w 319"/>
                <a:gd name="T39" fmla="*/ 199 h 265"/>
                <a:gd name="T40" fmla="*/ 1 w 319"/>
                <a:gd name="T41" fmla="*/ 116 h 265"/>
                <a:gd name="T42" fmla="*/ 311 w 319"/>
                <a:gd name="T43" fmla="*/ 69 h 265"/>
                <a:gd name="T44" fmla="*/ 314 w 319"/>
                <a:gd name="T45" fmla="*/ 72 h 265"/>
                <a:gd name="T46" fmla="*/ 297 w 319"/>
                <a:gd name="T47" fmla="*/ 83 h 265"/>
                <a:gd name="T48" fmla="*/ 282 w 319"/>
                <a:gd name="T49" fmla="*/ 93 h 265"/>
                <a:gd name="T50" fmla="*/ 280 w 319"/>
                <a:gd name="T51" fmla="*/ 94 h 265"/>
                <a:gd name="T52" fmla="*/ 256 w 319"/>
                <a:gd name="T53" fmla="*/ 110 h 265"/>
                <a:gd name="T54" fmla="*/ 243 w 319"/>
                <a:gd name="T55" fmla="*/ 119 h 265"/>
                <a:gd name="T56" fmla="*/ 237 w 319"/>
                <a:gd name="T57" fmla="*/ 123 h 265"/>
                <a:gd name="T58" fmla="*/ 235 w 319"/>
                <a:gd name="T59" fmla="*/ 126 h 265"/>
                <a:gd name="T60" fmla="*/ 239 w 319"/>
                <a:gd name="T61" fmla="*/ 124 h 265"/>
                <a:gd name="T62" fmla="*/ 245 w 319"/>
                <a:gd name="T63" fmla="*/ 120 h 265"/>
                <a:gd name="T64" fmla="*/ 259 w 319"/>
                <a:gd name="T65" fmla="*/ 110 h 265"/>
                <a:gd name="T66" fmla="*/ 283 w 319"/>
                <a:gd name="T67" fmla="*/ 94 h 265"/>
                <a:gd name="T68" fmla="*/ 300 w 319"/>
                <a:gd name="T69" fmla="*/ 83 h 265"/>
                <a:gd name="T70" fmla="*/ 315 w 319"/>
                <a:gd name="T71" fmla="*/ 73 h 265"/>
                <a:gd name="T72" fmla="*/ 319 w 319"/>
                <a:gd name="T73" fmla="*/ 71 h 265"/>
                <a:gd name="T74" fmla="*/ 311 w 319"/>
                <a:gd name="T75" fmla="*/ 69 h 265"/>
                <a:gd name="T76" fmla="*/ 0 w 319"/>
                <a:gd name="T77" fmla="*/ 43 h 265"/>
                <a:gd name="T78" fmla="*/ 0 w 319"/>
                <a:gd name="T79" fmla="*/ 57 h 265"/>
                <a:gd name="T80" fmla="*/ 1 w 319"/>
                <a:gd name="T81" fmla="*/ 45 h 265"/>
                <a:gd name="T82" fmla="*/ 1 w 319"/>
                <a:gd name="T83" fmla="*/ 13 h 265"/>
                <a:gd name="T84" fmla="*/ 16 w 319"/>
                <a:gd name="T85" fmla="*/ 0 h 265"/>
                <a:gd name="T86" fmla="*/ 114 w 319"/>
                <a:gd name="T87" fmla="*/ 24 h 265"/>
                <a:gd name="T88" fmla="*/ 155 w 319"/>
                <a:gd name="T89" fmla="*/ 34 h 265"/>
                <a:gd name="T90" fmla="*/ 200 w 319"/>
                <a:gd name="T91" fmla="*/ 45 h 265"/>
                <a:gd name="T92" fmla="*/ 230 w 319"/>
                <a:gd name="T93" fmla="*/ 52 h 265"/>
                <a:gd name="T94" fmla="*/ 276 w 319"/>
                <a:gd name="T95" fmla="*/ 63 h 265"/>
                <a:gd name="T96" fmla="*/ 293 w 319"/>
                <a:gd name="T97" fmla="*/ 67 h 265"/>
                <a:gd name="T98" fmla="*/ 306 w 319"/>
                <a:gd name="T99" fmla="*/ 70 h 265"/>
                <a:gd name="T100" fmla="*/ 306 w 319"/>
                <a:gd name="T101" fmla="*/ 68 h 265"/>
                <a:gd name="T102" fmla="*/ 276 w 319"/>
                <a:gd name="T103" fmla="*/ 61 h 265"/>
                <a:gd name="T104" fmla="*/ 229 w 319"/>
                <a:gd name="T105" fmla="*/ 50 h 265"/>
                <a:gd name="T106" fmla="*/ 198 w 319"/>
                <a:gd name="T107" fmla="*/ 42 h 265"/>
                <a:gd name="T108" fmla="*/ 155 w 319"/>
                <a:gd name="T109" fmla="*/ 32 h 265"/>
                <a:gd name="T110" fmla="*/ 114 w 319"/>
                <a:gd name="T111" fmla="*/ 2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9" h="265">
                  <a:moveTo>
                    <a:pt x="89" y="221"/>
                  </a:moveTo>
                  <a:cubicBezTo>
                    <a:pt x="25" y="263"/>
                    <a:pt x="25" y="263"/>
                    <a:pt x="25" y="263"/>
                  </a:cubicBezTo>
                  <a:cubicBezTo>
                    <a:pt x="25" y="264"/>
                    <a:pt x="25" y="264"/>
                    <a:pt x="26" y="265"/>
                  </a:cubicBezTo>
                  <a:cubicBezTo>
                    <a:pt x="92" y="221"/>
                    <a:pt x="92" y="221"/>
                    <a:pt x="92" y="221"/>
                  </a:cubicBezTo>
                  <a:cubicBezTo>
                    <a:pt x="89" y="221"/>
                    <a:pt x="89" y="221"/>
                    <a:pt x="89" y="221"/>
                  </a:cubicBezTo>
                  <a:moveTo>
                    <a:pt x="113" y="205"/>
                  </a:moveTo>
                  <a:cubicBezTo>
                    <a:pt x="91" y="219"/>
                    <a:pt x="91" y="219"/>
                    <a:pt x="91" y="219"/>
                  </a:cubicBezTo>
                  <a:cubicBezTo>
                    <a:pt x="94" y="220"/>
                    <a:pt x="94" y="220"/>
                    <a:pt x="94" y="220"/>
                  </a:cubicBezTo>
                  <a:cubicBezTo>
                    <a:pt x="114" y="206"/>
                    <a:pt x="114" y="206"/>
                    <a:pt x="114" y="206"/>
                  </a:cubicBezTo>
                  <a:cubicBezTo>
                    <a:pt x="113" y="205"/>
                    <a:pt x="113" y="205"/>
                    <a:pt x="113" y="205"/>
                  </a:cubicBezTo>
                  <a:moveTo>
                    <a:pt x="7" y="201"/>
                  </a:moveTo>
                  <a:cubicBezTo>
                    <a:pt x="11" y="258"/>
                    <a:pt x="11" y="258"/>
                    <a:pt x="11" y="258"/>
                  </a:cubicBezTo>
                  <a:cubicBezTo>
                    <a:pt x="12" y="258"/>
                    <a:pt x="13" y="258"/>
                    <a:pt x="13" y="258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7" y="201"/>
                    <a:pt x="7" y="201"/>
                    <a:pt x="7" y="201"/>
                  </a:cubicBezTo>
                  <a:moveTo>
                    <a:pt x="152" y="179"/>
                  </a:moveTo>
                  <a:cubicBezTo>
                    <a:pt x="114" y="204"/>
                    <a:pt x="114" y="204"/>
                    <a:pt x="114" y="204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54" y="180"/>
                    <a:pt x="154" y="180"/>
                    <a:pt x="154" y="180"/>
                  </a:cubicBezTo>
                  <a:cubicBezTo>
                    <a:pt x="152" y="179"/>
                    <a:pt x="152" y="179"/>
                    <a:pt x="152" y="179"/>
                  </a:cubicBezTo>
                  <a:moveTo>
                    <a:pt x="200" y="148"/>
                  </a:moveTo>
                  <a:cubicBezTo>
                    <a:pt x="157" y="176"/>
                    <a:pt x="157" y="176"/>
                    <a:pt x="157" y="176"/>
                  </a:cubicBezTo>
                  <a:cubicBezTo>
                    <a:pt x="157" y="176"/>
                    <a:pt x="157" y="176"/>
                    <a:pt x="157" y="176"/>
                  </a:cubicBezTo>
                  <a:cubicBezTo>
                    <a:pt x="155" y="177"/>
                    <a:pt x="155" y="177"/>
                    <a:pt x="155" y="177"/>
                  </a:cubicBezTo>
                  <a:cubicBezTo>
                    <a:pt x="154" y="178"/>
                    <a:pt x="154" y="178"/>
                    <a:pt x="154" y="178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58" y="177"/>
                    <a:pt x="158" y="177"/>
                    <a:pt x="158" y="177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0" y="148"/>
                    <a:pt x="200" y="148"/>
                    <a:pt x="200" y="148"/>
                  </a:cubicBezTo>
                  <a:moveTo>
                    <a:pt x="232" y="126"/>
                  </a:moveTo>
                  <a:cubicBezTo>
                    <a:pt x="201" y="146"/>
                    <a:pt x="201" y="146"/>
                    <a:pt x="201" y="146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34" y="127"/>
                    <a:pt x="234" y="127"/>
                    <a:pt x="234" y="127"/>
                  </a:cubicBezTo>
                  <a:cubicBezTo>
                    <a:pt x="232" y="126"/>
                    <a:pt x="232" y="126"/>
                    <a:pt x="232" y="126"/>
                  </a:cubicBezTo>
                  <a:moveTo>
                    <a:pt x="1" y="87"/>
                  </a:moveTo>
                  <a:cubicBezTo>
                    <a:pt x="1" y="87"/>
                    <a:pt x="0" y="87"/>
                    <a:pt x="0" y="87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87"/>
                    <a:pt x="1" y="87"/>
                    <a:pt x="1" y="87"/>
                  </a:cubicBezTo>
                  <a:moveTo>
                    <a:pt x="311" y="69"/>
                  </a:moveTo>
                  <a:cubicBezTo>
                    <a:pt x="309" y="70"/>
                    <a:pt x="309" y="70"/>
                    <a:pt x="309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299" y="82"/>
                    <a:pt x="299" y="82"/>
                    <a:pt x="299" y="82"/>
                  </a:cubicBezTo>
                  <a:cubicBezTo>
                    <a:pt x="297" y="83"/>
                    <a:pt x="297" y="83"/>
                    <a:pt x="297" y="83"/>
                  </a:cubicBezTo>
                  <a:cubicBezTo>
                    <a:pt x="284" y="92"/>
                    <a:pt x="284" y="92"/>
                    <a:pt x="284" y="92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6" y="110"/>
                    <a:pt x="256" y="110"/>
                    <a:pt x="256" y="110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3" y="119"/>
                    <a:pt x="243" y="119"/>
                    <a:pt x="243" y="119"/>
                  </a:cubicBezTo>
                  <a:cubicBezTo>
                    <a:pt x="239" y="122"/>
                    <a:pt x="239" y="122"/>
                    <a:pt x="239" y="122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4" y="125"/>
                    <a:pt x="234" y="125"/>
                    <a:pt x="234" y="125"/>
                  </a:cubicBezTo>
                  <a:cubicBezTo>
                    <a:pt x="235" y="126"/>
                    <a:pt x="235" y="126"/>
                    <a:pt x="235" y="126"/>
                  </a:cubicBezTo>
                  <a:cubicBezTo>
                    <a:pt x="237" y="125"/>
                    <a:pt x="237" y="125"/>
                    <a:pt x="237" y="125"/>
                  </a:cubicBezTo>
                  <a:cubicBezTo>
                    <a:pt x="239" y="124"/>
                    <a:pt x="239" y="124"/>
                    <a:pt x="239" y="124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45" y="120"/>
                    <a:pt x="245" y="120"/>
                    <a:pt x="245" y="120"/>
                  </a:cubicBezTo>
                  <a:cubicBezTo>
                    <a:pt x="257" y="111"/>
                    <a:pt x="257" y="111"/>
                    <a:pt x="257" y="111"/>
                  </a:cubicBezTo>
                  <a:cubicBezTo>
                    <a:pt x="259" y="110"/>
                    <a:pt x="259" y="110"/>
                    <a:pt x="259" y="110"/>
                  </a:cubicBezTo>
                  <a:cubicBezTo>
                    <a:pt x="282" y="95"/>
                    <a:pt x="282" y="95"/>
                    <a:pt x="282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302" y="82"/>
                    <a:pt x="302" y="82"/>
                    <a:pt x="302" y="82"/>
                  </a:cubicBezTo>
                  <a:cubicBezTo>
                    <a:pt x="315" y="73"/>
                    <a:pt x="315" y="73"/>
                    <a:pt x="315" y="73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1" y="69"/>
                    <a:pt x="311" y="69"/>
                    <a:pt x="311" y="69"/>
                  </a:cubicBezTo>
                  <a:moveTo>
                    <a:pt x="0" y="1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1" y="57"/>
                    <a:pt x="1" y="57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moveTo>
                    <a:pt x="16" y="0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1" y="52"/>
                    <a:pt x="231" y="52"/>
                    <a:pt x="231" y="52"/>
                  </a:cubicBezTo>
                  <a:cubicBezTo>
                    <a:pt x="276" y="63"/>
                    <a:pt x="276" y="63"/>
                    <a:pt x="276" y="63"/>
                  </a:cubicBezTo>
                  <a:cubicBezTo>
                    <a:pt x="278" y="63"/>
                    <a:pt x="278" y="63"/>
                    <a:pt x="278" y="63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06" y="68"/>
                    <a:pt x="306" y="68"/>
                    <a:pt x="306" y="68"/>
                  </a:cubicBezTo>
                  <a:cubicBezTo>
                    <a:pt x="278" y="61"/>
                    <a:pt x="278" y="61"/>
                    <a:pt x="278" y="61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50"/>
                    <a:pt x="229" y="50"/>
                    <a:pt x="229" y="50"/>
                  </a:cubicBezTo>
                  <a:cubicBezTo>
                    <a:pt x="201" y="43"/>
                    <a:pt x="201" y="43"/>
                    <a:pt x="201" y="43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8" name="Freeform 68"/>
            <p:cNvSpPr>
              <a:spLocks noEditPoints="1"/>
            </p:cNvSpPr>
            <p:nvPr/>
          </p:nvSpPr>
          <p:spPr bwMode="auto">
            <a:xfrm>
              <a:off x="6870933" y="3314614"/>
              <a:ext cx="1325705" cy="1092962"/>
            </a:xfrm>
            <a:custGeom>
              <a:avLst/>
              <a:gdLst>
                <a:gd name="T0" fmla="*/ 77 w 313"/>
                <a:gd name="T1" fmla="*/ 283 h 283"/>
                <a:gd name="T2" fmla="*/ 99 w 313"/>
                <a:gd name="T3" fmla="*/ 254 h 283"/>
                <a:gd name="T4" fmla="*/ 32 w 313"/>
                <a:gd name="T5" fmla="*/ 239 h 283"/>
                <a:gd name="T6" fmla="*/ 103 w 313"/>
                <a:gd name="T7" fmla="*/ 249 h 283"/>
                <a:gd name="T8" fmla="*/ 104 w 313"/>
                <a:gd name="T9" fmla="*/ 250 h 283"/>
                <a:gd name="T10" fmla="*/ 115 w 313"/>
                <a:gd name="T11" fmla="*/ 234 h 283"/>
                <a:gd name="T12" fmla="*/ 0 w 313"/>
                <a:gd name="T13" fmla="*/ 207 h 283"/>
                <a:gd name="T14" fmla="*/ 6 w 313"/>
                <a:gd name="T15" fmla="*/ 212 h 283"/>
                <a:gd name="T16" fmla="*/ 8 w 313"/>
                <a:gd name="T17" fmla="*/ 211 h 283"/>
                <a:gd name="T18" fmla="*/ 40 w 313"/>
                <a:gd name="T19" fmla="*/ 183 h 283"/>
                <a:gd name="T20" fmla="*/ 49 w 313"/>
                <a:gd name="T21" fmla="*/ 174 h 283"/>
                <a:gd name="T22" fmla="*/ 43 w 313"/>
                <a:gd name="T23" fmla="*/ 178 h 283"/>
                <a:gd name="T24" fmla="*/ 44 w 313"/>
                <a:gd name="T25" fmla="*/ 180 h 283"/>
                <a:gd name="T26" fmla="*/ 49 w 313"/>
                <a:gd name="T27" fmla="*/ 177 h 283"/>
                <a:gd name="T28" fmla="*/ 118 w 313"/>
                <a:gd name="T29" fmla="*/ 129 h 283"/>
                <a:gd name="T30" fmla="*/ 120 w 313"/>
                <a:gd name="T31" fmla="*/ 130 h 283"/>
                <a:gd name="T32" fmla="*/ 266 w 313"/>
                <a:gd name="T33" fmla="*/ 30 h 283"/>
                <a:gd name="T34" fmla="*/ 254 w 313"/>
                <a:gd name="T35" fmla="*/ 39 h 283"/>
                <a:gd name="T36" fmla="*/ 236 w 313"/>
                <a:gd name="T37" fmla="*/ 51 h 283"/>
                <a:gd name="T38" fmla="*/ 200 w 313"/>
                <a:gd name="T39" fmla="*/ 74 h 283"/>
                <a:gd name="T40" fmla="*/ 178 w 313"/>
                <a:gd name="T41" fmla="*/ 89 h 283"/>
                <a:gd name="T42" fmla="*/ 170 w 313"/>
                <a:gd name="T43" fmla="*/ 95 h 283"/>
                <a:gd name="T44" fmla="*/ 144 w 313"/>
                <a:gd name="T45" fmla="*/ 111 h 283"/>
                <a:gd name="T46" fmla="*/ 131 w 313"/>
                <a:gd name="T47" fmla="*/ 120 h 283"/>
                <a:gd name="T48" fmla="*/ 122 w 313"/>
                <a:gd name="T49" fmla="*/ 129 h 283"/>
                <a:gd name="T50" fmla="*/ 134 w 313"/>
                <a:gd name="T51" fmla="*/ 120 h 283"/>
                <a:gd name="T52" fmla="*/ 147 w 313"/>
                <a:gd name="T53" fmla="*/ 112 h 283"/>
                <a:gd name="T54" fmla="*/ 173 w 313"/>
                <a:gd name="T55" fmla="*/ 94 h 283"/>
                <a:gd name="T56" fmla="*/ 184 w 313"/>
                <a:gd name="T57" fmla="*/ 87 h 283"/>
                <a:gd name="T58" fmla="*/ 204 w 313"/>
                <a:gd name="T59" fmla="*/ 74 h 283"/>
                <a:gd name="T60" fmla="*/ 253 w 313"/>
                <a:gd name="T61" fmla="*/ 42 h 283"/>
                <a:gd name="T62" fmla="*/ 262 w 313"/>
                <a:gd name="T63" fmla="*/ 36 h 283"/>
                <a:gd name="T64" fmla="*/ 269 w 313"/>
                <a:gd name="T65" fmla="*/ 31 h 283"/>
                <a:gd name="T66" fmla="*/ 303 w 313"/>
                <a:gd name="T67" fmla="*/ 8 h 283"/>
                <a:gd name="T68" fmla="*/ 313 w 313"/>
                <a:gd name="T69" fmla="*/ 0 h 283"/>
                <a:gd name="T70" fmla="*/ 298 w 313"/>
                <a:gd name="T71" fmla="*/ 10 h 283"/>
                <a:gd name="T72" fmla="*/ 287 w 313"/>
                <a:gd name="T73" fmla="*/ 17 h 283"/>
                <a:gd name="T74" fmla="*/ 300 w 313"/>
                <a:gd name="T75" fmla="*/ 10 h 283"/>
                <a:gd name="T76" fmla="*/ 300 w 313"/>
                <a:gd name="T77" fmla="*/ 12 h 283"/>
                <a:gd name="T78" fmla="*/ 280 w 313"/>
                <a:gd name="T79" fmla="*/ 36 h 283"/>
                <a:gd name="T80" fmla="*/ 275 w 313"/>
                <a:gd name="T81" fmla="*/ 42 h 283"/>
                <a:gd name="T82" fmla="*/ 271 w 313"/>
                <a:gd name="T83" fmla="*/ 47 h 283"/>
                <a:gd name="T84" fmla="*/ 262 w 313"/>
                <a:gd name="T85" fmla="*/ 58 h 283"/>
                <a:gd name="T86" fmla="*/ 244 w 313"/>
                <a:gd name="T87" fmla="*/ 80 h 283"/>
                <a:gd name="T88" fmla="*/ 233 w 313"/>
                <a:gd name="T89" fmla="*/ 92 h 283"/>
                <a:gd name="T90" fmla="*/ 202 w 313"/>
                <a:gd name="T91" fmla="*/ 130 h 283"/>
                <a:gd name="T92" fmla="*/ 183 w 313"/>
                <a:gd name="T93" fmla="*/ 153 h 283"/>
                <a:gd name="T94" fmla="*/ 150 w 313"/>
                <a:gd name="T95" fmla="*/ 193 h 283"/>
                <a:gd name="T96" fmla="*/ 132 w 313"/>
                <a:gd name="T97" fmla="*/ 215 h 283"/>
                <a:gd name="T98" fmla="*/ 134 w 313"/>
                <a:gd name="T99" fmla="*/ 214 h 283"/>
                <a:gd name="T100" fmla="*/ 150 w 313"/>
                <a:gd name="T101" fmla="*/ 195 h 283"/>
                <a:gd name="T102" fmla="*/ 185 w 313"/>
                <a:gd name="T103" fmla="*/ 153 h 283"/>
                <a:gd name="T104" fmla="*/ 205 w 313"/>
                <a:gd name="T105" fmla="*/ 130 h 283"/>
                <a:gd name="T106" fmla="*/ 237 w 313"/>
                <a:gd name="T107" fmla="*/ 91 h 283"/>
                <a:gd name="T108" fmla="*/ 247 w 313"/>
                <a:gd name="T109" fmla="*/ 78 h 283"/>
                <a:gd name="T110" fmla="*/ 264 w 313"/>
                <a:gd name="T111" fmla="*/ 58 h 283"/>
                <a:gd name="T112" fmla="*/ 274 w 313"/>
                <a:gd name="T113" fmla="*/ 47 h 283"/>
                <a:gd name="T114" fmla="*/ 278 w 313"/>
                <a:gd name="T115" fmla="*/ 41 h 283"/>
                <a:gd name="T116" fmla="*/ 282 w 313"/>
                <a:gd name="T117" fmla="*/ 37 h 283"/>
                <a:gd name="T118" fmla="*/ 302 w 313"/>
                <a:gd name="T119" fmla="*/ 12 h 283"/>
                <a:gd name="T120" fmla="*/ 311 w 313"/>
                <a:gd name="T121" fmla="*/ 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3" h="283">
                  <a:moveTo>
                    <a:pt x="32" y="239"/>
                  </a:moveTo>
                  <a:cubicBezTo>
                    <a:pt x="76" y="282"/>
                    <a:pt x="76" y="282"/>
                    <a:pt x="76" y="282"/>
                  </a:cubicBezTo>
                  <a:cubicBezTo>
                    <a:pt x="77" y="283"/>
                    <a:pt x="77" y="283"/>
                    <a:pt x="77" y="283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101" y="255"/>
                    <a:pt x="101" y="255"/>
                    <a:pt x="101" y="255"/>
                  </a:cubicBezTo>
                  <a:cubicBezTo>
                    <a:pt x="99" y="254"/>
                    <a:pt x="99" y="254"/>
                    <a:pt x="99" y="254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36" y="239"/>
                    <a:pt x="36" y="239"/>
                    <a:pt x="36" y="239"/>
                  </a:cubicBezTo>
                  <a:cubicBezTo>
                    <a:pt x="32" y="239"/>
                    <a:pt x="32" y="239"/>
                    <a:pt x="32" y="239"/>
                  </a:cubicBezTo>
                  <a:moveTo>
                    <a:pt x="115" y="234"/>
                  </a:moveTo>
                  <a:cubicBezTo>
                    <a:pt x="104" y="247"/>
                    <a:pt x="104" y="247"/>
                    <a:pt x="104" y="247"/>
                  </a:cubicBezTo>
                  <a:cubicBezTo>
                    <a:pt x="103" y="249"/>
                    <a:pt x="103" y="249"/>
                    <a:pt x="103" y="249"/>
                  </a:cubicBezTo>
                  <a:cubicBezTo>
                    <a:pt x="100" y="253"/>
                    <a:pt x="100" y="253"/>
                    <a:pt x="100" y="253"/>
                  </a:cubicBezTo>
                  <a:cubicBezTo>
                    <a:pt x="102" y="253"/>
                    <a:pt x="102" y="253"/>
                    <a:pt x="102" y="253"/>
                  </a:cubicBezTo>
                  <a:cubicBezTo>
                    <a:pt x="104" y="250"/>
                    <a:pt x="104" y="250"/>
                    <a:pt x="104" y="250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15" y="234"/>
                    <a:pt x="115" y="234"/>
                    <a:pt x="115" y="234"/>
                  </a:cubicBezTo>
                  <a:moveTo>
                    <a:pt x="39" y="181"/>
                  </a:moveTo>
                  <a:cubicBezTo>
                    <a:pt x="2" y="206"/>
                    <a:pt x="2" y="206"/>
                    <a:pt x="2" y="20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30" y="236"/>
                    <a:pt x="30" y="236"/>
                    <a:pt x="30" y="236"/>
                  </a:cubicBezTo>
                  <a:cubicBezTo>
                    <a:pt x="33" y="237"/>
                    <a:pt x="33" y="237"/>
                    <a:pt x="33" y="237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3" y="207"/>
                    <a:pt x="3" y="207"/>
                    <a:pt x="3" y="207"/>
                  </a:cubicBezTo>
                  <a:cubicBezTo>
                    <a:pt x="40" y="183"/>
                    <a:pt x="40" y="183"/>
                    <a:pt x="40" y="183"/>
                  </a:cubicBezTo>
                  <a:cubicBezTo>
                    <a:pt x="39" y="181"/>
                    <a:pt x="39" y="181"/>
                    <a:pt x="39" y="181"/>
                  </a:cubicBezTo>
                  <a:moveTo>
                    <a:pt x="92" y="146"/>
                  </a:moveTo>
                  <a:cubicBezTo>
                    <a:pt x="49" y="174"/>
                    <a:pt x="49" y="174"/>
                    <a:pt x="49" y="174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4" y="180"/>
                    <a:pt x="44" y="180"/>
                    <a:pt x="44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49" y="177"/>
                    <a:pt x="49" y="177"/>
                    <a:pt x="49" y="177"/>
                  </a:cubicBezTo>
                  <a:cubicBezTo>
                    <a:pt x="92" y="149"/>
                    <a:pt x="92" y="149"/>
                    <a:pt x="92" y="149"/>
                  </a:cubicBezTo>
                  <a:cubicBezTo>
                    <a:pt x="92" y="146"/>
                    <a:pt x="92" y="146"/>
                    <a:pt x="92" y="146"/>
                  </a:cubicBezTo>
                  <a:moveTo>
                    <a:pt x="118" y="129"/>
                  </a:moveTo>
                  <a:cubicBezTo>
                    <a:pt x="93" y="145"/>
                    <a:pt x="93" y="145"/>
                    <a:pt x="93" y="145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120" y="130"/>
                    <a:pt x="120" y="130"/>
                    <a:pt x="120" y="130"/>
                  </a:cubicBezTo>
                  <a:cubicBezTo>
                    <a:pt x="118" y="129"/>
                    <a:pt x="118" y="129"/>
                    <a:pt x="118" y="129"/>
                  </a:cubicBezTo>
                  <a:moveTo>
                    <a:pt x="267" y="30"/>
                  </a:moveTo>
                  <a:cubicBezTo>
                    <a:pt x="266" y="30"/>
                    <a:pt x="266" y="30"/>
                    <a:pt x="266" y="30"/>
                  </a:cubicBezTo>
                  <a:cubicBezTo>
                    <a:pt x="262" y="34"/>
                    <a:pt x="262" y="34"/>
                    <a:pt x="262" y="34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54" y="39"/>
                    <a:pt x="254" y="39"/>
                    <a:pt x="254" y="39"/>
                  </a:cubicBezTo>
                  <a:cubicBezTo>
                    <a:pt x="252" y="40"/>
                    <a:pt x="252" y="40"/>
                    <a:pt x="252" y="40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36" y="51"/>
                    <a:pt x="236" y="51"/>
                    <a:pt x="236" y="51"/>
                  </a:cubicBezTo>
                  <a:cubicBezTo>
                    <a:pt x="234" y="52"/>
                    <a:pt x="234" y="52"/>
                    <a:pt x="234" y="5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181" y="87"/>
                    <a:pt x="181" y="87"/>
                    <a:pt x="181" y="87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3" y="92"/>
                    <a:pt x="173" y="92"/>
                    <a:pt x="173" y="92"/>
                  </a:cubicBezTo>
                  <a:cubicBezTo>
                    <a:pt x="170" y="95"/>
                    <a:pt x="170" y="95"/>
                    <a:pt x="170" y="95"/>
                  </a:cubicBezTo>
                  <a:cubicBezTo>
                    <a:pt x="168" y="96"/>
                    <a:pt x="168" y="96"/>
                    <a:pt x="168" y="96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2" y="129"/>
                    <a:pt x="122" y="129"/>
                    <a:pt x="122" y="129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5" y="93"/>
                    <a:pt x="175" y="93"/>
                    <a:pt x="175" y="93"/>
                  </a:cubicBezTo>
                  <a:cubicBezTo>
                    <a:pt x="181" y="89"/>
                    <a:pt x="181" y="89"/>
                    <a:pt x="181" y="89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201" y="76"/>
                    <a:pt x="201" y="76"/>
                    <a:pt x="201" y="76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204" y="74"/>
                    <a:pt x="204" y="74"/>
                    <a:pt x="204" y="7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6" y="53"/>
                    <a:pt x="236" y="53"/>
                    <a:pt x="236" y="53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254" y="41"/>
                    <a:pt x="254" y="41"/>
                    <a:pt x="254" y="41"/>
                  </a:cubicBezTo>
                  <a:cubicBezTo>
                    <a:pt x="256" y="39"/>
                    <a:pt x="256" y="39"/>
                    <a:pt x="256" y="39"/>
                  </a:cubicBezTo>
                  <a:cubicBezTo>
                    <a:pt x="262" y="36"/>
                    <a:pt x="262" y="36"/>
                    <a:pt x="262" y="36"/>
                  </a:cubicBezTo>
                  <a:cubicBezTo>
                    <a:pt x="263" y="35"/>
                    <a:pt x="263" y="35"/>
                    <a:pt x="263" y="35"/>
                  </a:cubicBezTo>
                  <a:cubicBezTo>
                    <a:pt x="268" y="31"/>
                    <a:pt x="268" y="31"/>
                    <a:pt x="268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0"/>
                    <a:pt x="268" y="30"/>
                    <a:pt x="267" y="30"/>
                  </a:cubicBezTo>
                  <a:moveTo>
                    <a:pt x="303" y="8"/>
                  </a:move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8"/>
                    <a:pt x="303" y="8"/>
                  </a:cubicBezTo>
                  <a:moveTo>
                    <a:pt x="313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2" y="7"/>
                    <a:pt x="302" y="7"/>
                    <a:pt x="302" y="7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5" y="11"/>
                    <a:pt x="295" y="11"/>
                    <a:pt x="295" y="11"/>
                  </a:cubicBezTo>
                  <a:cubicBezTo>
                    <a:pt x="288" y="16"/>
                    <a:pt x="288" y="16"/>
                    <a:pt x="288" y="16"/>
                  </a:cubicBezTo>
                  <a:cubicBezTo>
                    <a:pt x="287" y="17"/>
                    <a:pt x="287" y="17"/>
                    <a:pt x="287" y="17"/>
                  </a:cubicBezTo>
                  <a:cubicBezTo>
                    <a:pt x="287" y="17"/>
                    <a:pt x="287" y="18"/>
                    <a:pt x="288" y="19"/>
                  </a:cubicBezTo>
                  <a:cubicBezTo>
                    <a:pt x="298" y="12"/>
                    <a:pt x="298" y="12"/>
                    <a:pt x="298" y="12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0" y="12"/>
                    <a:pt x="300" y="12"/>
                    <a:pt x="300" y="12"/>
                  </a:cubicBezTo>
                  <a:cubicBezTo>
                    <a:pt x="283" y="33"/>
                    <a:pt x="283" y="33"/>
                    <a:pt x="283" y="33"/>
                  </a:cubicBezTo>
                  <a:cubicBezTo>
                    <a:pt x="281" y="34"/>
                    <a:pt x="281" y="34"/>
                    <a:pt x="281" y="34"/>
                  </a:cubicBezTo>
                  <a:cubicBezTo>
                    <a:pt x="280" y="36"/>
                    <a:pt x="280" y="36"/>
                    <a:pt x="280" y="36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1" y="47"/>
                    <a:pt x="271" y="47"/>
                    <a:pt x="271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68" y="51"/>
                    <a:pt x="268" y="51"/>
                    <a:pt x="268" y="51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0" y="60"/>
                    <a:pt x="260" y="60"/>
                    <a:pt x="260" y="60"/>
                  </a:cubicBezTo>
                  <a:cubicBezTo>
                    <a:pt x="245" y="78"/>
                    <a:pt x="245" y="78"/>
                    <a:pt x="245" y="78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4" y="91"/>
                    <a:pt x="234" y="91"/>
                    <a:pt x="234" y="91"/>
                  </a:cubicBezTo>
                  <a:cubicBezTo>
                    <a:pt x="233" y="92"/>
                    <a:pt x="233" y="92"/>
                    <a:pt x="233" y="92"/>
                  </a:cubicBezTo>
                  <a:cubicBezTo>
                    <a:pt x="231" y="95"/>
                    <a:pt x="231" y="95"/>
                    <a:pt x="231" y="95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4" y="151"/>
                    <a:pt x="184" y="151"/>
                    <a:pt x="184" y="151"/>
                  </a:cubicBezTo>
                  <a:cubicBezTo>
                    <a:pt x="183" y="153"/>
                    <a:pt x="183" y="153"/>
                    <a:pt x="183" y="153"/>
                  </a:cubicBezTo>
                  <a:cubicBezTo>
                    <a:pt x="182" y="154"/>
                    <a:pt x="182" y="154"/>
                    <a:pt x="182" y="154"/>
                  </a:cubicBezTo>
                  <a:cubicBezTo>
                    <a:pt x="180" y="156"/>
                    <a:pt x="180" y="156"/>
                    <a:pt x="180" y="156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33" y="212"/>
                    <a:pt x="133" y="212"/>
                    <a:pt x="133" y="212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34" y="214"/>
                    <a:pt x="134" y="214"/>
                    <a:pt x="134" y="214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49" y="197"/>
                    <a:pt x="149" y="197"/>
                    <a:pt x="149" y="197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86" y="152"/>
                    <a:pt x="186" y="152"/>
                    <a:pt x="186" y="152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31" y="98"/>
                    <a:pt x="231" y="98"/>
                    <a:pt x="231" y="98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37" y="91"/>
                    <a:pt x="237" y="91"/>
                    <a:pt x="237" y="91"/>
                  </a:cubicBezTo>
                  <a:cubicBezTo>
                    <a:pt x="238" y="89"/>
                    <a:pt x="238" y="89"/>
                    <a:pt x="238" y="89"/>
                  </a:cubicBezTo>
                  <a:cubicBezTo>
                    <a:pt x="246" y="80"/>
                    <a:pt x="246" y="80"/>
                    <a:pt x="246" y="80"/>
                  </a:cubicBezTo>
                  <a:cubicBezTo>
                    <a:pt x="247" y="78"/>
                    <a:pt x="247" y="78"/>
                    <a:pt x="247" y="78"/>
                  </a:cubicBezTo>
                  <a:cubicBezTo>
                    <a:pt x="261" y="61"/>
                    <a:pt x="261" y="61"/>
                    <a:pt x="261" y="61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4" y="58"/>
                    <a:pt x="264" y="58"/>
                    <a:pt x="264" y="58"/>
                  </a:cubicBezTo>
                  <a:cubicBezTo>
                    <a:pt x="269" y="52"/>
                    <a:pt x="269" y="52"/>
                    <a:pt x="269" y="52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74" y="47"/>
                    <a:pt x="274" y="47"/>
                    <a:pt x="274" y="47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6" y="44"/>
                    <a:pt x="276" y="44"/>
                    <a:pt x="276" y="44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80" y="40"/>
                    <a:pt x="280" y="40"/>
                    <a:pt x="280" y="40"/>
                  </a:cubicBezTo>
                  <a:cubicBezTo>
                    <a:pt x="281" y="37"/>
                    <a:pt x="281" y="37"/>
                    <a:pt x="281" y="37"/>
                  </a:cubicBezTo>
                  <a:cubicBezTo>
                    <a:pt x="282" y="37"/>
                    <a:pt x="282" y="37"/>
                    <a:pt x="282" y="37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11" y="2"/>
                    <a:pt x="311" y="2"/>
                    <a:pt x="311" y="2"/>
                  </a:cubicBez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9" name="Freeform 69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close/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close/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close/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close/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close/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close/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close/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0" name="Freeform 70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1" name="Freeform 71"/>
            <p:cNvSpPr>
              <a:spLocks noEditPoints="1"/>
            </p:cNvSpPr>
            <p:nvPr/>
          </p:nvSpPr>
          <p:spPr bwMode="auto">
            <a:xfrm>
              <a:off x="10178931" y="3530928"/>
              <a:ext cx="792561" cy="705871"/>
            </a:xfrm>
            <a:custGeom>
              <a:avLst/>
              <a:gdLst>
                <a:gd name="T0" fmla="*/ 182 w 187"/>
                <a:gd name="T1" fmla="*/ 168 h 183"/>
                <a:gd name="T2" fmla="*/ 184 w 187"/>
                <a:gd name="T3" fmla="*/ 179 h 183"/>
                <a:gd name="T4" fmla="*/ 182 w 187"/>
                <a:gd name="T5" fmla="*/ 165 h 183"/>
                <a:gd name="T6" fmla="*/ 125 w 187"/>
                <a:gd name="T7" fmla="*/ 61 h 183"/>
                <a:gd name="T8" fmla="*/ 134 w 187"/>
                <a:gd name="T9" fmla="*/ 66 h 183"/>
                <a:gd name="T10" fmla="*/ 150 w 187"/>
                <a:gd name="T11" fmla="*/ 73 h 183"/>
                <a:gd name="T12" fmla="*/ 164 w 187"/>
                <a:gd name="T13" fmla="*/ 80 h 183"/>
                <a:gd name="T14" fmla="*/ 185 w 187"/>
                <a:gd name="T15" fmla="*/ 96 h 183"/>
                <a:gd name="T16" fmla="*/ 183 w 187"/>
                <a:gd name="T17" fmla="*/ 148 h 183"/>
                <a:gd name="T18" fmla="*/ 185 w 187"/>
                <a:gd name="T19" fmla="*/ 150 h 183"/>
                <a:gd name="T20" fmla="*/ 187 w 187"/>
                <a:gd name="T21" fmla="*/ 98 h 183"/>
                <a:gd name="T22" fmla="*/ 187 w 187"/>
                <a:gd name="T23" fmla="*/ 89 h 183"/>
                <a:gd name="T24" fmla="*/ 154 w 187"/>
                <a:gd name="T25" fmla="*/ 73 h 183"/>
                <a:gd name="T26" fmla="*/ 138 w 187"/>
                <a:gd name="T27" fmla="*/ 65 h 183"/>
                <a:gd name="T28" fmla="*/ 127 w 187"/>
                <a:gd name="T29" fmla="*/ 60 h 183"/>
                <a:gd name="T30" fmla="*/ 121 w 187"/>
                <a:gd name="T31" fmla="*/ 58 h 183"/>
                <a:gd name="T32" fmla="*/ 7 w 187"/>
                <a:gd name="T33" fmla="*/ 7 h 183"/>
                <a:gd name="T34" fmla="*/ 24 w 187"/>
                <a:gd name="T35" fmla="*/ 25 h 183"/>
                <a:gd name="T36" fmla="*/ 51 w 187"/>
                <a:gd name="T37" fmla="*/ 53 h 183"/>
                <a:gd name="T38" fmla="*/ 62 w 187"/>
                <a:gd name="T39" fmla="*/ 65 h 183"/>
                <a:gd name="T40" fmla="*/ 69 w 187"/>
                <a:gd name="T41" fmla="*/ 72 h 183"/>
                <a:gd name="T42" fmla="*/ 97 w 187"/>
                <a:gd name="T43" fmla="*/ 101 h 183"/>
                <a:gd name="T44" fmla="*/ 139 w 187"/>
                <a:gd name="T45" fmla="*/ 145 h 183"/>
                <a:gd name="T46" fmla="*/ 176 w 187"/>
                <a:gd name="T47" fmla="*/ 182 h 183"/>
                <a:gd name="T48" fmla="*/ 100 w 187"/>
                <a:gd name="T49" fmla="*/ 102 h 183"/>
                <a:gd name="T50" fmla="*/ 96 w 187"/>
                <a:gd name="T51" fmla="*/ 98 h 183"/>
                <a:gd name="T52" fmla="*/ 67 w 187"/>
                <a:gd name="T53" fmla="*/ 68 h 183"/>
                <a:gd name="T54" fmla="*/ 62 w 187"/>
                <a:gd name="T55" fmla="*/ 63 h 183"/>
                <a:gd name="T56" fmla="*/ 50 w 187"/>
                <a:gd name="T57" fmla="*/ 50 h 183"/>
                <a:gd name="T58" fmla="*/ 26 w 187"/>
                <a:gd name="T59" fmla="*/ 24 h 183"/>
                <a:gd name="T60" fmla="*/ 10 w 187"/>
                <a:gd name="T61" fmla="*/ 8 h 183"/>
                <a:gd name="T62" fmla="*/ 9 w 187"/>
                <a:gd name="T63" fmla="*/ 6 h 183"/>
                <a:gd name="T64" fmla="*/ 28 w 187"/>
                <a:gd name="T65" fmla="*/ 15 h 183"/>
                <a:gd name="T66" fmla="*/ 50 w 187"/>
                <a:gd name="T67" fmla="*/ 26 h 183"/>
                <a:gd name="T68" fmla="*/ 75 w 187"/>
                <a:gd name="T69" fmla="*/ 38 h 183"/>
                <a:gd name="T70" fmla="*/ 92 w 187"/>
                <a:gd name="T71" fmla="*/ 46 h 183"/>
                <a:gd name="T72" fmla="*/ 102 w 187"/>
                <a:gd name="T73" fmla="*/ 50 h 183"/>
                <a:gd name="T74" fmla="*/ 116 w 187"/>
                <a:gd name="T75" fmla="*/ 57 h 183"/>
                <a:gd name="T76" fmla="*/ 113 w 187"/>
                <a:gd name="T77" fmla="*/ 54 h 183"/>
                <a:gd name="T78" fmla="*/ 100 w 187"/>
                <a:gd name="T79" fmla="*/ 47 h 183"/>
                <a:gd name="T80" fmla="*/ 91 w 187"/>
                <a:gd name="T81" fmla="*/ 43 h 183"/>
                <a:gd name="T82" fmla="*/ 76 w 187"/>
                <a:gd name="T83" fmla="*/ 36 h 183"/>
                <a:gd name="T84" fmla="*/ 54 w 187"/>
                <a:gd name="T85" fmla="*/ 26 h 183"/>
                <a:gd name="T86" fmla="*/ 48 w 187"/>
                <a:gd name="T87" fmla="*/ 23 h 183"/>
                <a:gd name="T88" fmla="*/ 23 w 187"/>
                <a:gd name="T89" fmla="*/ 11 h 183"/>
                <a:gd name="T90" fmla="*/ 0 w 187"/>
                <a:gd name="T9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" h="183">
                  <a:moveTo>
                    <a:pt x="182" y="165"/>
                  </a:moveTo>
                  <a:cubicBezTo>
                    <a:pt x="182" y="166"/>
                    <a:pt x="182" y="166"/>
                    <a:pt x="182" y="166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2" y="179"/>
                    <a:pt x="183" y="179"/>
                    <a:pt x="183" y="179"/>
                  </a:cubicBezTo>
                  <a:cubicBezTo>
                    <a:pt x="183" y="179"/>
                    <a:pt x="184" y="179"/>
                    <a:pt x="184" y="179"/>
                  </a:cubicBezTo>
                  <a:cubicBezTo>
                    <a:pt x="184" y="169"/>
                    <a:pt x="184" y="169"/>
                    <a:pt x="184" y="169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2" y="165"/>
                    <a:pt x="182" y="165"/>
                    <a:pt x="182" y="165"/>
                  </a:cubicBezTo>
                  <a:moveTo>
                    <a:pt x="121" y="58"/>
                  </a:moveTo>
                  <a:cubicBezTo>
                    <a:pt x="121" y="59"/>
                    <a:pt x="121" y="59"/>
                    <a:pt x="121" y="59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8"/>
                    <a:pt x="185" y="98"/>
                    <a:pt x="185" y="98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3" y="162"/>
                    <a:pt x="183" y="162"/>
                    <a:pt x="183" y="162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47"/>
                    <a:pt x="185" y="147"/>
                    <a:pt x="185" y="147"/>
                  </a:cubicBezTo>
                  <a:cubicBezTo>
                    <a:pt x="187" y="100"/>
                    <a:pt x="187" y="100"/>
                    <a:pt x="187" y="100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38" y="65"/>
                    <a:pt x="138" y="65"/>
                    <a:pt x="138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1" y="58"/>
                    <a:pt x="121" y="58"/>
                    <a:pt x="121" y="58"/>
                  </a:cubicBezTo>
                  <a:moveTo>
                    <a:pt x="0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39" y="145"/>
                    <a:pt x="139" y="145"/>
                    <a:pt x="139" y="145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5" y="182"/>
                    <a:pt x="175" y="182"/>
                    <a:pt x="176" y="182"/>
                  </a:cubicBezTo>
                  <a:cubicBezTo>
                    <a:pt x="147" y="151"/>
                    <a:pt x="147" y="151"/>
                    <a:pt x="147" y="151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2" name="Freeform 72"/>
            <p:cNvSpPr>
              <a:spLocks noEditPoints="1"/>
            </p:cNvSpPr>
            <p:nvPr/>
          </p:nvSpPr>
          <p:spPr bwMode="auto">
            <a:xfrm>
              <a:off x="10653036" y="3407320"/>
              <a:ext cx="551035" cy="1023025"/>
            </a:xfrm>
            <a:custGeom>
              <a:avLst/>
              <a:gdLst>
                <a:gd name="T0" fmla="*/ 129 w 130"/>
                <a:gd name="T1" fmla="*/ 262 h 265"/>
                <a:gd name="T2" fmla="*/ 105 w 130"/>
                <a:gd name="T3" fmla="*/ 173 h 265"/>
                <a:gd name="T4" fmla="*/ 104 w 130"/>
                <a:gd name="T5" fmla="*/ 167 h 265"/>
                <a:gd name="T6" fmla="*/ 103 w 130"/>
                <a:gd name="T7" fmla="*/ 170 h 265"/>
                <a:gd name="T8" fmla="*/ 104 w 130"/>
                <a:gd name="T9" fmla="*/ 167 h 265"/>
                <a:gd name="T10" fmla="*/ 55 w 130"/>
                <a:gd name="T11" fmla="*/ 2 h 265"/>
                <a:gd name="T12" fmla="*/ 63 w 130"/>
                <a:gd name="T13" fmla="*/ 29 h 265"/>
                <a:gd name="T14" fmla="*/ 67 w 130"/>
                <a:gd name="T15" fmla="*/ 44 h 265"/>
                <a:gd name="T16" fmla="*/ 69 w 130"/>
                <a:gd name="T17" fmla="*/ 52 h 265"/>
                <a:gd name="T18" fmla="*/ 70 w 130"/>
                <a:gd name="T19" fmla="*/ 55 h 265"/>
                <a:gd name="T20" fmla="*/ 73 w 130"/>
                <a:gd name="T21" fmla="*/ 65 h 265"/>
                <a:gd name="T22" fmla="*/ 76 w 130"/>
                <a:gd name="T23" fmla="*/ 75 h 265"/>
                <a:gd name="T24" fmla="*/ 80 w 130"/>
                <a:gd name="T25" fmla="*/ 89 h 265"/>
                <a:gd name="T26" fmla="*/ 89 w 130"/>
                <a:gd name="T27" fmla="*/ 124 h 265"/>
                <a:gd name="T28" fmla="*/ 100 w 130"/>
                <a:gd name="T29" fmla="*/ 152 h 265"/>
                <a:gd name="T30" fmla="*/ 90 w 130"/>
                <a:gd name="T31" fmla="*/ 118 h 265"/>
                <a:gd name="T32" fmla="*/ 80 w 130"/>
                <a:gd name="T33" fmla="*/ 84 h 265"/>
                <a:gd name="T34" fmla="*/ 77 w 130"/>
                <a:gd name="T35" fmla="*/ 72 h 265"/>
                <a:gd name="T36" fmla="*/ 74 w 130"/>
                <a:gd name="T37" fmla="*/ 61 h 265"/>
                <a:gd name="T38" fmla="*/ 63 w 130"/>
                <a:gd name="T39" fmla="*/ 25 h 265"/>
                <a:gd name="T40" fmla="*/ 46 w 130"/>
                <a:gd name="T41" fmla="*/ 0 h 265"/>
                <a:gd name="T42" fmla="*/ 40 w 130"/>
                <a:gd name="T43" fmla="*/ 14 h 265"/>
                <a:gd name="T44" fmla="*/ 37 w 130"/>
                <a:gd name="T45" fmla="*/ 21 h 265"/>
                <a:gd name="T46" fmla="*/ 29 w 130"/>
                <a:gd name="T47" fmla="*/ 41 h 265"/>
                <a:gd name="T48" fmla="*/ 21 w 130"/>
                <a:gd name="T49" fmla="*/ 58 h 265"/>
                <a:gd name="T50" fmla="*/ 12 w 130"/>
                <a:gd name="T51" fmla="*/ 78 h 265"/>
                <a:gd name="T52" fmla="*/ 7 w 130"/>
                <a:gd name="T53" fmla="*/ 90 h 265"/>
                <a:gd name="T54" fmla="*/ 5 w 130"/>
                <a:gd name="T55" fmla="*/ 94 h 265"/>
                <a:gd name="T56" fmla="*/ 2 w 130"/>
                <a:gd name="T57" fmla="*/ 102 h 265"/>
                <a:gd name="T58" fmla="*/ 0 w 130"/>
                <a:gd name="T59" fmla="*/ 106 h 265"/>
                <a:gd name="T60" fmla="*/ 2 w 130"/>
                <a:gd name="T61" fmla="*/ 107 h 265"/>
                <a:gd name="T62" fmla="*/ 6 w 130"/>
                <a:gd name="T63" fmla="*/ 113 h 265"/>
                <a:gd name="T64" fmla="*/ 16 w 130"/>
                <a:gd name="T65" fmla="*/ 126 h 265"/>
                <a:gd name="T66" fmla="*/ 21 w 130"/>
                <a:gd name="T67" fmla="*/ 133 h 265"/>
                <a:gd name="T68" fmla="*/ 70 w 130"/>
                <a:gd name="T69" fmla="*/ 197 h 265"/>
                <a:gd name="T70" fmla="*/ 74 w 130"/>
                <a:gd name="T71" fmla="*/ 202 h 265"/>
                <a:gd name="T72" fmla="*/ 124 w 130"/>
                <a:gd name="T73" fmla="*/ 264 h 265"/>
                <a:gd name="T74" fmla="*/ 75 w 130"/>
                <a:gd name="T75" fmla="*/ 200 h 265"/>
                <a:gd name="T76" fmla="*/ 71 w 130"/>
                <a:gd name="T77" fmla="*/ 194 h 265"/>
                <a:gd name="T78" fmla="*/ 21 w 130"/>
                <a:gd name="T79" fmla="*/ 130 h 265"/>
                <a:gd name="T80" fmla="*/ 9 w 130"/>
                <a:gd name="T81" fmla="*/ 113 h 265"/>
                <a:gd name="T82" fmla="*/ 4 w 130"/>
                <a:gd name="T83" fmla="*/ 107 h 265"/>
                <a:gd name="T84" fmla="*/ 2 w 130"/>
                <a:gd name="T85" fmla="*/ 105 h 265"/>
                <a:gd name="T86" fmla="*/ 4 w 130"/>
                <a:gd name="T87" fmla="*/ 102 h 265"/>
                <a:gd name="T88" fmla="*/ 7 w 130"/>
                <a:gd name="T89" fmla="*/ 94 h 265"/>
                <a:gd name="T90" fmla="*/ 9 w 130"/>
                <a:gd name="T91" fmla="*/ 90 h 265"/>
                <a:gd name="T92" fmla="*/ 14 w 130"/>
                <a:gd name="T93" fmla="*/ 79 h 265"/>
                <a:gd name="T94" fmla="*/ 25 w 130"/>
                <a:gd name="T95" fmla="*/ 54 h 265"/>
                <a:gd name="T96" fmla="*/ 30 w 130"/>
                <a:gd name="T97" fmla="*/ 41 h 265"/>
                <a:gd name="T98" fmla="*/ 39 w 130"/>
                <a:gd name="T99" fmla="*/ 20 h 265"/>
                <a:gd name="T100" fmla="*/ 42 w 130"/>
                <a:gd name="T101" fmla="*/ 14 h 265"/>
                <a:gd name="T102" fmla="*/ 46 w 130"/>
                <a:gd name="T10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" h="265">
                  <a:moveTo>
                    <a:pt x="103" y="172"/>
                  </a:moveTo>
                  <a:cubicBezTo>
                    <a:pt x="129" y="262"/>
                    <a:pt x="129" y="262"/>
                    <a:pt x="129" y="262"/>
                  </a:cubicBezTo>
                  <a:cubicBezTo>
                    <a:pt x="129" y="261"/>
                    <a:pt x="130" y="261"/>
                    <a:pt x="130" y="261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3" y="172"/>
                    <a:pt x="103" y="172"/>
                    <a:pt x="103" y="172"/>
                  </a:cubicBezTo>
                  <a:moveTo>
                    <a:pt x="104" y="167"/>
                  </a:moveTo>
                  <a:cubicBezTo>
                    <a:pt x="103" y="167"/>
                    <a:pt x="103" y="168"/>
                    <a:pt x="102" y="169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1"/>
                    <a:pt x="105" y="171"/>
                    <a:pt x="105" y="171"/>
                  </a:cubicBezTo>
                  <a:cubicBezTo>
                    <a:pt x="104" y="167"/>
                    <a:pt x="104" y="167"/>
                    <a:pt x="104" y="167"/>
                  </a:cubicBezTo>
                  <a:moveTo>
                    <a:pt x="57" y="1"/>
                  </a:moveTo>
                  <a:cubicBezTo>
                    <a:pt x="56" y="2"/>
                    <a:pt x="55" y="2"/>
                    <a:pt x="55" y="2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9" y="152"/>
                    <a:pt x="100" y="152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57" y="1"/>
                    <a:pt x="57" y="1"/>
                    <a:pt x="57" y="1"/>
                  </a:cubicBezTo>
                  <a:moveTo>
                    <a:pt x="46" y="0"/>
                  </a:moveTo>
                  <a:cubicBezTo>
                    <a:pt x="41" y="12"/>
                    <a:pt x="41" y="12"/>
                    <a:pt x="41" y="1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70" y="197"/>
                    <a:pt x="70" y="197"/>
                    <a:pt x="70" y="197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4" y="202"/>
                    <a:pt x="74" y="202"/>
                    <a:pt x="74" y="202"/>
                  </a:cubicBezTo>
                  <a:cubicBezTo>
                    <a:pt x="123" y="265"/>
                    <a:pt x="123" y="265"/>
                    <a:pt x="123" y="265"/>
                  </a:cubicBezTo>
                  <a:cubicBezTo>
                    <a:pt x="123" y="265"/>
                    <a:pt x="124" y="264"/>
                    <a:pt x="124" y="26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2" y="196"/>
                    <a:pt x="72" y="196"/>
                    <a:pt x="72" y="196"/>
                  </a:cubicBezTo>
                  <a:cubicBezTo>
                    <a:pt x="71" y="194"/>
                    <a:pt x="71" y="194"/>
                    <a:pt x="71" y="19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0"/>
                    <a:pt x="47" y="0"/>
                    <a:pt x="4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3" name="Freeform 73"/>
            <p:cNvSpPr>
              <a:spLocks noEditPoints="1"/>
            </p:cNvSpPr>
            <p:nvPr/>
          </p:nvSpPr>
          <p:spPr bwMode="auto">
            <a:xfrm>
              <a:off x="11021586" y="3264194"/>
              <a:ext cx="356027" cy="1332047"/>
            </a:xfrm>
            <a:custGeom>
              <a:avLst/>
              <a:gdLst>
                <a:gd name="T0" fmla="*/ 83 w 84"/>
                <a:gd name="T1" fmla="*/ 344 h 345"/>
                <a:gd name="T2" fmla="*/ 84 w 84"/>
                <a:gd name="T3" fmla="*/ 344 h 345"/>
                <a:gd name="T4" fmla="*/ 83 w 84"/>
                <a:gd name="T5" fmla="*/ 238 h 345"/>
                <a:gd name="T6" fmla="*/ 79 w 84"/>
                <a:gd name="T7" fmla="*/ 345 h 345"/>
                <a:gd name="T8" fmla="*/ 46 w 84"/>
                <a:gd name="T9" fmla="*/ 222 h 345"/>
                <a:gd name="T10" fmla="*/ 36 w 84"/>
                <a:gd name="T11" fmla="*/ 187 h 345"/>
                <a:gd name="T12" fmla="*/ 43 w 84"/>
                <a:gd name="T13" fmla="*/ 219 h 345"/>
                <a:gd name="T14" fmla="*/ 36 w 84"/>
                <a:gd name="T15" fmla="*/ 187 h 345"/>
                <a:gd name="T16" fmla="*/ 83 w 84"/>
                <a:gd name="T17" fmla="*/ 161 h 345"/>
                <a:gd name="T18" fmla="*/ 84 w 84"/>
                <a:gd name="T19" fmla="*/ 237 h 345"/>
                <a:gd name="T20" fmla="*/ 83 w 84"/>
                <a:gd name="T21" fmla="*/ 5 h 345"/>
                <a:gd name="T22" fmla="*/ 83 w 84"/>
                <a:gd name="T23" fmla="*/ 44 h 345"/>
                <a:gd name="T24" fmla="*/ 83 w 84"/>
                <a:gd name="T25" fmla="*/ 85 h 345"/>
                <a:gd name="T26" fmla="*/ 84 w 84"/>
                <a:gd name="T27" fmla="*/ 158 h 345"/>
                <a:gd name="T28" fmla="*/ 84 w 84"/>
                <a:gd name="T29" fmla="*/ 81 h 345"/>
                <a:gd name="T30" fmla="*/ 84 w 84"/>
                <a:gd name="T31" fmla="*/ 37 h 345"/>
                <a:gd name="T32" fmla="*/ 83 w 84"/>
                <a:gd name="T33" fmla="*/ 5 h 345"/>
                <a:gd name="T34" fmla="*/ 67 w 84"/>
                <a:gd name="T35" fmla="*/ 8 h 345"/>
                <a:gd name="T36" fmla="*/ 51 w 84"/>
                <a:gd name="T37" fmla="*/ 22 h 345"/>
                <a:gd name="T38" fmla="*/ 1 w 84"/>
                <a:gd name="T39" fmla="*/ 68 h 345"/>
                <a:gd name="T40" fmla="*/ 1 w 84"/>
                <a:gd name="T41" fmla="*/ 70 h 345"/>
                <a:gd name="T42" fmla="*/ 3 w 84"/>
                <a:gd name="T43" fmla="*/ 80 h 345"/>
                <a:gd name="T44" fmla="*/ 8 w 84"/>
                <a:gd name="T45" fmla="*/ 94 h 345"/>
                <a:gd name="T46" fmla="*/ 9 w 84"/>
                <a:gd name="T47" fmla="*/ 100 h 345"/>
                <a:gd name="T48" fmla="*/ 17 w 84"/>
                <a:gd name="T49" fmla="*/ 127 h 345"/>
                <a:gd name="T50" fmla="*/ 21 w 84"/>
                <a:gd name="T51" fmla="*/ 141 h 345"/>
                <a:gd name="T52" fmla="*/ 35 w 84"/>
                <a:gd name="T53" fmla="*/ 185 h 345"/>
                <a:gd name="T54" fmla="*/ 21 w 84"/>
                <a:gd name="T55" fmla="*/ 136 h 345"/>
                <a:gd name="T56" fmla="*/ 17 w 84"/>
                <a:gd name="T57" fmla="*/ 122 h 345"/>
                <a:gd name="T58" fmla="*/ 10 w 84"/>
                <a:gd name="T59" fmla="*/ 96 h 345"/>
                <a:gd name="T60" fmla="*/ 8 w 84"/>
                <a:gd name="T61" fmla="*/ 91 h 345"/>
                <a:gd name="T62" fmla="*/ 4 w 84"/>
                <a:gd name="T63" fmla="*/ 77 h 345"/>
                <a:gd name="T64" fmla="*/ 34 w 84"/>
                <a:gd name="T65" fmla="*/ 41 h 345"/>
                <a:gd name="T66" fmla="*/ 61 w 84"/>
                <a:gd name="T67" fmla="*/ 16 h 345"/>
                <a:gd name="T68" fmla="*/ 77 w 84"/>
                <a:gd name="T69" fmla="*/ 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345">
                  <a:moveTo>
                    <a:pt x="83" y="238"/>
                  </a:move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4" y="344"/>
                    <a:pt x="84" y="344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3" y="238"/>
                    <a:pt x="83" y="238"/>
                    <a:pt x="83" y="238"/>
                  </a:cubicBezTo>
                  <a:moveTo>
                    <a:pt x="44" y="221"/>
                  </a:moveTo>
                  <a:cubicBezTo>
                    <a:pt x="79" y="345"/>
                    <a:pt x="79" y="345"/>
                    <a:pt x="79" y="345"/>
                  </a:cubicBezTo>
                  <a:cubicBezTo>
                    <a:pt x="79" y="345"/>
                    <a:pt x="80" y="345"/>
                    <a:pt x="81" y="344"/>
                  </a:cubicBezTo>
                  <a:cubicBezTo>
                    <a:pt x="46" y="222"/>
                    <a:pt x="46" y="222"/>
                    <a:pt x="46" y="222"/>
                  </a:cubicBezTo>
                  <a:cubicBezTo>
                    <a:pt x="44" y="221"/>
                    <a:pt x="44" y="221"/>
                    <a:pt x="44" y="221"/>
                  </a:cubicBezTo>
                  <a:moveTo>
                    <a:pt x="36" y="187"/>
                  </a:moveTo>
                  <a:cubicBezTo>
                    <a:pt x="34" y="188"/>
                    <a:pt x="34" y="188"/>
                    <a:pt x="34" y="188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5" y="220"/>
                    <a:pt x="45" y="220"/>
                    <a:pt x="45" y="220"/>
                  </a:cubicBezTo>
                  <a:cubicBezTo>
                    <a:pt x="36" y="187"/>
                    <a:pt x="36" y="187"/>
                    <a:pt x="36" y="187"/>
                  </a:cubicBezTo>
                  <a:moveTo>
                    <a:pt x="84" y="160"/>
                  </a:moveTo>
                  <a:cubicBezTo>
                    <a:pt x="83" y="161"/>
                    <a:pt x="83" y="161"/>
                    <a:pt x="83" y="161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7"/>
                    <a:pt x="84" y="237"/>
                    <a:pt x="84" y="237"/>
                  </a:cubicBezTo>
                  <a:cubicBezTo>
                    <a:pt x="84" y="160"/>
                    <a:pt x="84" y="160"/>
                    <a:pt x="84" y="160"/>
                  </a:cubicBezTo>
                  <a:moveTo>
                    <a:pt x="83" y="5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4" y="5"/>
                    <a:pt x="83" y="5"/>
                    <a:pt x="83" y="5"/>
                  </a:cubicBezTo>
                  <a:moveTo>
                    <a:pt x="76" y="0"/>
                  </a:moveTo>
                  <a:cubicBezTo>
                    <a:pt x="67" y="8"/>
                    <a:pt x="67" y="8"/>
                    <a:pt x="67" y="8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17" y="127"/>
                    <a:pt x="17" y="127"/>
                    <a:pt x="17" y="127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17" y="122"/>
                    <a:pt x="17" y="122"/>
                    <a:pt x="17" y="122"/>
                  </a:cubicBezTo>
                  <a:cubicBezTo>
                    <a:pt x="10" y="98"/>
                    <a:pt x="10" y="98"/>
                    <a:pt x="10" y="98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4" name="Freeform 74"/>
            <p:cNvSpPr>
              <a:spLocks noEditPoints="1"/>
            </p:cNvSpPr>
            <p:nvPr/>
          </p:nvSpPr>
          <p:spPr bwMode="auto">
            <a:xfrm>
              <a:off x="7260951" y="3773267"/>
              <a:ext cx="173541" cy="367574"/>
            </a:xfrm>
            <a:custGeom>
              <a:avLst/>
              <a:gdLst>
                <a:gd name="T0" fmla="*/ 0 w 41"/>
                <a:gd name="T1" fmla="*/ 6 h 95"/>
                <a:gd name="T2" fmla="*/ 0 w 41"/>
                <a:gd name="T3" fmla="*/ 27 h 95"/>
                <a:gd name="T4" fmla="*/ 0 w 41"/>
                <a:gd name="T5" fmla="*/ 30 h 95"/>
                <a:gd name="T6" fmla="*/ 0 w 41"/>
                <a:gd name="T7" fmla="*/ 35 h 95"/>
                <a:gd name="T8" fmla="*/ 0 w 41"/>
                <a:gd name="T9" fmla="*/ 37 h 95"/>
                <a:gd name="T10" fmla="*/ 0 w 41"/>
                <a:gd name="T11" fmla="*/ 93 h 95"/>
                <a:gd name="T12" fmla="*/ 0 w 41"/>
                <a:gd name="T13" fmla="*/ 93 h 95"/>
                <a:gd name="T14" fmla="*/ 1 w 41"/>
                <a:gd name="T15" fmla="*/ 93 h 95"/>
                <a:gd name="T16" fmla="*/ 1 w 41"/>
                <a:gd name="T17" fmla="*/ 36 h 95"/>
                <a:gd name="T18" fmla="*/ 1 w 41"/>
                <a:gd name="T19" fmla="*/ 33 h 95"/>
                <a:gd name="T20" fmla="*/ 1 w 41"/>
                <a:gd name="T21" fmla="*/ 28 h 95"/>
                <a:gd name="T22" fmla="*/ 1 w 41"/>
                <a:gd name="T23" fmla="*/ 26 h 95"/>
                <a:gd name="T24" fmla="*/ 1 w 41"/>
                <a:gd name="T25" fmla="*/ 7 h 95"/>
                <a:gd name="T26" fmla="*/ 1 w 41"/>
                <a:gd name="T27" fmla="*/ 7 h 95"/>
                <a:gd name="T28" fmla="*/ 0 w 41"/>
                <a:gd name="T29" fmla="*/ 6 h 95"/>
                <a:gd name="T30" fmla="*/ 12 w 41"/>
                <a:gd name="T31" fmla="*/ 0 h 95"/>
                <a:gd name="T32" fmla="*/ 11 w 41"/>
                <a:gd name="T33" fmla="*/ 1 h 95"/>
                <a:gd name="T34" fmla="*/ 26 w 41"/>
                <a:gd name="T35" fmla="*/ 10 h 95"/>
                <a:gd name="T36" fmla="*/ 28 w 41"/>
                <a:gd name="T37" fmla="*/ 11 h 95"/>
                <a:gd name="T38" fmla="*/ 32 w 41"/>
                <a:gd name="T39" fmla="*/ 13 h 95"/>
                <a:gd name="T40" fmla="*/ 34 w 41"/>
                <a:gd name="T41" fmla="*/ 14 h 95"/>
                <a:gd name="T42" fmla="*/ 37 w 41"/>
                <a:gd name="T43" fmla="*/ 16 h 95"/>
                <a:gd name="T44" fmla="*/ 38 w 41"/>
                <a:gd name="T45" fmla="*/ 17 h 95"/>
                <a:gd name="T46" fmla="*/ 37 w 41"/>
                <a:gd name="T47" fmla="*/ 20 h 95"/>
                <a:gd name="T48" fmla="*/ 6 w 41"/>
                <a:gd name="T49" fmla="*/ 94 h 95"/>
                <a:gd name="T50" fmla="*/ 8 w 41"/>
                <a:gd name="T51" fmla="*/ 95 h 95"/>
                <a:gd name="T52" fmla="*/ 25 w 41"/>
                <a:gd name="T53" fmla="*/ 53 h 95"/>
                <a:gd name="T54" fmla="*/ 25 w 41"/>
                <a:gd name="T55" fmla="*/ 52 h 95"/>
                <a:gd name="T56" fmla="*/ 31 w 41"/>
                <a:gd name="T57" fmla="*/ 40 h 95"/>
                <a:gd name="T58" fmla="*/ 37 w 41"/>
                <a:gd name="T59" fmla="*/ 25 h 95"/>
                <a:gd name="T60" fmla="*/ 39 w 41"/>
                <a:gd name="T61" fmla="*/ 21 h 95"/>
                <a:gd name="T62" fmla="*/ 40 w 41"/>
                <a:gd name="T63" fmla="*/ 17 h 95"/>
                <a:gd name="T64" fmla="*/ 41 w 41"/>
                <a:gd name="T65" fmla="*/ 16 h 95"/>
                <a:gd name="T66" fmla="*/ 39 w 41"/>
                <a:gd name="T67" fmla="*/ 15 h 95"/>
                <a:gd name="T68" fmla="*/ 39 w 41"/>
                <a:gd name="T69" fmla="*/ 15 h 95"/>
                <a:gd name="T70" fmla="*/ 37 w 41"/>
                <a:gd name="T71" fmla="*/ 14 h 95"/>
                <a:gd name="T72" fmla="*/ 35 w 41"/>
                <a:gd name="T73" fmla="*/ 13 h 95"/>
                <a:gd name="T74" fmla="*/ 34 w 41"/>
                <a:gd name="T75" fmla="*/ 12 h 95"/>
                <a:gd name="T76" fmla="*/ 30 w 41"/>
                <a:gd name="T77" fmla="*/ 10 h 95"/>
                <a:gd name="T78" fmla="*/ 28 w 41"/>
                <a:gd name="T79" fmla="*/ 9 h 95"/>
                <a:gd name="T80" fmla="*/ 12 w 41"/>
                <a:gd name="T8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" h="95">
                  <a:moveTo>
                    <a:pt x="0" y="6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moveTo>
                    <a:pt x="12" y="0"/>
                  </a:moveTo>
                  <a:cubicBezTo>
                    <a:pt x="12" y="0"/>
                    <a:pt x="11" y="1"/>
                    <a:pt x="11" y="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7" y="94"/>
                    <a:pt x="7" y="95"/>
                    <a:pt x="8" y="95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47"/>
                    <a:pt x="27" y="43"/>
                    <a:pt x="31" y="40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5" name="Freeform 75"/>
            <p:cNvSpPr>
              <a:spLocks noEditPoints="1"/>
            </p:cNvSpPr>
            <p:nvPr/>
          </p:nvSpPr>
          <p:spPr bwMode="auto">
            <a:xfrm>
              <a:off x="6235811" y="3646406"/>
              <a:ext cx="1300658" cy="699365"/>
            </a:xfrm>
            <a:custGeom>
              <a:avLst/>
              <a:gdLst>
                <a:gd name="T0" fmla="*/ 257 w 307"/>
                <a:gd name="T1" fmla="*/ 141 h 181"/>
                <a:gd name="T2" fmla="*/ 265 w 307"/>
                <a:gd name="T3" fmla="*/ 148 h 181"/>
                <a:gd name="T4" fmla="*/ 307 w 307"/>
                <a:gd name="T5" fmla="*/ 176 h 181"/>
                <a:gd name="T6" fmla="*/ 268 w 307"/>
                <a:gd name="T7" fmla="*/ 148 h 181"/>
                <a:gd name="T8" fmla="*/ 257 w 307"/>
                <a:gd name="T9" fmla="*/ 140 h 181"/>
                <a:gd name="T10" fmla="*/ 11 w 307"/>
                <a:gd name="T11" fmla="*/ 112 h 181"/>
                <a:gd name="T12" fmla="*/ 50 w 307"/>
                <a:gd name="T13" fmla="*/ 122 h 181"/>
                <a:gd name="T14" fmla="*/ 134 w 307"/>
                <a:gd name="T15" fmla="*/ 141 h 181"/>
                <a:gd name="T16" fmla="*/ 186 w 307"/>
                <a:gd name="T17" fmla="*/ 153 h 181"/>
                <a:gd name="T18" fmla="*/ 251 w 307"/>
                <a:gd name="T19" fmla="*/ 169 h 181"/>
                <a:gd name="T20" fmla="*/ 263 w 307"/>
                <a:gd name="T21" fmla="*/ 172 h 181"/>
                <a:gd name="T22" fmla="*/ 305 w 307"/>
                <a:gd name="T23" fmla="*/ 180 h 181"/>
                <a:gd name="T24" fmla="*/ 258 w 307"/>
                <a:gd name="T25" fmla="*/ 169 h 181"/>
                <a:gd name="T26" fmla="*/ 250 w 307"/>
                <a:gd name="T27" fmla="*/ 167 h 181"/>
                <a:gd name="T28" fmla="*/ 180 w 307"/>
                <a:gd name="T29" fmla="*/ 150 h 181"/>
                <a:gd name="T30" fmla="*/ 133 w 307"/>
                <a:gd name="T31" fmla="*/ 139 h 181"/>
                <a:gd name="T32" fmla="*/ 48 w 307"/>
                <a:gd name="T33" fmla="*/ 119 h 181"/>
                <a:gd name="T34" fmla="*/ 32 w 307"/>
                <a:gd name="T35" fmla="*/ 5 h 181"/>
                <a:gd name="T36" fmla="*/ 0 w 307"/>
                <a:gd name="T37" fmla="*/ 82 h 181"/>
                <a:gd name="T38" fmla="*/ 0 w 307"/>
                <a:gd name="T39" fmla="*/ 94 h 181"/>
                <a:gd name="T40" fmla="*/ 2 w 307"/>
                <a:gd name="T41" fmla="*/ 82 h 181"/>
                <a:gd name="T42" fmla="*/ 32 w 307"/>
                <a:gd name="T43" fmla="*/ 5 h 181"/>
                <a:gd name="T44" fmla="*/ 51 w 307"/>
                <a:gd name="T45" fmla="*/ 2 h 181"/>
                <a:gd name="T46" fmla="*/ 190 w 307"/>
                <a:gd name="T47" fmla="*/ 97 h 181"/>
                <a:gd name="T48" fmla="*/ 196 w 307"/>
                <a:gd name="T49" fmla="*/ 100 h 181"/>
                <a:gd name="T50" fmla="*/ 199 w 307"/>
                <a:gd name="T51" fmla="*/ 103 h 181"/>
                <a:gd name="T52" fmla="*/ 212 w 307"/>
                <a:gd name="T53" fmla="*/ 111 h 181"/>
                <a:gd name="T54" fmla="*/ 237 w 307"/>
                <a:gd name="T55" fmla="*/ 127 h 181"/>
                <a:gd name="T56" fmla="*/ 201 w 307"/>
                <a:gd name="T57" fmla="*/ 102 h 181"/>
                <a:gd name="T58" fmla="*/ 197 w 307"/>
                <a:gd name="T59" fmla="*/ 99 h 181"/>
                <a:gd name="T60" fmla="*/ 196 w 307"/>
                <a:gd name="T61" fmla="*/ 98 h 181"/>
                <a:gd name="T62" fmla="*/ 190 w 307"/>
                <a:gd name="T63" fmla="*/ 9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181">
                  <a:moveTo>
                    <a:pt x="257" y="140"/>
                  </a:moveTo>
                  <a:cubicBezTo>
                    <a:pt x="257" y="141"/>
                    <a:pt x="257" y="141"/>
                    <a:pt x="257" y="141"/>
                  </a:cubicBezTo>
                  <a:cubicBezTo>
                    <a:pt x="257" y="142"/>
                    <a:pt x="257" y="142"/>
                    <a:pt x="257" y="142"/>
                  </a:cubicBezTo>
                  <a:cubicBezTo>
                    <a:pt x="265" y="148"/>
                    <a:pt x="265" y="148"/>
                    <a:pt x="265" y="148"/>
                  </a:cubicBezTo>
                  <a:cubicBezTo>
                    <a:pt x="267" y="149"/>
                    <a:pt x="267" y="149"/>
                    <a:pt x="267" y="149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6"/>
                    <a:pt x="307" y="175"/>
                    <a:pt x="307" y="175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267" y="147"/>
                    <a:pt x="267" y="147"/>
                    <a:pt x="267" y="147"/>
                  </a:cubicBezTo>
                  <a:cubicBezTo>
                    <a:pt x="257" y="140"/>
                    <a:pt x="257" y="140"/>
                    <a:pt x="257" y="140"/>
                  </a:cubicBezTo>
                  <a:moveTo>
                    <a:pt x="11" y="111"/>
                  </a:moveTo>
                  <a:cubicBezTo>
                    <a:pt x="11" y="111"/>
                    <a:pt x="11" y="112"/>
                    <a:pt x="11" y="112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82" y="153"/>
                    <a:pt x="182" y="153"/>
                    <a:pt x="182" y="153"/>
                  </a:cubicBezTo>
                  <a:cubicBezTo>
                    <a:pt x="186" y="153"/>
                    <a:pt x="186" y="153"/>
                    <a:pt x="186" y="153"/>
                  </a:cubicBezTo>
                  <a:cubicBezTo>
                    <a:pt x="249" y="168"/>
                    <a:pt x="249" y="168"/>
                    <a:pt x="249" y="168"/>
                  </a:cubicBezTo>
                  <a:cubicBezTo>
                    <a:pt x="251" y="169"/>
                    <a:pt x="251" y="169"/>
                    <a:pt x="251" y="169"/>
                  </a:cubicBezTo>
                  <a:cubicBezTo>
                    <a:pt x="260" y="171"/>
                    <a:pt x="260" y="171"/>
                    <a:pt x="260" y="171"/>
                  </a:cubicBezTo>
                  <a:cubicBezTo>
                    <a:pt x="263" y="172"/>
                    <a:pt x="263" y="172"/>
                    <a:pt x="263" y="172"/>
                  </a:cubicBezTo>
                  <a:cubicBezTo>
                    <a:pt x="305" y="181"/>
                    <a:pt x="305" y="181"/>
                    <a:pt x="305" y="181"/>
                  </a:cubicBezTo>
                  <a:cubicBezTo>
                    <a:pt x="305" y="181"/>
                    <a:pt x="305" y="180"/>
                    <a:pt x="305" y="180"/>
                  </a:cubicBezTo>
                  <a:cubicBezTo>
                    <a:pt x="261" y="169"/>
                    <a:pt x="261" y="169"/>
                    <a:pt x="261" y="169"/>
                  </a:cubicBezTo>
                  <a:cubicBezTo>
                    <a:pt x="258" y="169"/>
                    <a:pt x="258" y="169"/>
                    <a:pt x="258" y="169"/>
                  </a:cubicBezTo>
                  <a:cubicBezTo>
                    <a:pt x="252" y="167"/>
                    <a:pt x="252" y="167"/>
                    <a:pt x="252" y="167"/>
                  </a:cubicBezTo>
                  <a:cubicBezTo>
                    <a:pt x="250" y="167"/>
                    <a:pt x="250" y="167"/>
                    <a:pt x="250" y="167"/>
                  </a:cubicBezTo>
                  <a:cubicBezTo>
                    <a:pt x="183" y="151"/>
                    <a:pt x="183" y="151"/>
                    <a:pt x="183" y="151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11" y="111"/>
                    <a:pt x="11" y="111"/>
                    <a:pt x="11" y="111"/>
                  </a:cubicBezTo>
                  <a:moveTo>
                    <a:pt x="32" y="5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" y="94"/>
                    <a:pt x="1" y="94"/>
                    <a:pt x="2" y="95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2" y="5"/>
                  </a:cubicBezTo>
                  <a:moveTo>
                    <a:pt x="52" y="0"/>
                  </a:moveTo>
                  <a:cubicBezTo>
                    <a:pt x="52" y="1"/>
                    <a:pt x="52" y="1"/>
                    <a:pt x="51" y="2"/>
                  </a:cubicBezTo>
                  <a:cubicBezTo>
                    <a:pt x="189" y="95"/>
                    <a:pt x="189" y="95"/>
                    <a:pt x="189" y="95"/>
                  </a:cubicBezTo>
                  <a:cubicBezTo>
                    <a:pt x="190" y="97"/>
                    <a:pt x="190" y="97"/>
                    <a:pt x="190" y="97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6" y="100"/>
                    <a:pt x="196" y="100"/>
                    <a:pt x="196" y="100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9" y="103"/>
                    <a:pt x="199" y="103"/>
                    <a:pt x="199" y="103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12" y="111"/>
                    <a:pt x="212" y="111"/>
                    <a:pt x="212" y="111"/>
                  </a:cubicBezTo>
                  <a:cubicBezTo>
                    <a:pt x="235" y="128"/>
                    <a:pt x="235" y="128"/>
                    <a:pt x="235" y="128"/>
                  </a:cubicBezTo>
                  <a:cubicBezTo>
                    <a:pt x="236" y="127"/>
                    <a:pt x="237" y="127"/>
                    <a:pt x="237" y="127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199" y="101"/>
                    <a:pt x="199" y="101"/>
                    <a:pt x="199" y="101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6" y="98"/>
                    <a:pt x="196" y="98"/>
                    <a:pt x="196" y="98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6" name="Freeform 76"/>
            <p:cNvSpPr>
              <a:spLocks noEditPoints="1"/>
            </p:cNvSpPr>
            <p:nvPr/>
          </p:nvSpPr>
          <p:spPr bwMode="auto">
            <a:xfrm>
              <a:off x="11080625" y="3568337"/>
              <a:ext cx="898115" cy="862008"/>
            </a:xfrm>
            <a:custGeom>
              <a:avLst/>
              <a:gdLst>
                <a:gd name="T0" fmla="*/ 1 w 212"/>
                <a:gd name="T1" fmla="*/ 127 h 223"/>
                <a:gd name="T2" fmla="*/ 0 w 212"/>
                <a:gd name="T3" fmla="*/ 129 h 223"/>
                <a:gd name="T4" fmla="*/ 2 w 212"/>
                <a:gd name="T5" fmla="*/ 130 h 223"/>
                <a:gd name="T6" fmla="*/ 4 w 212"/>
                <a:gd name="T7" fmla="*/ 131 h 223"/>
                <a:gd name="T8" fmla="*/ 30 w 212"/>
                <a:gd name="T9" fmla="*/ 142 h 223"/>
                <a:gd name="T10" fmla="*/ 32 w 212"/>
                <a:gd name="T11" fmla="*/ 143 h 223"/>
                <a:gd name="T12" fmla="*/ 69 w 212"/>
                <a:gd name="T13" fmla="*/ 159 h 223"/>
                <a:gd name="T14" fmla="*/ 70 w 212"/>
                <a:gd name="T15" fmla="*/ 160 h 223"/>
                <a:gd name="T16" fmla="*/ 212 w 212"/>
                <a:gd name="T17" fmla="*/ 223 h 223"/>
                <a:gd name="T18" fmla="*/ 212 w 212"/>
                <a:gd name="T19" fmla="*/ 221 h 223"/>
                <a:gd name="T20" fmla="*/ 70 w 212"/>
                <a:gd name="T21" fmla="*/ 158 h 223"/>
                <a:gd name="T22" fmla="*/ 69 w 212"/>
                <a:gd name="T23" fmla="*/ 157 h 223"/>
                <a:gd name="T24" fmla="*/ 31 w 212"/>
                <a:gd name="T25" fmla="*/ 141 h 223"/>
                <a:gd name="T26" fmla="*/ 29 w 212"/>
                <a:gd name="T27" fmla="*/ 140 h 223"/>
                <a:gd name="T28" fmla="*/ 4 w 212"/>
                <a:gd name="T29" fmla="*/ 129 h 223"/>
                <a:gd name="T30" fmla="*/ 2 w 212"/>
                <a:gd name="T31" fmla="*/ 128 h 223"/>
                <a:gd name="T32" fmla="*/ 1 w 212"/>
                <a:gd name="T33" fmla="*/ 127 h 223"/>
                <a:gd name="T34" fmla="*/ 212 w 212"/>
                <a:gd name="T35" fmla="*/ 0 h 223"/>
                <a:gd name="T36" fmla="*/ 70 w 212"/>
                <a:gd name="T37" fmla="*/ 79 h 223"/>
                <a:gd name="T38" fmla="*/ 69 w 212"/>
                <a:gd name="T39" fmla="*/ 80 h 223"/>
                <a:gd name="T40" fmla="*/ 21 w 212"/>
                <a:gd name="T41" fmla="*/ 106 h 223"/>
                <a:gd name="T42" fmla="*/ 20 w 212"/>
                <a:gd name="T43" fmla="*/ 107 h 223"/>
                <a:gd name="T44" fmla="*/ 3 w 212"/>
                <a:gd name="T45" fmla="*/ 116 h 223"/>
                <a:gd name="T46" fmla="*/ 3 w 212"/>
                <a:gd name="T47" fmla="*/ 118 h 223"/>
                <a:gd name="T48" fmla="*/ 20 w 212"/>
                <a:gd name="T49" fmla="*/ 109 h 223"/>
                <a:gd name="T50" fmla="*/ 22 w 212"/>
                <a:gd name="T51" fmla="*/ 108 h 223"/>
                <a:gd name="T52" fmla="*/ 69 w 212"/>
                <a:gd name="T53" fmla="*/ 82 h 223"/>
                <a:gd name="T54" fmla="*/ 70 w 212"/>
                <a:gd name="T55" fmla="*/ 81 h 223"/>
                <a:gd name="T56" fmla="*/ 212 w 212"/>
                <a:gd name="T57" fmla="*/ 2 h 223"/>
                <a:gd name="T58" fmla="*/ 212 w 212"/>
                <a:gd name="T5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2" h="223">
                  <a:moveTo>
                    <a:pt x="1" y="127"/>
                  </a:moveTo>
                  <a:cubicBezTo>
                    <a:pt x="1" y="128"/>
                    <a:pt x="0" y="128"/>
                    <a:pt x="0" y="129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212" y="223"/>
                    <a:pt x="212" y="223"/>
                    <a:pt x="212" y="223"/>
                  </a:cubicBezTo>
                  <a:cubicBezTo>
                    <a:pt x="212" y="221"/>
                    <a:pt x="212" y="221"/>
                    <a:pt x="212" y="221"/>
                  </a:cubicBezTo>
                  <a:cubicBezTo>
                    <a:pt x="70" y="158"/>
                    <a:pt x="70" y="158"/>
                    <a:pt x="70" y="158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1" y="127"/>
                    <a:pt x="1" y="127"/>
                    <a:pt x="1" y="127"/>
                  </a:cubicBezTo>
                  <a:moveTo>
                    <a:pt x="212" y="0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3" y="117"/>
                    <a:pt x="3" y="118"/>
                    <a:pt x="3" y="11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0"/>
                    <a:pt x="212" y="0"/>
                    <a:pt x="2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7" name="Freeform 87"/>
            <p:cNvSpPr/>
            <p:nvPr/>
          </p:nvSpPr>
          <p:spPr bwMode="auto">
            <a:xfrm>
              <a:off x="7981948" y="3340637"/>
              <a:ext cx="109134" cy="97585"/>
            </a:xfrm>
            <a:custGeom>
              <a:avLst/>
              <a:gdLst>
                <a:gd name="T0" fmla="*/ 13 w 26"/>
                <a:gd name="T1" fmla="*/ 0 h 25"/>
                <a:gd name="T2" fmla="*/ 9 w 26"/>
                <a:gd name="T3" fmla="*/ 0 h 25"/>
                <a:gd name="T4" fmla="*/ 6 w 26"/>
                <a:gd name="T5" fmla="*/ 2 h 25"/>
                <a:gd name="T6" fmla="*/ 0 w 26"/>
                <a:gd name="T7" fmla="*/ 12 h 25"/>
                <a:gd name="T8" fmla="*/ 4 w 26"/>
                <a:gd name="T9" fmla="*/ 21 h 25"/>
                <a:gd name="T10" fmla="*/ 5 w 26"/>
                <a:gd name="T11" fmla="*/ 23 h 25"/>
                <a:gd name="T12" fmla="*/ 7 w 26"/>
                <a:gd name="T13" fmla="*/ 24 h 25"/>
                <a:gd name="T14" fmla="*/ 9 w 26"/>
                <a:gd name="T15" fmla="*/ 24 h 25"/>
                <a:gd name="T16" fmla="*/ 10 w 26"/>
                <a:gd name="T17" fmla="*/ 25 h 25"/>
                <a:gd name="T18" fmla="*/ 12 w 26"/>
                <a:gd name="T19" fmla="*/ 25 h 25"/>
                <a:gd name="T20" fmla="*/ 13 w 26"/>
                <a:gd name="T21" fmla="*/ 25 h 25"/>
                <a:gd name="T22" fmla="*/ 13 w 26"/>
                <a:gd name="T23" fmla="*/ 25 h 25"/>
                <a:gd name="T24" fmla="*/ 16 w 26"/>
                <a:gd name="T25" fmla="*/ 25 h 25"/>
                <a:gd name="T26" fmla="*/ 18 w 26"/>
                <a:gd name="T27" fmla="*/ 24 h 25"/>
                <a:gd name="T28" fmla="*/ 19 w 26"/>
                <a:gd name="T29" fmla="*/ 23 h 25"/>
                <a:gd name="T30" fmla="*/ 21 w 26"/>
                <a:gd name="T31" fmla="*/ 22 h 25"/>
                <a:gd name="T32" fmla="*/ 26 w 26"/>
                <a:gd name="T33" fmla="*/ 12 h 25"/>
                <a:gd name="T34" fmla="*/ 26 w 26"/>
                <a:gd name="T35" fmla="*/ 12 h 25"/>
                <a:gd name="T36" fmla="*/ 25 w 26"/>
                <a:gd name="T37" fmla="*/ 10 h 25"/>
                <a:gd name="T38" fmla="*/ 25 w 26"/>
                <a:gd name="T39" fmla="*/ 8 h 25"/>
                <a:gd name="T40" fmla="*/ 22 w 26"/>
                <a:gd name="T41" fmla="*/ 3 h 25"/>
                <a:gd name="T42" fmla="*/ 19 w 26"/>
                <a:gd name="T43" fmla="*/ 1 h 25"/>
                <a:gd name="T44" fmla="*/ 18 w 26"/>
                <a:gd name="T45" fmla="*/ 1 h 25"/>
                <a:gd name="T46" fmla="*/ 13 w 26"/>
                <a:gd name="T4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2" y="4"/>
                    <a:pt x="0" y="8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4" y="22"/>
                    <a:pt x="5" y="22"/>
                    <a:pt x="5" y="23"/>
                  </a:cubicBezTo>
                  <a:cubicBezTo>
                    <a:pt x="6" y="23"/>
                    <a:pt x="7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8" y="24"/>
                  </a:cubicBezTo>
                  <a:cubicBezTo>
                    <a:pt x="19" y="24"/>
                    <a:pt x="19" y="24"/>
                    <a:pt x="19" y="23"/>
                  </a:cubicBezTo>
                  <a:cubicBezTo>
                    <a:pt x="20" y="23"/>
                    <a:pt x="20" y="23"/>
                    <a:pt x="21" y="22"/>
                  </a:cubicBezTo>
                  <a:cubicBezTo>
                    <a:pt x="24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0"/>
                    <a:pt x="25" y="10"/>
                  </a:cubicBezTo>
                  <a:cubicBezTo>
                    <a:pt x="25" y="9"/>
                    <a:pt x="25" y="8"/>
                    <a:pt x="25" y="8"/>
                  </a:cubicBezTo>
                  <a:cubicBezTo>
                    <a:pt x="24" y="6"/>
                    <a:pt x="23" y="5"/>
                    <a:pt x="22" y="3"/>
                  </a:cubicBezTo>
                  <a:cubicBezTo>
                    <a:pt x="21" y="3"/>
                    <a:pt x="20" y="2"/>
                    <a:pt x="19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8" name="Freeform 122"/>
            <p:cNvSpPr/>
            <p:nvPr/>
          </p:nvSpPr>
          <p:spPr bwMode="auto">
            <a:xfrm>
              <a:off x="7303889" y="3101551"/>
              <a:ext cx="42937" cy="3578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5 h 9"/>
                <a:gd name="T4" fmla="*/ 4 w 10"/>
                <a:gd name="T5" fmla="*/ 9 h 9"/>
                <a:gd name="T6" fmla="*/ 5 w 10"/>
                <a:gd name="T7" fmla="*/ 9 h 9"/>
                <a:gd name="T8" fmla="*/ 6 w 10"/>
                <a:gd name="T9" fmla="*/ 9 h 9"/>
                <a:gd name="T10" fmla="*/ 10 w 10"/>
                <a:gd name="T11" fmla="*/ 5 h 9"/>
                <a:gd name="T12" fmla="*/ 10 w 10"/>
                <a:gd name="T13" fmla="*/ 4 h 9"/>
                <a:gd name="T14" fmla="*/ 9 w 10"/>
                <a:gd name="T15" fmla="*/ 2 h 9"/>
                <a:gd name="T16" fmla="*/ 5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8" y="9"/>
                    <a:pt x="10" y="7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3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5988440" y="2912874"/>
            <a:ext cx="2088463" cy="583565"/>
          </a:xfrm>
          <a:prstGeom prst="rect">
            <a:avLst/>
          </a:prstGeom>
          <a:solidFill>
            <a:srgbClr val="3ABFC4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总结</a:t>
            </a:r>
            <a:endParaRPr kumimoji="1" lang="zh-CN" altLang="en-US" sz="3200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3982 L 0 0.14815 " pathEditMode="relative" rAng="0" ptsTypes="AA">
                                      <p:cBhvr>
                                        <p:cTn id="35" dur="75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-0.03982 L 0 2.22222E-6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animBg="1"/>
      <p:bldP spid="264" grpId="0" animBg="1"/>
      <p:bldP spid="266" grpId="0" animBg="1"/>
      <p:bldP spid="267" grpId="0" animBg="1"/>
      <p:bldP spid="51" grpId="0"/>
      <p:bldP spid="6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70446" y="2340515"/>
            <a:ext cx="2242673" cy="3326073"/>
            <a:chOff x="1170446" y="2035721"/>
            <a:chExt cx="2242673" cy="3326073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1170446" y="2035721"/>
              <a:ext cx="2242673" cy="3293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/>
              </a:innerShdw>
            </a:effectLst>
          </p:spPr>
          <p:txBody>
            <a:bodyPr/>
            <a:lstStyle/>
            <a:p>
              <a:endParaRPr lang="zh-CN" altLang="zh-CN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0" name="Freeform 25"/>
            <p:cNvSpPr/>
            <p:nvPr/>
          </p:nvSpPr>
          <p:spPr bwMode="auto">
            <a:xfrm>
              <a:off x="1170446" y="2035721"/>
              <a:ext cx="870810" cy="1019484"/>
            </a:xfrm>
            <a:custGeom>
              <a:avLst/>
              <a:gdLst>
                <a:gd name="T0" fmla="*/ 64 w 64"/>
                <a:gd name="T1" fmla="*/ 21 h 75"/>
                <a:gd name="T2" fmla="*/ 59 w 64"/>
                <a:gd name="T3" fmla="*/ 0 h 75"/>
                <a:gd name="T4" fmla="*/ 0 w 64"/>
                <a:gd name="T5" fmla="*/ 0 h 75"/>
                <a:gd name="T6" fmla="*/ 0 w 64"/>
                <a:gd name="T7" fmla="*/ 74 h 75"/>
                <a:gd name="T8" fmla="*/ 10 w 64"/>
                <a:gd name="T9" fmla="*/ 75 h 75"/>
                <a:gd name="T10" fmla="*/ 64 w 64"/>
                <a:gd name="T11" fmla="*/ 2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75">
                  <a:moveTo>
                    <a:pt x="64" y="21"/>
                  </a:moveTo>
                  <a:cubicBezTo>
                    <a:pt x="64" y="14"/>
                    <a:pt x="62" y="7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" y="75"/>
                    <a:pt x="7" y="75"/>
                    <a:pt x="10" y="75"/>
                  </a:cubicBezTo>
                  <a:cubicBezTo>
                    <a:pt x="40" y="75"/>
                    <a:pt x="64" y="51"/>
                    <a:pt x="64" y="21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43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8" name="TextBox 18"/>
            <p:cNvSpPr txBox="1"/>
            <p:nvPr/>
          </p:nvSpPr>
          <p:spPr>
            <a:xfrm>
              <a:off x="1340041" y="2221082"/>
              <a:ext cx="722135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01</a:t>
              </a:r>
              <a:endParaRPr lang="en-US" altLang="zh-CN" sz="2400" b="1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1272388" y="3054839"/>
              <a:ext cx="2038788" cy="2306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首先，对于高质量的软件测试，用例设计不仅需要考虑明确的显式功能性需求，还要涉及兼容性、安全性和性能等一系列的非功能性需求，这些非功能性需求对软件系统的质量有着举足轻重的作用。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grpSp>
          <p:nvGrpSpPr>
            <p:cNvPr id="136" name="组合 216"/>
            <p:cNvGrpSpPr/>
            <p:nvPr/>
          </p:nvGrpSpPr>
          <p:grpSpPr bwMode="auto">
            <a:xfrm>
              <a:off x="2655979" y="2401483"/>
              <a:ext cx="470319" cy="355880"/>
              <a:chOff x="3192306" y="2570217"/>
              <a:chExt cx="1014015" cy="767637"/>
            </a:xfrm>
            <a:solidFill>
              <a:srgbClr val="005D9D"/>
            </a:solidFill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7" name="Freeform 74"/>
              <p:cNvSpPr>
                <a:spLocks noEditPoints="1"/>
              </p:cNvSpPr>
              <p:nvPr/>
            </p:nvSpPr>
            <p:spPr bwMode="auto">
              <a:xfrm>
                <a:off x="3484172" y="3081974"/>
                <a:ext cx="649933" cy="240826"/>
              </a:xfrm>
              <a:custGeom>
                <a:avLst/>
                <a:gdLst>
                  <a:gd name="T0" fmla="*/ 0 w 173"/>
                  <a:gd name="T1" fmla="*/ 12 h 64"/>
                  <a:gd name="T2" fmla="*/ 0 w 173"/>
                  <a:gd name="T3" fmla="*/ 52 h 64"/>
                  <a:gd name="T4" fmla="*/ 12 w 173"/>
                  <a:gd name="T5" fmla="*/ 64 h 64"/>
                  <a:gd name="T6" fmla="*/ 173 w 173"/>
                  <a:gd name="T7" fmla="*/ 64 h 64"/>
                  <a:gd name="T8" fmla="*/ 173 w 173"/>
                  <a:gd name="T9" fmla="*/ 54 h 64"/>
                  <a:gd name="T10" fmla="*/ 162 w 173"/>
                  <a:gd name="T11" fmla="*/ 54 h 64"/>
                  <a:gd name="T12" fmla="*/ 159 w 173"/>
                  <a:gd name="T13" fmla="*/ 34 h 64"/>
                  <a:gd name="T14" fmla="*/ 164 w 173"/>
                  <a:gd name="T15" fmla="*/ 10 h 64"/>
                  <a:gd name="T16" fmla="*/ 173 w 173"/>
                  <a:gd name="T17" fmla="*/ 10 h 64"/>
                  <a:gd name="T18" fmla="*/ 173 w 173"/>
                  <a:gd name="T19" fmla="*/ 0 h 64"/>
                  <a:gd name="T20" fmla="*/ 12 w 173"/>
                  <a:gd name="T21" fmla="*/ 0 h 64"/>
                  <a:gd name="T22" fmla="*/ 0 w 173"/>
                  <a:gd name="T23" fmla="*/ 12 h 64"/>
                  <a:gd name="T24" fmla="*/ 150 w 173"/>
                  <a:gd name="T25" fmla="*/ 21 h 64"/>
                  <a:gd name="T26" fmla="*/ 149 w 173"/>
                  <a:gd name="T27" fmla="*/ 30 h 64"/>
                  <a:gd name="T28" fmla="*/ 25 w 173"/>
                  <a:gd name="T29" fmla="*/ 30 h 64"/>
                  <a:gd name="T30" fmla="*/ 25 w 173"/>
                  <a:gd name="T31" fmla="*/ 34 h 64"/>
                  <a:gd name="T32" fmla="*/ 149 w 173"/>
                  <a:gd name="T33" fmla="*/ 34 h 64"/>
                  <a:gd name="T34" fmla="*/ 150 w 173"/>
                  <a:gd name="T35" fmla="*/ 43 h 64"/>
                  <a:gd name="T36" fmla="*/ 26 w 173"/>
                  <a:gd name="T37" fmla="*/ 43 h 64"/>
                  <a:gd name="T38" fmla="*/ 26 w 173"/>
                  <a:gd name="T39" fmla="*/ 47 h 64"/>
                  <a:gd name="T40" fmla="*/ 150 w 173"/>
                  <a:gd name="T41" fmla="*/ 47 h 64"/>
                  <a:gd name="T42" fmla="*/ 152 w 173"/>
                  <a:gd name="T43" fmla="*/ 54 h 64"/>
                  <a:gd name="T44" fmla="*/ 12 w 173"/>
                  <a:gd name="T45" fmla="*/ 54 h 64"/>
                  <a:gd name="T46" fmla="*/ 10 w 173"/>
                  <a:gd name="T47" fmla="*/ 52 h 64"/>
                  <a:gd name="T48" fmla="*/ 10 w 173"/>
                  <a:gd name="T49" fmla="*/ 12 h 64"/>
                  <a:gd name="T50" fmla="*/ 12 w 173"/>
                  <a:gd name="T51" fmla="*/ 10 h 64"/>
                  <a:gd name="T52" fmla="*/ 153 w 173"/>
                  <a:gd name="T53" fmla="*/ 10 h 64"/>
                  <a:gd name="T54" fmla="*/ 151 w 173"/>
                  <a:gd name="T55" fmla="*/ 17 h 64"/>
                  <a:gd name="T56" fmla="*/ 26 w 173"/>
                  <a:gd name="T57" fmla="*/ 17 h 64"/>
                  <a:gd name="T58" fmla="*/ 26 w 173"/>
                  <a:gd name="T59" fmla="*/ 21 h 64"/>
                  <a:gd name="T60" fmla="*/ 150 w 173"/>
                  <a:gd name="T61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4">
                    <a:moveTo>
                      <a:pt x="0" y="12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9"/>
                      <a:pt x="6" y="64"/>
                      <a:pt x="12" y="64"/>
                    </a:cubicBezTo>
                    <a:cubicBezTo>
                      <a:pt x="173" y="64"/>
                      <a:pt x="173" y="64"/>
                      <a:pt x="173" y="64"/>
                    </a:cubicBezTo>
                    <a:cubicBezTo>
                      <a:pt x="173" y="54"/>
                      <a:pt x="173" y="54"/>
                      <a:pt x="173" y="54"/>
                    </a:cubicBezTo>
                    <a:cubicBezTo>
                      <a:pt x="162" y="54"/>
                      <a:pt x="162" y="54"/>
                      <a:pt x="162" y="54"/>
                    </a:cubicBezTo>
                    <a:cubicBezTo>
                      <a:pt x="161" y="50"/>
                      <a:pt x="159" y="43"/>
                      <a:pt x="159" y="34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  <a:moveTo>
                      <a:pt x="150" y="21"/>
                    </a:moveTo>
                    <a:cubicBezTo>
                      <a:pt x="150" y="24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149" y="34"/>
                      <a:pt x="149" y="34"/>
                      <a:pt x="149" y="34"/>
                    </a:cubicBezTo>
                    <a:cubicBezTo>
                      <a:pt x="149" y="37"/>
                      <a:pt x="149" y="40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150" y="47"/>
                      <a:pt x="150" y="47"/>
                      <a:pt x="150" y="47"/>
                    </a:cubicBezTo>
                    <a:cubicBezTo>
                      <a:pt x="151" y="50"/>
                      <a:pt x="151" y="52"/>
                      <a:pt x="15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1" y="54"/>
                      <a:pt x="10" y="53"/>
                      <a:pt x="10" y="5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2"/>
                      <a:pt x="152" y="14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1"/>
                      <a:pt x="26" y="21"/>
                      <a:pt x="26" y="21"/>
                    </a:cubicBezTo>
                    <a:lnTo>
                      <a:pt x="150" y="21"/>
                    </a:lnTo>
                    <a:close/>
                  </a:path>
                </a:pathLst>
              </a:custGeom>
              <a:solidFill>
                <a:srgbClr val="8AACA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38" name="Freeform 75"/>
              <p:cNvSpPr>
                <a:spLocks noEditPoints="1"/>
              </p:cNvSpPr>
              <p:nvPr/>
            </p:nvSpPr>
            <p:spPr bwMode="auto">
              <a:xfrm>
                <a:off x="3472137" y="2808040"/>
                <a:ext cx="652943" cy="243837"/>
              </a:xfrm>
              <a:custGeom>
                <a:avLst/>
                <a:gdLst>
                  <a:gd name="T0" fmla="*/ 12 w 173"/>
                  <a:gd name="T1" fmla="*/ 65 h 65"/>
                  <a:gd name="T2" fmla="*/ 173 w 173"/>
                  <a:gd name="T3" fmla="*/ 65 h 65"/>
                  <a:gd name="T4" fmla="*/ 173 w 173"/>
                  <a:gd name="T5" fmla="*/ 55 h 65"/>
                  <a:gd name="T6" fmla="*/ 162 w 173"/>
                  <a:gd name="T7" fmla="*/ 55 h 65"/>
                  <a:gd name="T8" fmla="*/ 159 w 173"/>
                  <a:gd name="T9" fmla="*/ 35 h 65"/>
                  <a:gd name="T10" fmla="*/ 164 w 173"/>
                  <a:gd name="T11" fmla="*/ 10 h 65"/>
                  <a:gd name="T12" fmla="*/ 173 w 173"/>
                  <a:gd name="T13" fmla="*/ 10 h 65"/>
                  <a:gd name="T14" fmla="*/ 173 w 173"/>
                  <a:gd name="T15" fmla="*/ 0 h 65"/>
                  <a:gd name="T16" fmla="*/ 12 w 173"/>
                  <a:gd name="T17" fmla="*/ 0 h 65"/>
                  <a:gd name="T18" fmla="*/ 0 w 173"/>
                  <a:gd name="T19" fmla="*/ 12 h 65"/>
                  <a:gd name="T20" fmla="*/ 0 w 173"/>
                  <a:gd name="T21" fmla="*/ 53 h 65"/>
                  <a:gd name="T22" fmla="*/ 12 w 173"/>
                  <a:gd name="T23" fmla="*/ 65 h 65"/>
                  <a:gd name="T24" fmla="*/ 10 w 173"/>
                  <a:gd name="T25" fmla="*/ 12 h 65"/>
                  <a:gd name="T26" fmla="*/ 12 w 173"/>
                  <a:gd name="T27" fmla="*/ 10 h 65"/>
                  <a:gd name="T28" fmla="*/ 153 w 173"/>
                  <a:gd name="T29" fmla="*/ 10 h 65"/>
                  <a:gd name="T30" fmla="*/ 151 w 173"/>
                  <a:gd name="T31" fmla="*/ 17 h 65"/>
                  <a:gd name="T32" fmla="*/ 26 w 173"/>
                  <a:gd name="T33" fmla="*/ 17 h 65"/>
                  <a:gd name="T34" fmla="*/ 26 w 173"/>
                  <a:gd name="T35" fmla="*/ 22 h 65"/>
                  <a:gd name="T36" fmla="*/ 150 w 173"/>
                  <a:gd name="T37" fmla="*/ 22 h 65"/>
                  <a:gd name="T38" fmla="*/ 149 w 173"/>
                  <a:gd name="T39" fmla="*/ 30 h 65"/>
                  <a:gd name="T40" fmla="*/ 25 w 173"/>
                  <a:gd name="T41" fmla="*/ 30 h 65"/>
                  <a:gd name="T42" fmla="*/ 25 w 173"/>
                  <a:gd name="T43" fmla="*/ 35 h 65"/>
                  <a:gd name="T44" fmla="*/ 149 w 173"/>
                  <a:gd name="T45" fmla="*/ 35 h 65"/>
                  <a:gd name="T46" fmla="*/ 150 w 173"/>
                  <a:gd name="T47" fmla="*/ 43 h 65"/>
                  <a:gd name="T48" fmla="*/ 26 w 173"/>
                  <a:gd name="T49" fmla="*/ 43 h 65"/>
                  <a:gd name="T50" fmla="*/ 26 w 173"/>
                  <a:gd name="T51" fmla="*/ 48 h 65"/>
                  <a:gd name="T52" fmla="*/ 150 w 173"/>
                  <a:gd name="T53" fmla="*/ 48 h 65"/>
                  <a:gd name="T54" fmla="*/ 152 w 173"/>
                  <a:gd name="T55" fmla="*/ 55 h 65"/>
                  <a:gd name="T56" fmla="*/ 12 w 173"/>
                  <a:gd name="T57" fmla="*/ 55 h 65"/>
                  <a:gd name="T58" fmla="*/ 10 w 173"/>
                  <a:gd name="T59" fmla="*/ 53 h 65"/>
                  <a:gd name="T60" fmla="*/ 10 w 173"/>
                  <a:gd name="T61" fmla="*/ 1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5">
                    <a:moveTo>
                      <a:pt x="12" y="65"/>
                    </a:moveTo>
                    <a:cubicBezTo>
                      <a:pt x="173" y="65"/>
                      <a:pt x="173" y="65"/>
                      <a:pt x="173" y="65"/>
                    </a:cubicBezTo>
                    <a:cubicBezTo>
                      <a:pt x="173" y="55"/>
                      <a:pt x="173" y="55"/>
                      <a:pt x="173" y="55"/>
                    </a:cubicBezTo>
                    <a:cubicBezTo>
                      <a:pt x="162" y="55"/>
                      <a:pt x="162" y="55"/>
                      <a:pt x="162" y="55"/>
                    </a:cubicBezTo>
                    <a:cubicBezTo>
                      <a:pt x="161" y="50"/>
                      <a:pt x="159" y="43"/>
                      <a:pt x="159" y="35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9"/>
                      <a:pt x="6" y="65"/>
                      <a:pt x="12" y="65"/>
                    </a:cubicBezTo>
                    <a:close/>
                    <a:moveTo>
                      <a:pt x="10" y="12"/>
                    </a:move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3"/>
                      <a:pt x="152" y="15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150" y="22"/>
                      <a:pt x="150" y="22"/>
                      <a:pt x="150" y="22"/>
                    </a:cubicBezTo>
                    <a:cubicBezTo>
                      <a:pt x="150" y="25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149" y="35"/>
                      <a:pt x="149" y="35"/>
                      <a:pt x="149" y="35"/>
                    </a:cubicBezTo>
                    <a:cubicBezTo>
                      <a:pt x="149" y="38"/>
                      <a:pt x="149" y="41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150" y="48"/>
                      <a:pt x="150" y="48"/>
                      <a:pt x="150" y="48"/>
                    </a:cubicBezTo>
                    <a:cubicBezTo>
                      <a:pt x="151" y="50"/>
                      <a:pt x="151" y="53"/>
                      <a:pt x="152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5"/>
                      <a:pt x="10" y="54"/>
                      <a:pt x="10" y="53"/>
                    </a:cubicBez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8AACA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39" name="Freeform 76"/>
              <p:cNvSpPr>
                <a:spLocks noEditPoints="1"/>
              </p:cNvSpPr>
              <p:nvPr/>
            </p:nvSpPr>
            <p:spPr bwMode="auto">
              <a:xfrm>
                <a:off x="3192306" y="2750841"/>
                <a:ext cx="279831" cy="587013"/>
              </a:xfrm>
              <a:custGeom>
                <a:avLst/>
                <a:gdLst>
                  <a:gd name="T0" fmla="*/ 65 w 75"/>
                  <a:gd name="T1" fmla="*/ 16 h 156"/>
                  <a:gd name="T2" fmla="*/ 48 w 75"/>
                  <a:gd name="T3" fmla="*/ 16 h 156"/>
                  <a:gd name="T4" fmla="*/ 27 w 75"/>
                  <a:gd name="T5" fmla="*/ 9 h 156"/>
                  <a:gd name="T6" fmla="*/ 28 w 75"/>
                  <a:gd name="T7" fmla="*/ 2 h 156"/>
                  <a:gd name="T8" fmla="*/ 19 w 75"/>
                  <a:gd name="T9" fmla="*/ 0 h 156"/>
                  <a:gd name="T10" fmla="*/ 1 w 75"/>
                  <a:gd name="T11" fmla="*/ 139 h 156"/>
                  <a:gd name="T12" fmla="*/ 10 w 75"/>
                  <a:gd name="T13" fmla="*/ 150 h 156"/>
                  <a:gd name="T14" fmla="*/ 45 w 75"/>
                  <a:gd name="T15" fmla="*/ 155 h 156"/>
                  <a:gd name="T16" fmla="*/ 57 w 75"/>
                  <a:gd name="T17" fmla="*/ 146 h 156"/>
                  <a:gd name="T18" fmla="*/ 75 w 75"/>
                  <a:gd name="T19" fmla="*/ 8 h 156"/>
                  <a:gd name="T20" fmla="*/ 67 w 75"/>
                  <a:gd name="T21" fmla="*/ 7 h 156"/>
                  <a:gd name="T22" fmla="*/ 65 w 75"/>
                  <a:gd name="T23" fmla="*/ 16 h 156"/>
                  <a:gd name="T24" fmla="*/ 48 w 75"/>
                  <a:gd name="T25" fmla="*/ 145 h 156"/>
                  <a:gd name="T26" fmla="*/ 46 w 75"/>
                  <a:gd name="T27" fmla="*/ 146 h 156"/>
                  <a:gd name="T28" fmla="*/ 11 w 75"/>
                  <a:gd name="T29" fmla="*/ 142 h 156"/>
                  <a:gd name="T30" fmla="*/ 10 w 75"/>
                  <a:gd name="T31" fmla="*/ 140 h 156"/>
                  <a:gd name="T32" fmla="*/ 26 w 75"/>
                  <a:gd name="T33" fmla="*/ 18 h 156"/>
                  <a:gd name="T34" fmla="*/ 32 w 75"/>
                  <a:gd name="T35" fmla="*/ 21 h 156"/>
                  <a:gd name="T36" fmla="*/ 17 w 75"/>
                  <a:gd name="T37" fmla="*/ 129 h 156"/>
                  <a:gd name="T38" fmla="*/ 21 w 75"/>
                  <a:gd name="T39" fmla="*/ 129 h 156"/>
                  <a:gd name="T40" fmla="*/ 35 w 75"/>
                  <a:gd name="T41" fmla="*/ 22 h 156"/>
                  <a:gd name="T42" fmla="*/ 43 w 75"/>
                  <a:gd name="T43" fmla="*/ 24 h 156"/>
                  <a:gd name="T44" fmla="*/ 28 w 75"/>
                  <a:gd name="T45" fmla="*/ 131 h 156"/>
                  <a:gd name="T46" fmla="*/ 32 w 75"/>
                  <a:gd name="T47" fmla="*/ 131 h 156"/>
                  <a:gd name="T48" fmla="*/ 47 w 75"/>
                  <a:gd name="T49" fmla="*/ 25 h 156"/>
                  <a:gd name="T50" fmla="*/ 54 w 75"/>
                  <a:gd name="T51" fmla="*/ 25 h 156"/>
                  <a:gd name="T52" fmla="*/ 40 w 75"/>
                  <a:gd name="T53" fmla="*/ 132 h 156"/>
                  <a:gd name="T54" fmla="*/ 43 w 75"/>
                  <a:gd name="T55" fmla="*/ 132 h 156"/>
                  <a:gd name="T56" fmla="*/ 58 w 75"/>
                  <a:gd name="T57" fmla="*/ 25 h 156"/>
                  <a:gd name="T58" fmla="*/ 64 w 75"/>
                  <a:gd name="T59" fmla="*/ 25 h 156"/>
                  <a:gd name="T60" fmla="*/ 48 w 75"/>
                  <a:gd name="T61" fmla="*/ 14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5" h="156">
                    <a:moveTo>
                      <a:pt x="65" y="16"/>
                    </a:moveTo>
                    <a:cubicBezTo>
                      <a:pt x="61" y="17"/>
                      <a:pt x="55" y="17"/>
                      <a:pt x="48" y="16"/>
                    </a:cubicBezTo>
                    <a:cubicBezTo>
                      <a:pt x="38" y="15"/>
                      <a:pt x="31" y="11"/>
                      <a:pt x="27" y="9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" y="139"/>
                      <a:pt x="1" y="139"/>
                      <a:pt x="1" y="139"/>
                    </a:cubicBezTo>
                    <a:cubicBezTo>
                      <a:pt x="0" y="144"/>
                      <a:pt x="4" y="150"/>
                      <a:pt x="10" y="150"/>
                    </a:cubicBezTo>
                    <a:cubicBezTo>
                      <a:pt x="45" y="155"/>
                      <a:pt x="45" y="155"/>
                      <a:pt x="45" y="155"/>
                    </a:cubicBezTo>
                    <a:cubicBezTo>
                      <a:pt x="51" y="156"/>
                      <a:pt x="56" y="152"/>
                      <a:pt x="57" y="146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67" y="7"/>
                      <a:pt x="67" y="7"/>
                      <a:pt x="67" y="7"/>
                    </a:cubicBezTo>
                    <a:lnTo>
                      <a:pt x="65" y="16"/>
                    </a:lnTo>
                    <a:close/>
                    <a:moveTo>
                      <a:pt x="48" y="145"/>
                    </a:moveTo>
                    <a:cubicBezTo>
                      <a:pt x="48" y="146"/>
                      <a:pt x="47" y="147"/>
                      <a:pt x="46" y="146"/>
                    </a:cubicBezTo>
                    <a:cubicBezTo>
                      <a:pt x="11" y="142"/>
                      <a:pt x="11" y="142"/>
                      <a:pt x="11" y="142"/>
                    </a:cubicBezTo>
                    <a:cubicBezTo>
                      <a:pt x="10" y="142"/>
                      <a:pt x="10" y="141"/>
                      <a:pt x="10" y="140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8" y="19"/>
                      <a:pt x="30" y="20"/>
                      <a:pt x="32" y="21"/>
                    </a:cubicBezTo>
                    <a:cubicBezTo>
                      <a:pt x="17" y="129"/>
                      <a:pt x="17" y="129"/>
                      <a:pt x="17" y="129"/>
                    </a:cubicBezTo>
                    <a:cubicBezTo>
                      <a:pt x="21" y="129"/>
                      <a:pt x="21" y="129"/>
                      <a:pt x="21" y="129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8" y="23"/>
                      <a:pt x="40" y="23"/>
                      <a:pt x="43" y="24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9" y="25"/>
                      <a:pt x="51" y="25"/>
                      <a:pt x="54" y="2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3" y="132"/>
                      <a:pt x="43" y="132"/>
                      <a:pt x="43" y="132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60" y="25"/>
                      <a:pt x="62" y="25"/>
                      <a:pt x="64" y="25"/>
                    </a:cubicBezTo>
                    <a:lnTo>
                      <a:pt x="48" y="145"/>
                    </a:lnTo>
                    <a:close/>
                  </a:path>
                </a:pathLst>
              </a:custGeom>
              <a:solidFill>
                <a:srgbClr val="8AACA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40" name="Rectangle 77"/>
              <p:cNvSpPr>
                <a:spLocks noChangeArrowheads="1"/>
              </p:cNvSpPr>
              <p:nvPr/>
            </p:nvSpPr>
            <p:spPr bwMode="auto">
              <a:xfrm>
                <a:off x="3664711" y="2570217"/>
                <a:ext cx="541610" cy="42146"/>
              </a:xfrm>
              <a:prstGeom prst="rect">
                <a:avLst/>
              </a:prstGeom>
              <a:solidFill>
                <a:srgbClr val="8AACA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41" name="Freeform 78"/>
              <p:cNvSpPr/>
              <p:nvPr/>
            </p:nvSpPr>
            <p:spPr bwMode="auto">
              <a:xfrm>
                <a:off x="4146142" y="2621386"/>
                <a:ext cx="57171" cy="219756"/>
              </a:xfrm>
              <a:custGeom>
                <a:avLst/>
                <a:gdLst>
                  <a:gd name="T0" fmla="*/ 10 w 15"/>
                  <a:gd name="T1" fmla="*/ 0 h 58"/>
                  <a:gd name="T2" fmla="*/ 5 w 15"/>
                  <a:gd name="T3" fmla="*/ 0 h 58"/>
                  <a:gd name="T4" fmla="*/ 5 w 15"/>
                  <a:gd name="T5" fmla="*/ 38 h 58"/>
                  <a:gd name="T6" fmla="*/ 0 w 15"/>
                  <a:gd name="T7" fmla="*/ 50 h 58"/>
                  <a:gd name="T8" fmla="*/ 7 w 15"/>
                  <a:gd name="T9" fmla="*/ 58 h 58"/>
                  <a:gd name="T10" fmla="*/ 15 w 15"/>
                  <a:gd name="T11" fmla="*/ 50 h 58"/>
                  <a:gd name="T12" fmla="*/ 10 w 15"/>
                  <a:gd name="T13" fmla="*/ 38 h 58"/>
                  <a:gd name="T14" fmla="*/ 10 w 15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8">
                    <a:moveTo>
                      <a:pt x="1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41"/>
                      <a:pt x="0" y="47"/>
                      <a:pt x="0" y="50"/>
                    </a:cubicBezTo>
                    <a:cubicBezTo>
                      <a:pt x="0" y="54"/>
                      <a:pt x="3" y="58"/>
                      <a:pt x="7" y="58"/>
                    </a:cubicBezTo>
                    <a:cubicBezTo>
                      <a:pt x="11" y="58"/>
                      <a:pt x="15" y="54"/>
                      <a:pt x="15" y="50"/>
                    </a:cubicBezTo>
                    <a:cubicBezTo>
                      <a:pt x="15" y="47"/>
                      <a:pt x="13" y="41"/>
                      <a:pt x="10" y="38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8AACA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42" name="Rectangle 79"/>
              <p:cNvSpPr>
                <a:spLocks noChangeArrowheads="1"/>
              </p:cNvSpPr>
              <p:nvPr/>
            </p:nvSpPr>
            <p:spPr bwMode="auto">
              <a:xfrm>
                <a:off x="3721883" y="2630420"/>
                <a:ext cx="418242" cy="159546"/>
              </a:xfrm>
              <a:prstGeom prst="rect">
                <a:avLst/>
              </a:prstGeom>
              <a:solidFill>
                <a:srgbClr val="8AACA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711433" y="2340515"/>
            <a:ext cx="2242673" cy="3293024"/>
            <a:chOff x="3711433" y="2035721"/>
            <a:chExt cx="2242673" cy="3293024"/>
          </a:xfrm>
        </p:grpSpPr>
        <p:sp>
          <p:nvSpPr>
            <p:cNvPr id="71" name="Rectangle 24"/>
            <p:cNvSpPr>
              <a:spLocks noChangeArrowheads="1"/>
            </p:cNvSpPr>
            <p:nvPr/>
          </p:nvSpPr>
          <p:spPr bwMode="auto">
            <a:xfrm>
              <a:off x="3711433" y="2035721"/>
              <a:ext cx="2242673" cy="3293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/>
              </a:innerShdw>
            </a:effectLst>
          </p:spPr>
          <p:txBody>
            <a:bodyPr/>
            <a:lstStyle/>
            <a:p>
              <a:endParaRPr lang="zh-CN" altLang="zh-CN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3" name="Freeform 25"/>
            <p:cNvSpPr/>
            <p:nvPr/>
          </p:nvSpPr>
          <p:spPr bwMode="auto">
            <a:xfrm>
              <a:off x="3711433" y="2035721"/>
              <a:ext cx="870810" cy="1019484"/>
            </a:xfrm>
            <a:custGeom>
              <a:avLst/>
              <a:gdLst>
                <a:gd name="T0" fmla="*/ 64 w 64"/>
                <a:gd name="T1" fmla="*/ 21 h 75"/>
                <a:gd name="T2" fmla="*/ 59 w 64"/>
                <a:gd name="T3" fmla="*/ 0 h 75"/>
                <a:gd name="T4" fmla="*/ 0 w 64"/>
                <a:gd name="T5" fmla="*/ 0 h 75"/>
                <a:gd name="T6" fmla="*/ 0 w 64"/>
                <a:gd name="T7" fmla="*/ 74 h 75"/>
                <a:gd name="T8" fmla="*/ 10 w 64"/>
                <a:gd name="T9" fmla="*/ 75 h 75"/>
                <a:gd name="T10" fmla="*/ 64 w 64"/>
                <a:gd name="T11" fmla="*/ 2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75">
                  <a:moveTo>
                    <a:pt x="64" y="21"/>
                  </a:moveTo>
                  <a:cubicBezTo>
                    <a:pt x="64" y="14"/>
                    <a:pt x="62" y="7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" y="75"/>
                    <a:pt x="7" y="75"/>
                    <a:pt x="10" y="75"/>
                  </a:cubicBezTo>
                  <a:cubicBezTo>
                    <a:pt x="40" y="75"/>
                    <a:pt x="64" y="51"/>
                    <a:pt x="64" y="21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43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9" name="TextBox 19"/>
            <p:cNvSpPr txBox="1"/>
            <p:nvPr/>
          </p:nvSpPr>
          <p:spPr>
            <a:xfrm>
              <a:off x="3861719" y="2221082"/>
              <a:ext cx="720204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02</a:t>
              </a:r>
              <a:endParaRPr lang="en-US" altLang="zh-CN" sz="2400" b="1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3813375" y="3054839"/>
              <a:ext cx="2038788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其次，优秀的测试工程师必须具有宽广的知识面，才能设计出有针对性、更易于发现问题的测试用例。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grpSp>
          <p:nvGrpSpPr>
            <p:cNvPr id="143" name="组合 216"/>
            <p:cNvGrpSpPr/>
            <p:nvPr/>
          </p:nvGrpSpPr>
          <p:grpSpPr bwMode="auto">
            <a:xfrm>
              <a:off x="5185186" y="2401865"/>
              <a:ext cx="469767" cy="355476"/>
              <a:chOff x="3192968" y="2571029"/>
              <a:chExt cx="1012825" cy="766763"/>
            </a:xfrm>
            <a:solidFill>
              <a:srgbClr val="005D9D"/>
            </a:solidFill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44" name="Freeform 74"/>
              <p:cNvSpPr>
                <a:spLocks noEditPoints="1"/>
              </p:cNvSpPr>
              <p:nvPr/>
            </p:nvSpPr>
            <p:spPr bwMode="auto">
              <a:xfrm>
                <a:off x="3484175" y="3081969"/>
                <a:ext cx="649932" cy="240826"/>
              </a:xfrm>
              <a:custGeom>
                <a:avLst/>
                <a:gdLst>
                  <a:gd name="T0" fmla="*/ 0 w 173"/>
                  <a:gd name="T1" fmla="*/ 12 h 64"/>
                  <a:gd name="T2" fmla="*/ 0 w 173"/>
                  <a:gd name="T3" fmla="*/ 52 h 64"/>
                  <a:gd name="T4" fmla="*/ 12 w 173"/>
                  <a:gd name="T5" fmla="*/ 64 h 64"/>
                  <a:gd name="T6" fmla="*/ 173 w 173"/>
                  <a:gd name="T7" fmla="*/ 64 h 64"/>
                  <a:gd name="T8" fmla="*/ 173 w 173"/>
                  <a:gd name="T9" fmla="*/ 54 h 64"/>
                  <a:gd name="T10" fmla="*/ 162 w 173"/>
                  <a:gd name="T11" fmla="*/ 54 h 64"/>
                  <a:gd name="T12" fmla="*/ 159 w 173"/>
                  <a:gd name="T13" fmla="*/ 34 h 64"/>
                  <a:gd name="T14" fmla="*/ 164 w 173"/>
                  <a:gd name="T15" fmla="*/ 10 h 64"/>
                  <a:gd name="T16" fmla="*/ 173 w 173"/>
                  <a:gd name="T17" fmla="*/ 10 h 64"/>
                  <a:gd name="T18" fmla="*/ 173 w 173"/>
                  <a:gd name="T19" fmla="*/ 0 h 64"/>
                  <a:gd name="T20" fmla="*/ 12 w 173"/>
                  <a:gd name="T21" fmla="*/ 0 h 64"/>
                  <a:gd name="T22" fmla="*/ 0 w 173"/>
                  <a:gd name="T23" fmla="*/ 12 h 64"/>
                  <a:gd name="T24" fmla="*/ 150 w 173"/>
                  <a:gd name="T25" fmla="*/ 21 h 64"/>
                  <a:gd name="T26" fmla="*/ 149 w 173"/>
                  <a:gd name="T27" fmla="*/ 30 h 64"/>
                  <a:gd name="T28" fmla="*/ 25 w 173"/>
                  <a:gd name="T29" fmla="*/ 30 h 64"/>
                  <a:gd name="T30" fmla="*/ 25 w 173"/>
                  <a:gd name="T31" fmla="*/ 34 h 64"/>
                  <a:gd name="T32" fmla="*/ 149 w 173"/>
                  <a:gd name="T33" fmla="*/ 34 h 64"/>
                  <a:gd name="T34" fmla="*/ 150 w 173"/>
                  <a:gd name="T35" fmla="*/ 43 h 64"/>
                  <a:gd name="T36" fmla="*/ 26 w 173"/>
                  <a:gd name="T37" fmla="*/ 43 h 64"/>
                  <a:gd name="T38" fmla="*/ 26 w 173"/>
                  <a:gd name="T39" fmla="*/ 47 h 64"/>
                  <a:gd name="T40" fmla="*/ 150 w 173"/>
                  <a:gd name="T41" fmla="*/ 47 h 64"/>
                  <a:gd name="T42" fmla="*/ 152 w 173"/>
                  <a:gd name="T43" fmla="*/ 54 h 64"/>
                  <a:gd name="T44" fmla="*/ 12 w 173"/>
                  <a:gd name="T45" fmla="*/ 54 h 64"/>
                  <a:gd name="T46" fmla="*/ 10 w 173"/>
                  <a:gd name="T47" fmla="*/ 52 h 64"/>
                  <a:gd name="T48" fmla="*/ 10 w 173"/>
                  <a:gd name="T49" fmla="*/ 12 h 64"/>
                  <a:gd name="T50" fmla="*/ 12 w 173"/>
                  <a:gd name="T51" fmla="*/ 10 h 64"/>
                  <a:gd name="T52" fmla="*/ 153 w 173"/>
                  <a:gd name="T53" fmla="*/ 10 h 64"/>
                  <a:gd name="T54" fmla="*/ 151 w 173"/>
                  <a:gd name="T55" fmla="*/ 17 h 64"/>
                  <a:gd name="T56" fmla="*/ 26 w 173"/>
                  <a:gd name="T57" fmla="*/ 17 h 64"/>
                  <a:gd name="T58" fmla="*/ 26 w 173"/>
                  <a:gd name="T59" fmla="*/ 21 h 64"/>
                  <a:gd name="T60" fmla="*/ 150 w 173"/>
                  <a:gd name="T61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4">
                    <a:moveTo>
                      <a:pt x="0" y="12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9"/>
                      <a:pt x="6" y="64"/>
                      <a:pt x="12" y="64"/>
                    </a:cubicBezTo>
                    <a:cubicBezTo>
                      <a:pt x="173" y="64"/>
                      <a:pt x="173" y="64"/>
                      <a:pt x="173" y="64"/>
                    </a:cubicBezTo>
                    <a:cubicBezTo>
                      <a:pt x="173" y="54"/>
                      <a:pt x="173" y="54"/>
                      <a:pt x="173" y="54"/>
                    </a:cubicBezTo>
                    <a:cubicBezTo>
                      <a:pt x="162" y="54"/>
                      <a:pt x="162" y="54"/>
                      <a:pt x="162" y="54"/>
                    </a:cubicBezTo>
                    <a:cubicBezTo>
                      <a:pt x="161" y="50"/>
                      <a:pt x="159" y="43"/>
                      <a:pt x="159" y="34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  <a:moveTo>
                      <a:pt x="150" y="21"/>
                    </a:moveTo>
                    <a:cubicBezTo>
                      <a:pt x="150" y="24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149" y="34"/>
                      <a:pt x="149" y="34"/>
                      <a:pt x="149" y="34"/>
                    </a:cubicBezTo>
                    <a:cubicBezTo>
                      <a:pt x="149" y="37"/>
                      <a:pt x="149" y="40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150" y="47"/>
                      <a:pt x="150" y="47"/>
                      <a:pt x="150" y="47"/>
                    </a:cubicBezTo>
                    <a:cubicBezTo>
                      <a:pt x="151" y="50"/>
                      <a:pt x="151" y="52"/>
                      <a:pt x="15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1" y="54"/>
                      <a:pt x="10" y="53"/>
                      <a:pt x="10" y="5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2"/>
                      <a:pt x="152" y="14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1"/>
                      <a:pt x="26" y="21"/>
                      <a:pt x="26" y="21"/>
                    </a:cubicBezTo>
                    <a:lnTo>
                      <a:pt x="150" y="21"/>
                    </a:lnTo>
                    <a:close/>
                  </a:path>
                </a:pathLst>
              </a:custGeom>
              <a:solidFill>
                <a:srgbClr val="CEC597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45" name="Freeform 75"/>
              <p:cNvSpPr>
                <a:spLocks noEditPoints="1"/>
              </p:cNvSpPr>
              <p:nvPr/>
            </p:nvSpPr>
            <p:spPr bwMode="auto">
              <a:xfrm>
                <a:off x="3472139" y="2808028"/>
                <a:ext cx="652942" cy="243837"/>
              </a:xfrm>
              <a:custGeom>
                <a:avLst/>
                <a:gdLst>
                  <a:gd name="T0" fmla="*/ 12 w 173"/>
                  <a:gd name="T1" fmla="*/ 65 h 65"/>
                  <a:gd name="T2" fmla="*/ 173 w 173"/>
                  <a:gd name="T3" fmla="*/ 65 h 65"/>
                  <a:gd name="T4" fmla="*/ 173 w 173"/>
                  <a:gd name="T5" fmla="*/ 55 h 65"/>
                  <a:gd name="T6" fmla="*/ 162 w 173"/>
                  <a:gd name="T7" fmla="*/ 55 h 65"/>
                  <a:gd name="T8" fmla="*/ 159 w 173"/>
                  <a:gd name="T9" fmla="*/ 35 h 65"/>
                  <a:gd name="T10" fmla="*/ 164 w 173"/>
                  <a:gd name="T11" fmla="*/ 10 h 65"/>
                  <a:gd name="T12" fmla="*/ 173 w 173"/>
                  <a:gd name="T13" fmla="*/ 10 h 65"/>
                  <a:gd name="T14" fmla="*/ 173 w 173"/>
                  <a:gd name="T15" fmla="*/ 0 h 65"/>
                  <a:gd name="T16" fmla="*/ 12 w 173"/>
                  <a:gd name="T17" fmla="*/ 0 h 65"/>
                  <a:gd name="T18" fmla="*/ 0 w 173"/>
                  <a:gd name="T19" fmla="*/ 12 h 65"/>
                  <a:gd name="T20" fmla="*/ 0 w 173"/>
                  <a:gd name="T21" fmla="*/ 53 h 65"/>
                  <a:gd name="T22" fmla="*/ 12 w 173"/>
                  <a:gd name="T23" fmla="*/ 65 h 65"/>
                  <a:gd name="T24" fmla="*/ 10 w 173"/>
                  <a:gd name="T25" fmla="*/ 12 h 65"/>
                  <a:gd name="T26" fmla="*/ 12 w 173"/>
                  <a:gd name="T27" fmla="*/ 10 h 65"/>
                  <a:gd name="T28" fmla="*/ 153 w 173"/>
                  <a:gd name="T29" fmla="*/ 10 h 65"/>
                  <a:gd name="T30" fmla="*/ 151 w 173"/>
                  <a:gd name="T31" fmla="*/ 17 h 65"/>
                  <a:gd name="T32" fmla="*/ 26 w 173"/>
                  <a:gd name="T33" fmla="*/ 17 h 65"/>
                  <a:gd name="T34" fmla="*/ 26 w 173"/>
                  <a:gd name="T35" fmla="*/ 22 h 65"/>
                  <a:gd name="T36" fmla="*/ 150 w 173"/>
                  <a:gd name="T37" fmla="*/ 22 h 65"/>
                  <a:gd name="T38" fmla="*/ 149 w 173"/>
                  <a:gd name="T39" fmla="*/ 30 h 65"/>
                  <a:gd name="T40" fmla="*/ 25 w 173"/>
                  <a:gd name="T41" fmla="*/ 30 h 65"/>
                  <a:gd name="T42" fmla="*/ 25 w 173"/>
                  <a:gd name="T43" fmla="*/ 35 h 65"/>
                  <a:gd name="T44" fmla="*/ 149 w 173"/>
                  <a:gd name="T45" fmla="*/ 35 h 65"/>
                  <a:gd name="T46" fmla="*/ 150 w 173"/>
                  <a:gd name="T47" fmla="*/ 43 h 65"/>
                  <a:gd name="T48" fmla="*/ 26 w 173"/>
                  <a:gd name="T49" fmla="*/ 43 h 65"/>
                  <a:gd name="T50" fmla="*/ 26 w 173"/>
                  <a:gd name="T51" fmla="*/ 48 h 65"/>
                  <a:gd name="T52" fmla="*/ 150 w 173"/>
                  <a:gd name="T53" fmla="*/ 48 h 65"/>
                  <a:gd name="T54" fmla="*/ 152 w 173"/>
                  <a:gd name="T55" fmla="*/ 55 h 65"/>
                  <a:gd name="T56" fmla="*/ 12 w 173"/>
                  <a:gd name="T57" fmla="*/ 55 h 65"/>
                  <a:gd name="T58" fmla="*/ 10 w 173"/>
                  <a:gd name="T59" fmla="*/ 53 h 65"/>
                  <a:gd name="T60" fmla="*/ 10 w 173"/>
                  <a:gd name="T61" fmla="*/ 1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5">
                    <a:moveTo>
                      <a:pt x="12" y="65"/>
                    </a:moveTo>
                    <a:cubicBezTo>
                      <a:pt x="173" y="65"/>
                      <a:pt x="173" y="65"/>
                      <a:pt x="173" y="65"/>
                    </a:cubicBezTo>
                    <a:cubicBezTo>
                      <a:pt x="173" y="55"/>
                      <a:pt x="173" y="55"/>
                      <a:pt x="173" y="55"/>
                    </a:cubicBezTo>
                    <a:cubicBezTo>
                      <a:pt x="162" y="55"/>
                      <a:pt x="162" y="55"/>
                      <a:pt x="162" y="55"/>
                    </a:cubicBezTo>
                    <a:cubicBezTo>
                      <a:pt x="161" y="50"/>
                      <a:pt x="159" y="43"/>
                      <a:pt x="159" y="35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9"/>
                      <a:pt x="6" y="65"/>
                      <a:pt x="12" y="65"/>
                    </a:cubicBezTo>
                    <a:close/>
                    <a:moveTo>
                      <a:pt x="10" y="12"/>
                    </a:move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3"/>
                      <a:pt x="152" y="15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150" y="22"/>
                      <a:pt x="150" y="22"/>
                      <a:pt x="150" y="22"/>
                    </a:cubicBezTo>
                    <a:cubicBezTo>
                      <a:pt x="150" y="25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149" y="35"/>
                      <a:pt x="149" y="35"/>
                      <a:pt x="149" y="35"/>
                    </a:cubicBezTo>
                    <a:cubicBezTo>
                      <a:pt x="149" y="38"/>
                      <a:pt x="149" y="41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150" y="48"/>
                      <a:pt x="150" y="48"/>
                      <a:pt x="150" y="48"/>
                    </a:cubicBezTo>
                    <a:cubicBezTo>
                      <a:pt x="151" y="50"/>
                      <a:pt x="151" y="53"/>
                      <a:pt x="152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5"/>
                      <a:pt x="10" y="54"/>
                      <a:pt x="10" y="53"/>
                    </a:cubicBez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CEC597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46" name="Freeform 76"/>
              <p:cNvSpPr>
                <a:spLocks noEditPoints="1"/>
              </p:cNvSpPr>
              <p:nvPr/>
            </p:nvSpPr>
            <p:spPr bwMode="auto">
              <a:xfrm>
                <a:off x="3192308" y="2750833"/>
                <a:ext cx="279831" cy="587012"/>
              </a:xfrm>
              <a:custGeom>
                <a:avLst/>
                <a:gdLst>
                  <a:gd name="T0" fmla="*/ 65 w 75"/>
                  <a:gd name="T1" fmla="*/ 16 h 156"/>
                  <a:gd name="T2" fmla="*/ 48 w 75"/>
                  <a:gd name="T3" fmla="*/ 16 h 156"/>
                  <a:gd name="T4" fmla="*/ 27 w 75"/>
                  <a:gd name="T5" fmla="*/ 9 h 156"/>
                  <a:gd name="T6" fmla="*/ 28 w 75"/>
                  <a:gd name="T7" fmla="*/ 2 h 156"/>
                  <a:gd name="T8" fmla="*/ 19 w 75"/>
                  <a:gd name="T9" fmla="*/ 0 h 156"/>
                  <a:gd name="T10" fmla="*/ 1 w 75"/>
                  <a:gd name="T11" fmla="*/ 139 h 156"/>
                  <a:gd name="T12" fmla="*/ 10 w 75"/>
                  <a:gd name="T13" fmla="*/ 150 h 156"/>
                  <a:gd name="T14" fmla="*/ 45 w 75"/>
                  <a:gd name="T15" fmla="*/ 155 h 156"/>
                  <a:gd name="T16" fmla="*/ 57 w 75"/>
                  <a:gd name="T17" fmla="*/ 146 h 156"/>
                  <a:gd name="T18" fmla="*/ 75 w 75"/>
                  <a:gd name="T19" fmla="*/ 8 h 156"/>
                  <a:gd name="T20" fmla="*/ 67 w 75"/>
                  <a:gd name="T21" fmla="*/ 7 h 156"/>
                  <a:gd name="T22" fmla="*/ 65 w 75"/>
                  <a:gd name="T23" fmla="*/ 16 h 156"/>
                  <a:gd name="T24" fmla="*/ 48 w 75"/>
                  <a:gd name="T25" fmla="*/ 145 h 156"/>
                  <a:gd name="T26" fmla="*/ 46 w 75"/>
                  <a:gd name="T27" fmla="*/ 146 h 156"/>
                  <a:gd name="T28" fmla="*/ 11 w 75"/>
                  <a:gd name="T29" fmla="*/ 142 h 156"/>
                  <a:gd name="T30" fmla="*/ 10 w 75"/>
                  <a:gd name="T31" fmla="*/ 140 h 156"/>
                  <a:gd name="T32" fmla="*/ 26 w 75"/>
                  <a:gd name="T33" fmla="*/ 18 h 156"/>
                  <a:gd name="T34" fmla="*/ 32 w 75"/>
                  <a:gd name="T35" fmla="*/ 21 h 156"/>
                  <a:gd name="T36" fmla="*/ 17 w 75"/>
                  <a:gd name="T37" fmla="*/ 129 h 156"/>
                  <a:gd name="T38" fmla="*/ 21 w 75"/>
                  <a:gd name="T39" fmla="*/ 129 h 156"/>
                  <a:gd name="T40" fmla="*/ 35 w 75"/>
                  <a:gd name="T41" fmla="*/ 22 h 156"/>
                  <a:gd name="T42" fmla="*/ 43 w 75"/>
                  <a:gd name="T43" fmla="*/ 24 h 156"/>
                  <a:gd name="T44" fmla="*/ 28 w 75"/>
                  <a:gd name="T45" fmla="*/ 131 h 156"/>
                  <a:gd name="T46" fmla="*/ 32 w 75"/>
                  <a:gd name="T47" fmla="*/ 131 h 156"/>
                  <a:gd name="T48" fmla="*/ 47 w 75"/>
                  <a:gd name="T49" fmla="*/ 25 h 156"/>
                  <a:gd name="T50" fmla="*/ 54 w 75"/>
                  <a:gd name="T51" fmla="*/ 25 h 156"/>
                  <a:gd name="T52" fmla="*/ 40 w 75"/>
                  <a:gd name="T53" fmla="*/ 132 h 156"/>
                  <a:gd name="T54" fmla="*/ 43 w 75"/>
                  <a:gd name="T55" fmla="*/ 132 h 156"/>
                  <a:gd name="T56" fmla="*/ 58 w 75"/>
                  <a:gd name="T57" fmla="*/ 25 h 156"/>
                  <a:gd name="T58" fmla="*/ 64 w 75"/>
                  <a:gd name="T59" fmla="*/ 25 h 156"/>
                  <a:gd name="T60" fmla="*/ 48 w 75"/>
                  <a:gd name="T61" fmla="*/ 14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5" h="156">
                    <a:moveTo>
                      <a:pt x="65" y="16"/>
                    </a:moveTo>
                    <a:cubicBezTo>
                      <a:pt x="61" y="17"/>
                      <a:pt x="55" y="17"/>
                      <a:pt x="48" y="16"/>
                    </a:cubicBezTo>
                    <a:cubicBezTo>
                      <a:pt x="38" y="15"/>
                      <a:pt x="31" y="11"/>
                      <a:pt x="27" y="9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" y="139"/>
                      <a:pt x="1" y="139"/>
                      <a:pt x="1" y="139"/>
                    </a:cubicBezTo>
                    <a:cubicBezTo>
                      <a:pt x="0" y="144"/>
                      <a:pt x="4" y="150"/>
                      <a:pt x="10" y="150"/>
                    </a:cubicBezTo>
                    <a:cubicBezTo>
                      <a:pt x="45" y="155"/>
                      <a:pt x="45" y="155"/>
                      <a:pt x="45" y="155"/>
                    </a:cubicBezTo>
                    <a:cubicBezTo>
                      <a:pt x="51" y="156"/>
                      <a:pt x="56" y="152"/>
                      <a:pt x="57" y="146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67" y="7"/>
                      <a:pt x="67" y="7"/>
                      <a:pt x="67" y="7"/>
                    </a:cubicBezTo>
                    <a:lnTo>
                      <a:pt x="65" y="16"/>
                    </a:lnTo>
                    <a:close/>
                    <a:moveTo>
                      <a:pt x="48" y="145"/>
                    </a:moveTo>
                    <a:cubicBezTo>
                      <a:pt x="48" y="146"/>
                      <a:pt x="47" y="147"/>
                      <a:pt x="46" y="146"/>
                    </a:cubicBezTo>
                    <a:cubicBezTo>
                      <a:pt x="11" y="142"/>
                      <a:pt x="11" y="142"/>
                      <a:pt x="11" y="142"/>
                    </a:cubicBezTo>
                    <a:cubicBezTo>
                      <a:pt x="10" y="142"/>
                      <a:pt x="10" y="141"/>
                      <a:pt x="10" y="140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8" y="19"/>
                      <a:pt x="30" y="20"/>
                      <a:pt x="32" y="21"/>
                    </a:cubicBezTo>
                    <a:cubicBezTo>
                      <a:pt x="17" y="129"/>
                      <a:pt x="17" y="129"/>
                      <a:pt x="17" y="129"/>
                    </a:cubicBezTo>
                    <a:cubicBezTo>
                      <a:pt x="21" y="129"/>
                      <a:pt x="21" y="129"/>
                      <a:pt x="21" y="129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8" y="23"/>
                      <a:pt x="40" y="23"/>
                      <a:pt x="43" y="24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9" y="25"/>
                      <a:pt x="51" y="25"/>
                      <a:pt x="54" y="2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3" y="132"/>
                      <a:pt x="43" y="132"/>
                      <a:pt x="43" y="132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60" y="25"/>
                      <a:pt x="62" y="25"/>
                      <a:pt x="64" y="25"/>
                    </a:cubicBezTo>
                    <a:lnTo>
                      <a:pt x="48" y="145"/>
                    </a:lnTo>
                    <a:close/>
                  </a:path>
                </a:pathLst>
              </a:custGeom>
              <a:solidFill>
                <a:srgbClr val="CEC597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47" name="Rectangle 77"/>
              <p:cNvSpPr>
                <a:spLocks noChangeArrowheads="1"/>
              </p:cNvSpPr>
              <p:nvPr/>
            </p:nvSpPr>
            <p:spPr bwMode="auto">
              <a:xfrm>
                <a:off x="3664712" y="2570214"/>
                <a:ext cx="541610" cy="42145"/>
              </a:xfrm>
              <a:prstGeom prst="rect">
                <a:avLst/>
              </a:prstGeom>
              <a:solidFill>
                <a:srgbClr val="CEC597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48" name="Freeform 78"/>
              <p:cNvSpPr/>
              <p:nvPr/>
            </p:nvSpPr>
            <p:spPr bwMode="auto">
              <a:xfrm>
                <a:off x="4146143" y="2621388"/>
                <a:ext cx="57171" cy="219755"/>
              </a:xfrm>
              <a:custGeom>
                <a:avLst/>
                <a:gdLst>
                  <a:gd name="T0" fmla="*/ 10 w 15"/>
                  <a:gd name="T1" fmla="*/ 0 h 58"/>
                  <a:gd name="T2" fmla="*/ 5 w 15"/>
                  <a:gd name="T3" fmla="*/ 0 h 58"/>
                  <a:gd name="T4" fmla="*/ 5 w 15"/>
                  <a:gd name="T5" fmla="*/ 38 h 58"/>
                  <a:gd name="T6" fmla="*/ 0 w 15"/>
                  <a:gd name="T7" fmla="*/ 50 h 58"/>
                  <a:gd name="T8" fmla="*/ 7 w 15"/>
                  <a:gd name="T9" fmla="*/ 58 h 58"/>
                  <a:gd name="T10" fmla="*/ 15 w 15"/>
                  <a:gd name="T11" fmla="*/ 50 h 58"/>
                  <a:gd name="T12" fmla="*/ 10 w 15"/>
                  <a:gd name="T13" fmla="*/ 38 h 58"/>
                  <a:gd name="T14" fmla="*/ 10 w 15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8">
                    <a:moveTo>
                      <a:pt x="1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41"/>
                      <a:pt x="0" y="47"/>
                      <a:pt x="0" y="50"/>
                    </a:cubicBezTo>
                    <a:cubicBezTo>
                      <a:pt x="0" y="54"/>
                      <a:pt x="3" y="58"/>
                      <a:pt x="7" y="58"/>
                    </a:cubicBezTo>
                    <a:cubicBezTo>
                      <a:pt x="11" y="58"/>
                      <a:pt x="15" y="54"/>
                      <a:pt x="15" y="50"/>
                    </a:cubicBezTo>
                    <a:cubicBezTo>
                      <a:pt x="15" y="47"/>
                      <a:pt x="13" y="41"/>
                      <a:pt x="10" y="38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EC597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49" name="Rectangle 79"/>
              <p:cNvSpPr>
                <a:spLocks noChangeArrowheads="1"/>
              </p:cNvSpPr>
              <p:nvPr/>
            </p:nvSpPr>
            <p:spPr bwMode="auto">
              <a:xfrm>
                <a:off x="3721883" y="2630420"/>
                <a:ext cx="418242" cy="159546"/>
              </a:xfrm>
              <a:prstGeom prst="rect">
                <a:avLst/>
              </a:prstGeom>
              <a:solidFill>
                <a:srgbClr val="CEC597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6252420" y="2340515"/>
            <a:ext cx="2242673" cy="3293024"/>
            <a:chOff x="6252420" y="2035721"/>
            <a:chExt cx="2242673" cy="3293024"/>
          </a:xfrm>
        </p:grpSpPr>
        <p:sp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6252420" y="2035721"/>
              <a:ext cx="2242673" cy="3293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/>
              </a:innerShdw>
            </a:effectLst>
          </p:spPr>
          <p:txBody>
            <a:bodyPr/>
            <a:lstStyle/>
            <a:p>
              <a:endParaRPr lang="zh-CN" altLang="zh-CN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5" name="Freeform 25"/>
            <p:cNvSpPr/>
            <p:nvPr/>
          </p:nvSpPr>
          <p:spPr bwMode="auto">
            <a:xfrm>
              <a:off x="6252420" y="2035721"/>
              <a:ext cx="870810" cy="1019484"/>
            </a:xfrm>
            <a:custGeom>
              <a:avLst/>
              <a:gdLst>
                <a:gd name="T0" fmla="*/ 64 w 64"/>
                <a:gd name="T1" fmla="*/ 21 h 75"/>
                <a:gd name="T2" fmla="*/ 59 w 64"/>
                <a:gd name="T3" fmla="*/ 0 h 75"/>
                <a:gd name="T4" fmla="*/ 0 w 64"/>
                <a:gd name="T5" fmla="*/ 0 h 75"/>
                <a:gd name="T6" fmla="*/ 0 w 64"/>
                <a:gd name="T7" fmla="*/ 74 h 75"/>
                <a:gd name="T8" fmla="*/ 10 w 64"/>
                <a:gd name="T9" fmla="*/ 75 h 75"/>
                <a:gd name="T10" fmla="*/ 64 w 64"/>
                <a:gd name="T11" fmla="*/ 2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75">
                  <a:moveTo>
                    <a:pt x="64" y="21"/>
                  </a:moveTo>
                  <a:cubicBezTo>
                    <a:pt x="64" y="14"/>
                    <a:pt x="62" y="7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" y="75"/>
                    <a:pt x="7" y="75"/>
                    <a:pt x="10" y="75"/>
                  </a:cubicBezTo>
                  <a:cubicBezTo>
                    <a:pt x="40" y="75"/>
                    <a:pt x="64" y="51"/>
                    <a:pt x="64" y="21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43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0" name="TextBox 20"/>
            <p:cNvSpPr txBox="1"/>
            <p:nvPr/>
          </p:nvSpPr>
          <p:spPr>
            <a:xfrm>
              <a:off x="6381468" y="2221082"/>
              <a:ext cx="722135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03</a:t>
              </a:r>
              <a:endParaRPr lang="en-US" altLang="zh-CN" sz="2400" b="1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6353727" y="3055146"/>
              <a:ext cx="2038788" cy="175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最后，软件测试的用例设计是不可穷尽的，工程实践中难免受制于时间成本和经济成本，所以优秀的测试工程师需要兼顾缺陷风险和研发成本之间的平衡。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grpSp>
          <p:nvGrpSpPr>
            <p:cNvPr id="150" name="组合 216"/>
            <p:cNvGrpSpPr/>
            <p:nvPr/>
          </p:nvGrpSpPr>
          <p:grpSpPr bwMode="auto">
            <a:xfrm>
              <a:off x="7694803" y="2401865"/>
              <a:ext cx="469767" cy="355476"/>
              <a:chOff x="3192968" y="2571029"/>
              <a:chExt cx="1012825" cy="766763"/>
            </a:xfrm>
            <a:solidFill>
              <a:srgbClr val="005D9D"/>
            </a:solidFill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1" name="Freeform 74"/>
              <p:cNvSpPr>
                <a:spLocks noEditPoints="1"/>
              </p:cNvSpPr>
              <p:nvPr/>
            </p:nvSpPr>
            <p:spPr bwMode="auto">
              <a:xfrm>
                <a:off x="3484175" y="3081969"/>
                <a:ext cx="649932" cy="240826"/>
              </a:xfrm>
              <a:custGeom>
                <a:avLst/>
                <a:gdLst>
                  <a:gd name="T0" fmla="*/ 0 w 173"/>
                  <a:gd name="T1" fmla="*/ 12 h 64"/>
                  <a:gd name="T2" fmla="*/ 0 w 173"/>
                  <a:gd name="T3" fmla="*/ 52 h 64"/>
                  <a:gd name="T4" fmla="*/ 12 w 173"/>
                  <a:gd name="T5" fmla="*/ 64 h 64"/>
                  <a:gd name="T6" fmla="*/ 173 w 173"/>
                  <a:gd name="T7" fmla="*/ 64 h 64"/>
                  <a:gd name="T8" fmla="*/ 173 w 173"/>
                  <a:gd name="T9" fmla="*/ 54 h 64"/>
                  <a:gd name="T10" fmla="*/ 162 w 173"/>
                  <a:gd name="T11" fmla="*/ 54 h 64"/>
                  <a:gd name="T12" fmla="*/ 159 w 173"/>
                  <a:gd name="T13" fmla="*/ 34 h 64"/>
                  <a:gd name="T14" fmla="*/ 164 w 173"/>
                  <a:gd name="T15" fmla="*/ 10 h 64"/>
                  <a:gd name="T16" fmla="*/ 173 w 173"/>
                  <a:gd name="T17" fmla="*/ 10 h 64"/>
                  <a:gd name="T18" fmla="*/ 173 w 173"/>
                  <a:gd name="T19" fmla="*/ 0 h 64"/>
                  <a:gd name="T20" fmla="*/ 12 w 173"/>
                  <a:gd name="T21" fmla="*/ 0 h 64"/>
                  <a:gd name="T22" fmla="*/ 0 w 173"/>
                  <a:gd name="T23" fmla="*/ 12 h 64"/>
                  <a:gd name="T24" fmla="*/ 150 w 173"/>
                  <a:gd name="T25" fmla="*/ 21 h 64"/>
                  <a:gd name="T26" fmla="*/ 149 w 173"/>
                  <a:gd name="T27" fmla="*/ 30 h 64"/>
                  <a:gd name="T28" fmla="*/ 25 w 173"/>
                  <a:gd name="T29" fmla="*/ 30 h 64"/>
                  <a:gd name="T30" fmla="*/ 25 w 173"/>
                  <a:gd name="T31" fmla="*/ 34 h 64"/>
                  <a:gd name="T32" fmla="*/ 149 w 173"/>
                  <a:gd name="T33" fmla="*/ 34 h 64"/>
                  <a:gd name="T34" fmla="*/ 150 w 173"/>
                  <a:gd name="T35" fmla="*/ 43 h 64"/>
                  <a:gd name="T36" fmla="*/ 26 w 173"/>
                  <a:gd name="T37" fmla="*/ 43 h 64"/>
                  <a:gd name="T38" fmla="*/ 26 w 173"/>
                  <a:gd name="T39" fmla="*/ 47 h 64"/>
                  <a:gd name="T40" fmla="*/ 150 w 173"/>
                  <a:gd name="T41" fmla="*/ 47 h 64"/>
                  <a:gd name="T42" fmla="*/ 152 w 173"/>
                  <a:gd name="T43" fmla="*/ 54 h 64"/>
                  <a:gd name="T44" fmla="*/ 12 w 173"/>
                  <a:gd name="T45" fmla="*/ 54 h 64"/>
                  <a:gd name="T46" fmla="*/ 10 w 173"/>
                  <a:gd name="T47" fmla="*/ 52 h 64"/>
                  <a:gd name="T48" fmla="*/ 10 w 173"/>
                  <a:gd name="T49" fmla="*/ 12 h 64"/>
                  <a:gd name="T50" fmla="*/ 12 w 173"/>
                  <a:gd name="T51" fmla="*/ 10 h 64"/>
                  <a:gd name="T52" fmla="*/ 153 w 173"/>
                  <a:gd name="T53" fmla="*/ 10 h 64"/>
                  <a:gd name="T54" fmla="*/ 151 w 173"/>
                  <a:gd name="T55" fmla="*/ 17 h 64"/>
                  <a:gd name="T56" fmla="*/ 26 w 173"/>
                  <a:gd name="T57" fmla="*/ 17 h 64"/>
                  <a:gd name="T58" fmla="*/ 26 w 173"/>
                  <a:gd name="T59" fmla="*/ 21 h 64"/>
                  <a:gd name="T60" fmla="*/ 150 w 173"/>
                  <a:gd name="T61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4">
                    <a:moveTo>
                      <a:pt x="0" y="12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9"/>
                      <a:pt x="6" y="64"/>
                      <a:pt x="12" y="64"/>
                    </a:cubicBezTo>
                    <a:cubicBezTo>
                      <a:pt x="173" y="64"/>
                      <a:pt x="173" y="64"/>
                      <a:pt x="173" y="64"/>
                    </a:cubicBezTo>
                    <a:cubicBezTo>
                      <a:pt x="173" y="54"/>
                      <a:pt x="173" y="54"/>
                      <a:pt x="173" y="54"/>
                    </a:cubicBezTo>
                    <a:cubicBezTo>
                      <a:pt x="162" y="54"/>
                      <a:pt x="162" y="54"/>
                      <a:pt x="162" y="54"/>
                    </a:cubicBezTo>
                    <a:cubicBezTo>
                      <a:pt x="161" y="50"/>
                      <a:pt x="159" y="43"/>
                      <a:pt x="159" y="34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  <a:moveTo>
                      <a:pt x="150" y="21"/>
                    </a:moveTo>
                    <a:cubicBezTo>
                      <a:pt x="150" y="24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149" y="34"/>
                      <a:pt x="149" y="34"/>
                      <a:pt x="149" y="34"/>
                    </a:cubicBezTo>
                    <a:cubicBezTo>
                      <a:pt x="149" y="37"/>
                      <a:pt x="149" y="40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150" y="47"/>
                      <a:pt x="150" y="47"/>
                      <a:pt x="150" y="47"/>
                    </a:cubicBezTo>
                    <a:cubicBezTo>
                      <a:pt x="151" y="50"/>
                      <a:pt x="151" y="52"/>
                      <a:pt x="15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1" y="54"/>
                      <a:pt x="10" y="53"/>
                      <a:pt x="10" y="5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2"/>
                      <a:pt x="152" y="14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1"/>
                      <a:pt x="26" y="21"/>
                      <a:pt x="26" y="21"/>
                    </a:cubicBezTo>
                    <a:lnTo>
                      <a:pt x="150" y="21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52" name="Freeform 75"/>
              <p:cNvSpPr>
                <a:spLocks noEditPoints="1"/>
              </p:cNvSpPr>
              <p:nvPr/>
            </p:nvSpPr>
            <p:spPr bwMode="auto">
              <a:xfrm>
                <a:off x="3472139" y="2808028"/>
                <a:ext cx="652942" cy="243837"/>
              </a:xfrm>
              <a:custGeom>
                <a:avLst/>
                <a:gdLst>
                  <a:gd name="T0" fmla="*/ 12 w 173"/>
                  <a:gd name="T1" fmla="*/ 65 h 65"/>
                  <a:gd name="T2" fmla="*/ 173 w 173"/>
                  <a:gd name="T3" fmla="*/ 65 h 65"/>
                  <a:gd name="T4" fmla="*/ 173 w 173"/>
                  <a:gd name="T5" fmla="*/ 55 h 65"/>
                  <a:gd name="T6" fmla="*/ 162 w 173"/>
                  <a:gd name="T7" fmla="*/ 55 h 65"/>
                  <a:gd name="T8" fmla="*/ 159 w 173"/>
                  <a:gd name="T9" fmla="*/ 35 h 65"/>
                  <a:gd name="T10" fmla="*/ 164 w 173"/>
                  <a:gd name="T11" fmla="*/ 10 h 65"/>
                  <a:gd name="T12" fmla="*/ 173 w 173"/>
                  <a:gd name="T13" fmla="*/ 10 h 65"/>
                  <a:gd name="T14" fmla="*/ 173 w 173"/>
                  <a:gd name="T15" fmla="*/ 0 h 65"/>
                  <a:gd name="T16" fmla="*/ 12 w 173"/>
                  <a:gd name="T17" fmla="*/ 0 h 65"/>
                  <a:gd name="T18" fmla="*/ 0 w 173"/>
                  <a:gd name="T19" fmla="*/ 12 h 65"/>
                  <a:gd name="T20" fmla="*/ 0 w 173"/>
                  <a:gd name="T21" fmla="*/ 53 h 65"/>
                  <a:gd name="T22" fmla="*/ 12 w 173"/>
                  <a:gd name="T23" fmla="*/ 65 h 65"/>
                  <a:gd name="T24" fmla="*/ 10 w 173"/>
                  <a:gd name="T25" fmla="*/ 12 h 65"/>
                  <a:gd name="T26" fmla="*/ 12 w 173"/>
                  <a:gd name="T27" fmla="*/ 10 h 65"/>
                  <a:gd name="T28" fmla="*/ 153 w 173"/>
                  <a:gd name="T29" fmla="*/ 10 h 65"/>
                  <a:gd name="T30" fmla="*/ 151 w 173"/>
                  <a:gd name="T31" fmla="*/ 17 h 65"/>
                  <a:gd name="T32" fmla="*/ 26 w 173"/>
                  <a:gd name="T33" fmla="*/ 17 h 65"/>
                  <a:gd name="T34" fmla="*/ 26 w 173"/>
                  <a:gd name="T35" fmla="*/ 22 h 65"/>
                  <a:gd name="T36" fmla="*/ 150 w 173"/>
                  <a:gd name="T37" fmla="*/ 22 h 65"/>
                  <a:gd name="T38" fmla="*/ 149 w 173"/>
                  <a:gd name="T39" fmla="*/ 30 h 65"/>
                  <a:gd name="T40" fmla="*/ 25 w 173"/>
                  <a:gd name="T41" fmla="*/ 30 h 65"/>
                  <a:gd name="T42" fmla="*/ 25 w 173"/>
                  <a:gd name="T43" fmla="*/ 35 h 65"/>
                  <a:gd name="T44" fmla="*/ 149 w 173"/>
                  <a:gd name="T45" fmla="*/ 35 h 65"/>
                  <a:gd name="T46" fmla="*/ 150 w 173"/>
                  <a:gd name="T47" fmla="*/ 43 h 65"/>
                  <a:gd name="T48" fmla="*/ 26 w 173"/>
                  <a:gd name="T49" fmla="*/ 43 h 65"/>
                  <a:gd name="T50" fmla="*/ 26 w 173"/>
                  <a:gd name="T51" fmla="*/ 48 h 65"/>
                  <a:gd name="T52" fmla="*/ 150 w 173"/>
                  <a:gd name="T53" fmla="*/ 48 h 65"/>
                  <a:gd name="T54" fmla="*/ 152 w 173"/>
                  <a:gd name="T55" fmla="*/ 55 h 65"/>
                  <a:gd name="T56" fmla="*/ 12 w 173"/>
                  <a:gd name="T57" fmla="*/ 55 h 65"/>
                  <a:gd name="T58" fmla="*/ 10 w 173"/>
                  <a:gd name="T59" fmla="*/ 53 h 65"/>
                  <a:gd name="T60" fmla="*/ 10 w 173"/>
                  <a:gd name="T61" fmla="*/ 1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5">
                    <a:moveTo>
                      <a:pt x="12" y="65"/>
                    </a:moveTo>
                    <a:cubicBezTo>
                      <a:pt x="173" y="65"/>
                      <a:pt x="173" y="65"/>
                      <a:pt x="173" y="65"/>
                    </a:cubicBezTo>
                    <a:cubicBezTo>
                      <a:pt x="173" y="55"/>
                      <a:pt x="173" y="55"/>
                      <a:pt x="173" y="55"/>
                    </a:cubicBezTo>
                    <a:cubicBezTo>
                      <a:pt x="162" y="55"/>
                      <a:pt x="162" y="55"/>
                      <a:pt x="162" y="55"/>
                    </a:cubicBezTo>
                    <a:cubicBezTo>
                      <a:pt x="161" y="50"/>
                      <a:pt x="159" y="43"/>
                      <a:pt x="159" y="35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9"/>
                      <a:pt x="6" y="65"/>
                      <a:pt x="12" y="65"/>
                    </a:cubicBezTo>
                    <a:close/>
                    <a:moveTo>
                      <a:pt x="10" y="12"/>
                    </a:move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3"/>
                      <a:pt x="152" y="15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150" y="22"/>
                      <a:pt x="150" y="22"/>
                      <a:pt x="150" y="22"/>
                    </a:cubicBezTo>
                    <a:cubicBezTo>
                      <a:pt x="150" y="25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149" y="35"/>
                      <a:pt x="149" y="35"/>
                      <a:pt x="149" y="35"/>
                    </a:cubicBezTo>
                    <a:cubicBezTo>
                      <a:pt x="149" y="38"/>
                      <a:pt x="149" y="41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150" y="48"/>
                      <a:pt x="150" y="48"/>
                      <a:pt x="150" y="48"/>
                    </a:cubicBezTo>
                    <a:cubicBezTo>
                      <a:pt x="151" y="50"/>
                      <a:pt x="151" y="53"/>
                      <a:pt x="152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5"/>
                      <a:pt x="10" y="54"/>
                      <a:pt x="10" y="53"/>
                    </a:cubicBez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53" name="Freeform 76"/>
              <p:cNvSpPr>
                <a:spLocks noEditPoints="1"/>
              </p:cNvSpPr>
              <p:nvPr/>
            </p:nvSpPr>
            <p:spPr bwMode="auto">
              <a:xfrm>
                <a:off x="3192308" y="2750833"/>
                <a:ext cx="279831" cy="587012"/>
              </a:xfrm>
              <a:custGeom>
                <a:avLst/>
                <a:gdLst>
                  <a:gd name="T0" fmla="*/ 65 w 75"/>
                  <a:gd name="T1" fmla="*/ 16 h 156"/>
                  <a:gd name="T2" fmla="*/ 48 w 75"/>
                  <a:gd name="T3" fmla="*/ 16 h 156"/>
                  <a:gd name="T4" fmla="*/ 27 w 75"/>
                  <a:gd name="T5" fmla="*/ 9 h 156"/>
                  <a:gd name="T6" fmla="*/ 28 w 75"/>
                  <a:gd name="T7" fmla="*/ 2 h 156"/>
                  <a:gd name="T8" fmla="*/ 19 w 75"/>
                  <a:gd name="T9" fmla="*/ 0 h 156"/>
                  <a:gd name="T10" fmla="*/ 1 w 75"/>
                  <a:gd name="T11" fmla="*/ 139 h 156"/>
                  <a:gd name="T12" fmla="*/ 10 w 75"/>
                  <a:gd name="T13" fmla="*/ 150 h 156"/>
                  <a:gd name="T14" fmla="*/ 45 w 75"/>
                  <a:gd name="T15" fmla="*/ 155 h 156"/>
                  <a:gd name="T16" fmla="*/ 57 w 75"/>
                  <a:gd name="T17" fmla="*/ 146 h 156"/>
                  <a:gd name="T18" fmla="*/ 75 w 75"/>
                  <a:gd name="T19" fmla="*/ 8 h 156"/>
                  <a:gd name="T20" fmla="*/ 67 w 75"/>
                  <a:gd name="T21" fmla="*/ 7 h 156"/>
                  <a:gd name="T22" fmla="*/ 65 w 75"/>
                  <a:gd name="T23" fmla="*/ 16 h 156"/>
                  <a:gd name="T24" fmla="*/ 48 w 75"/>
                  <a:gd name="T25" fmla="*/ 145 h 156"/>
                  <a:gd name="T26" fmla="*/ 46 w 75"/>
                  <a:gd name="T27" fmla="*/ 146 h 156"/>
                  <a:gd name="T28" fmla="*/ 11 w 75"/>
                  <a:gd name="T29" fmla="*/ 142 h 156"/>
                  <a:gd name="T30" fmla="*/ 10 w 75"/>
                  <a:gd name="T31" fmla="*/ 140 h 156"/>
                  <a:gd name="T32" fmla="*/ 26 w 75"/>
                  <a:gd name="T33" fmla="*/ 18 h 156"/>
                  <a:gd name="T34" fmla="*/ 32 w 75"/>
                  <a:gd name="T35" fmla="*/ 21 h 156"/>
                  <a:gd name="T36" fmla="*/ 17 w 75"/>
                  <a:gd name="T37" fmla="*/ 129 h 156"/>
                  <a:gd name="T38" fmla="*/ 21 w 75"/>
                  <a:gd name="T39" fmla="*/ 129 h 156"/>
                  <a:gd name="T40" fmla="*/ 35 w 75"/>
                  <a:gd name="T41" fmla="*/ 22 h 156"/>
                  <a:gd name="T42" fmla="*/ 43 w 75"/>
                  <a:gd name="T43" fmla="*/ 24 h 156"/>
                  <a:gd name="T44" fmla="*/ 28 w 75"/>
                  <a:gd name="T45" fmla="*/ 131 h 156"/>
                  <a:gd name="T46" fmla="*/ 32 w 75"/>
                  <a:gd name="T47" fmla="*/ 131 h 156"/>
                  <a:gd name="T48" fmla="*/ 47 w 75"/>
                  <a:gd name="T49" fmla="*/ 25 h 156"/>
                  <a:gd name="T50" fmla="*/ 54 w 75"/>
                  <a:gd name="T51" fmla="*/ 25 h 156"/>
                  <a:gd name="T52" fmla="*/ 40 w 75"/>
                  <a:gd name="T53" fmla="*/ 132 h 156"/>
                  <a:gd name="T54" fmla="*/ 43 w 75"/>
                  <a:gd name="T55" fmla="*/ 132 h 156"/>
                  <a:gd name="T56" fmla="*/ 58 w 75"/>
                  <a:gd name="T57" fmla="*/ 25 h 156"/>
                  <a:gd name="T58" fmla="*/ 64 w 75"/>
                  <a:gd name="T59" fmla="*/ 25 h 156"/>
                  <a:gd name="T60" fmla="*/ 48 w 75"/>
                  <a:gd name="T61" fmla="*/ 14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5" h="156">
                    <a:moveTo>
                      <a:pt x="65" y="16"/>
                    </a:moveTo>
                    <a:cubicBezTo>
                      <a:pt x="61" y="17"/>
                      <a:pt x="55" y="17"/>
                      <a:pt x="48" y="16"/>
                    </a:cubicBezTo>
                    <a:cubicBezTo>
                      <a:pt x="38" y="15"/>
                      <a:pt x="31" y="11"/>
                      <a:pt x="27" y="9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" y="139"/>
                      <a:pt x="1" y="139"/>
                      <a:pt x="1" y="139"/>
                    </a:cubicBezTo>
                    <a:cubicBezTo>
                      <a:pt x="0" y="144"/>
                      <a:pt x="4" y="150"/>
                      <a:pt x="10" y="150"/>
                    </a:cubicBezTo>
                    <a:cubicBezTo>
                      <a:pt x="45" y="155"/>
                      <a:pt x="45" y="155"/>
                      <a:pt x="45" y="155"/>
                    </a:cubicBezTo>
                    <a:cubicBezTo>
                      <a:pt x="51" y="156"/>
                      <a:pt x="56" y="152"/>
                      <a:pt x="57" y="146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67" y="7"/>
                      <a:pt x="67" y="7"/>
                      <a:pt x="67" y="7"/>
                    </a:cubicBezTo>
                    <a:lnTo>
                      <a:pt x="65" y="16"/>
                    </a:lnTo>
                    <a:close/>
                    <a:moveTo>
                      <a:pt x="48" y="145"/>
                    </a:moveTo>
                    <a:cubicBezTo>
                      <a:pt x="48" y="146"/>
                      <a:pt x="47" y="147"/>
                      <a:pt x="46" y="146"/>
                    </a:cubicBezTo>
                    <a:cubicBezTo>
                      <a:pt x="11" y="142"/>
                      <a:pt x="11" y="142"/>
                      <a:pt x="11" y="142"/>
                    </a:cubicBezTo>
                    <a:cubicBezTo>
                      <a:pt x="10" y="142"/>
                      <a:pt x="10" y="141"/>
                      <a:pt x="10" y="140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8" y="19"/>
                      <a:pt x="30" y="20"/>
                      <a:pt x="32" y="21"/>
                    </a:cubicBezTo>
                    <a:cubicBezTo>
                      <a:pt x="17" y="129"/>
                      <a:pt x="17" y="129"/>
                      <a:pt x="17" y="129"/>
                    </a:cubicBezTo>
                    <a:cubicBezTo>
                      <a:pt x="21" y="129"/>
                      <a:pt x="21" y="129"/>
                      <a:pt x="21" y="129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8" y="23"/>
                      <a:pt x="40" y="23"/>
                      <a:pt x="43" y="24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9" y="25"/>
                      <a:pt x="51" y="25"/>
                      <a:pt x="54" y="2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3" y="132"/>
                      <a:pt x="43" y="132"/>
                      <a:pt x="43" y="132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60" y="25"/>
                      <a:pt x="62" y="25"/>
                      <a:pt x="64" y="25"/>
                    </a:cubicBezTo>
                    <a:lnTo>
                      <a:pt x="48" y="145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54" name="Rectangle 77"/>
              <p:cNvSpPr>
                <a:spLocks noChangeArrowheads="1"/>
              </p:cNvSpPr>
              <p:nvPr/>
            </p:nvSpPr>
            <p:spPr bwMode="auto">
              <a:xfrm>
                <a:off x="3664712" y="2570214"/>
                <a:ext cx="541610" cy="4214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55" name="Freeform 78"/>
              <p:cNvSpPr/>
              <p:nvPr/>
            </p:nvSpPr>
            <p:spPr bwMode="auto">
              <a:xfrm>
                <a:off x="4146143" y="2621388"/>
                <a:ext cx="57171" cy="219755"/>
              </a:xfrm>
              <a:custGeom>
                <a:avLst/>
                <a:gdLst>
                  <a:gd name="T0" fmla="*/ 10 w 15"/>
                  <a:gd name="T1" fmla="*/ 0 h 58"/>
                  <a:gd name="T2" fmla="*/ 5 w 15"/>
                  <a:gd name="T3" fmla="*/ 0 h 58"/>
                  <a:gd name="T4" fmla="*/ 5 w 15"/>
                  <a:gd name="T5" fmla="*/ 38 h 58"/>
                  <a:gd name="T6" fmla="*/ 0 w 15"/>
                  <a:gd name="T7" fmla="*/ 50 h 58"/>
                  <a:gd name="T8" fmla="*/ 7 w 15"/>
                  <a:gd name="T9" fmla="*/ 58 h 58"/>
                  <a:gd name="T10" fmla="*/ 15 w 15"/>
                  <a:gd name="T11" fmla="*/ 50 h 58"/>
                  <a:gd name="T12" fmla="*/ 10 w 15"/>
                  <a:gd name="T13" fmla="*/ 38 h 58"/>
                  <a:gd name="T14" fmla="*/ 10 w 15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8">
                    <a:moveTo>
                      <a:pt x="1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41"/>
                      <a:pt x="0" y="47"/>
                      <a:pt x="0" y="50"/>
                    </a:cubicBezTo>
                    <a:cubicBezTo>
                      <a:pt x="0" y="54"/>
                      <a:pt x="3" y="58"/>
                      <a:pt x="7" y="58"/>
                    </a:cubicBezTo>
                    <a:cubicBezTo>
                      <a:pt x="11" y="58"/>
                      <a:pt x="15" y="54"/>
                      <a:pt x="15" y="50"/>
                    </a:cubicBezTo>
                    <a:cubicBezTo>
                      <a:pt x="15" y="47"/>
                      <a:pt x="13" y="41"/>
                      <a:pt x="10" y="38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56" name="Rectangle 79"/>
              <p:cNvSpPr>
                <a:spLocks noChangeArrowheads="1"/>
              </p:cNvSpPr>
              <p:nvPr/>
            </p:nvSpPr>
            <p:spPr bwMode="auto">
              <a:xfrm>
                <a:off x="3721883" y="2630420"/>
                <a:ext cx="418242" cy="159546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8791477" y="2340515"/>
            <a:ext cx="2242673" cy="3326380"/>
            <a:chOff x="8791477" y="2035721"/>
            <a:chExt cx="2242673" cy="3326380"/>
          </a:xfrm>
        </p:grpSpPr>
        <p:sp>
          <p:nvSpPr>
            <p:cNvPr id="76" name="Rectangle 24"/>
            <p:cNvSpPr>
              <a:spLocks noChangeArrowheads="1"/>
            </p:cNvSpPr>
            <p:nvPr/>
          </p:nvSpPr>
          <p:spPr bwMode="auto">
            <a:xfrm>
              <a:off x="8791477" y="2035721"/>
              <a:ext cx="2242673" cy="3293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/>
              </a:innerShdw>
            </a:effectLst>
          </p:spPr>
          <p:txBody>
            <a:bodyPr/>
            <a:lstStyle/>
            <a:p>
              <a:endParaRPr lang="zh-CN" altLang="zh-CN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7" name="Freeform 25"/>
            <p:cNvSpPr/>
            <p:nvPr/>
          </p:nvSpPr>
          <p:spPr bwMode="auto">
            <a:xfrm>
              <a:off x="8791477" y="2035721"/>
              <a:ext cx="872740" cy="1019484"/>
            </a:xfrm>
            <a:custGeom>
              <a:avLst/>
              <a:gdLst>
                <a:gd name="T0" fmla="*/ 64 w 64"/>
                <a:gd name="T1" fmla="*/ 21 h 75"/>
                <a:gd name="T2" fmla="*/ 59 w 64"/>
                <a:gd name="T3" fmla="*/ 0 h 75"/>
                <a:gd name="T4" fmla="*/ 0 w 64"/>
                <a:gd name="T5" fmla="*/ 0 h 75"/>
                <a:gd name="T6" fmla="*/ 0 w 64"/>
                <a:gd name="T7" fmla="*/ 74 h 75"/>
                <a:gd name="T8" fmla="*/ 10 w 64"/>
                <a:gd name="T9" fmla="*/ 75 h 75"/>
                <a:gd name="T10" fmla="*/ 64 w 64"/>
                <a:gd name="T11" fmla="*/ 2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75">
                  <a:moveTo>
                    <a:pt x="64" y="21"/>
                  </a:moveTo>
                  <a:cubicBezTo>
                    <a:pt x="64" y="14"/>
                    <a:pt x="62" y="7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" y="75"/>
                    <a:pt x="7" y="75"/>
                    <a:pt x="10" y="75"/>
                  </a:cubicBezTo>
                  <a:cubicBezTo>
                    <a:pt x="40" y="75"/>
                    <a:pt x="64" y="51"/>
                    <a:pt x="64" y="21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43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1" name="TextBox 21"/>
            <p:cNvSpPr txBox="1"/>
            <p:nvPr/>
          </p:nvSpPr>
          <p:spPr>
            <a:xfrm>
              <a:off x="8903147" y="2221082"/>
              <a:ext cx="722135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04</a:t>
              </a:r>
              <a:endParaRPr lang="en-US" altLang="zh-CN" sz="2400" b="1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893419" y="3055146"/>
              <a:ext cx="2038788" cy="2306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测试的不可穷尽性，测试由于受限于时间成本和经济成本，是不可能去穷尽所有可能的组合的，而是采用基于风险驱动的模式，有所侧重地选择测试范围和设计测试用例，以寻求缺陷风险和研发成本之间的平衡。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grpSp>
          <p:nvGrpSpPr>
            <p:cNvPr id="157" name="组合 216"/>
            <p:cNvGrpSpPr/>
            <p:nvPr/>
          </p:nvGrpSpPr>
          <p:grpSpPr bwMode="auto">
            <a:xfrm>
              <a:off x="10235463" y="2401865"/>
              <a:ext cx="469767" cy="355476"/>
              <a:chOff x="3192968" y="2571029"/>
              <a:chExt cx="1012825" cy="766763"/>
            </a:xfrm>
            <a:solidFill>
              <a:srgbClr val="005D9D"/>
            </a:solidFill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8" name="Freeform 74"/>
              <p:cNvSpPr>
                <a:spLocks noEditPoints="1"/>
              </p:cNvSpPr>
              <p:nvPr/>
            </p:nvSpPr>
            <p:spPr bwMode="auto">
              <a:xfrm>
                <a:off x="3484175" y="3081969"/>
                <a:ext cx="649932" cy="240826"/>
              </a:xfrm>
              <a:custGeom>
                <a:avLst/>
                <a:gdLst>
                  <a:gd name="T0" fmla="*/ 0 w 173"/>
                  <a:gd name="T1" fmla="*/ 12 h 64"/>
                  <a:gd name="T2" fmla="*/ 0 w 173"/>
                  <a:gd name="T3" fmla="*/ 52 h 64"/>
                  <a:gd name="T4" fmla="*/ 12 w 173"/>
                  <a:gd name="T5" fmla="*/ 64 h 64"/>
                  <a:gd name="T6" fmla="*/ 173 w 173"/>
                  <a:gd name="T7" fmla="*/ 64 h 64"/>
                  <a:gd name="T8" fmla="*/ 173 w 173"/>
                  <a:gd name="T9" fmla="*/ 54 h 64"/>
                  <a:gd name="T10" fmla="*/ 162 w 173"/>
                  <a:gd name="T11" fmla="*/ 54 h 64"/>
                  <a:gd name="T12" fmla="*/ 159 w 173"/>
                  <a:gd name="T13" fmla="*/ 34 h 64"/>
                  <a:gd name="T14" fmla="*/ 164 w 173"/>
                  <a:gd name="T15" fmla="*/ 10 h 64"/>
                  <a:gd name="T16" fmla="*/ 173 w 173"/>
                  <a:gd name="T17" fmla="*/ 10 h 64"/>
                  <a:gd name="T18" fmla="*/ 173 w 173"/>
                  <a:gd name="T19" fmla="*/ 0 h 64"/>
                  <a:gd name="T20" fmla="*/ 12 w 173"/>
                  <a:gd name="T21" fmla="*/ 0 h 64"/>
                  <a:gd name="T22" fmla="*/ 0 w 173"/>
                  <a:gd name="T23" fmla="*/ 12 h 64"/>
                  <a:gd name="T24" fmla="*/ 150 w 173"/>
                  <a:gd name="T25" fmla="*/ 21 h 64"/>
                  <a:gd name="T26" fmla="*/ 149 w 173"/>
                  <a:gd name="T27" fmla="*/ 30 h 64"/>
                  <a:gd name="T28" fmla="*/ 25 w 173"/>
                  <a:gd name="T29" fmla="*/ 30 h 64"/>
                  <a:gd name="T30" fmla="*/ 25 w 173"/>
                  <a:gd name="T31" fmla="*/ 34 h 64"/>
                  <a:gd name="T32" fmla="*/ 149 w 173"/>
                  <a:gd name="T33" fmla="*/ 34 h 64"/>
                  <a:gd name="T34" fmla="*/ 150 w 173"/>
                  <a:gd name="T35" fmla="*/ 43 h 64"/>
                  <a:gd name="T36" fmla="*/ 26 w 173"/>
                  <a:gd name="T37" fmla="*/ 43 h 64"/>
                  <a:gd name="T38" fmla="*/ 26 w 173"/>
                  <a:gd name="T39" fmla="*/ 47 h 64"/>
                  <a:gd name="T40" fmla="*/ 150 w 173"/>
                  <a:gd name="T41" fmla="*/ 47 h 64"/>
                  <a:gd name="T42" fmla="*/ 152 w 173"/>
                  <a:gd name="T43" fmla="*/ 54 h 64"/>
                  <a:gd name="T44" fmla="*/ 12 w 173"/>
                  <a:gd name="T45" fmla="*/ 54 h 64"/>
                  <a:gd name="T46" fmla="*/ 10 w 173"/>
                  <a:gd name="T47" fmla="*/ 52 h 64"/>
                  <a:gd name="T48" fmla="*/ 10 w 173"/>
                  <a:gd name="T49" fmla="*/ 12 h 64"/>
                  <a:gd name="T50" fmla="*/ 12 w 173"/>
                  <a:gd name="T51" fmla="*/ 10 h 64"/>
                  <a:gd name="T52" fmla="*/ 153 w 173"/>
                  <a:gd name="T53" fmla="*/ 10 h 64"/>
                  <a:gd name="T54" fmla="*/ 151 w 173"/>
                  <a:gd name="T55" fmla="*/ 17 h 64"/>
                  <a:gd name="T56" fmla="*/ 26 w 173"/>
                  <a:gd name="T57" fmla="*/ 17 h 64"/>
                  <a:gd name="T58" fmla="*/ 26 w 173"/>
                  <a:gd name="T59" fmla="*/ 21 h 64"/>
                  <a:gd name="T60" fmla="*/ 150 w 173"/>
                  <a:gd name="T61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4">
                    <a:moveTo>
                      <a:pt x="0" y="12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9"/>
                      <a:pt x="6" y="64"/>
                      <a:pt x="12" y="64"/>
                    </a:cubicBezTo>
                    <a:cubicBezTo>
                      <a:pt x="173" y="64"/>
                      <a:pt x="173" y="64"/>
                      <a:pt x="173" y="64"/>
                    </a:cubicBezTo>
                    <a:cubicBezTo>
                      <a:pt x="173" y="54"/>
                      <a:pt x="173" y="54"/>
                      <a:pt x="173" y="54"/>
                    </a:cubicBezTo>
                    <a:cubicBezTo>
                      <a:pt x="162" y="54"/>
                      <a:pt x="162" y="54"/>
                      <a:pt x="162" y="54"/>
                    </a:cubicBezTo>
                    <a:cubicBezTo>
                      <a:pt x="161" y="50"/>
                      <a:pt x="159" y="43"/>
                      <a:pt x="159" y="34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  <a:moveTo>
                      <a:pt x="150" y="21"/>
                    </a:moveTo>
                    <a:cubicBezTo>
                      <a:pt x="150" y="24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149" y="34"/>
                      <a:pt x="149" y="34"/>
                      <a:pt x="149" y="34"/>
                    </a:cubicBezTo>
                    <a:cubicBezTo>
                      <a:pt x="149" y="37"/>
                      <a:pt x="149" y="40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150" y="47"/>
                      <a:pt x="150" y="47"/>
                      <a:pt x="150" y="47"/>
                    </a:cubicBezTo>
                    <a:cubicBezTo>
                      <a:pt x="151" y="50"/>
                      <a:pt x="151" y="52"/>
                      <a:pt x="15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1" y="54"/>
                      <a:pt x="10" y="53"/>
                      <a:pt x="10" y="5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2"/>
                      <a:pt x="152" y="14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1"/>
                      <a:pt x="26" y="21"/>
                      <a:pt x="26" y="21"/>
                    </a:cubicBezTo>
                    <a:lnTo>
                      <a:pt x="150" y="21"/>
                    </a:lnTo>
                    <a:close/>
                  </a:path>
                </a:pathLst>
              </a:custGeom>
              <a:solidFill>
                <a:srgbClr val="B6C6B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59" name="Freeform 75"/>
              <p:cNvSpPr>
                <a:spLocks noEditPoints="1"/>
              </p:cNvSpPr>
              <p:nvPr/>
            </p:nvSpPr>
            <p:spPr bwMode="auto">
              <a:xfrm>
                <a:off x="3472139" y="2808028"/>
                <a:ext cx="652942" cy="243837"/>
              </a:xfrm>
              <a:custGeom>
                <a:avLst/>
                <a:gdLst>
                  <a:gd name="T0" fmla="*/ 12 w 173"/>
                  <a:gd name="T1" fmla="*/ 65 h 65"/>
                  <a:gd name="T2" fmla="*/ 173 w 173"/>
                  <a:gd name="T3" fmla="*/ 65 h 65"/>
                  <a:gd name="T4" fmla="*/ 173 w 173"/>
                  <a:gd name="T5" fmla="*/ 55 h 65"/>
                  <a:gd name="T6" fmla="*/ 162 w 173"/>
                  <a:gd name="T7" fmla="*/ 55 h 65"/>
                  <a:gd name="T8" fmla="*/ 159 w 173"/>
                  <a:gd name="T9" fmla="*/ 35 h 65"/>
                  <a:gd name="T10" fmla="*/ 164 w 173"/>
                  <a:gd name="T11" fmla="*/ 10 h 65"/>
                  <a:gd name="T12" fmla="*/ 173 w 173"/>
                  <a:gd name="T13" fmla="*/ 10 h 65"/>
                  <a:gd name="T14" fmla="*/ 173 w 173"/>
                  <a:gd name="T15" fmla="*/ 0 h 65"/>
                  <a:gd name="T16" fmla="*/ 12 w 173"/>
                  <a:gd name="T17" fmla="*/ 0 h 65"/>
                  <a:gd name="T18" fmla="*/ 0 w 173"/>
                  <a:gd name="T19" fmla="*/ 12 h 65"/>
                  <a:gd name="T20" fmla="*/ 0 w 173"/>
                  <a:gd name="T21" fmla="*/ 53 h 65"/>
                  <a:gd name="T22" fmla="*/ 12 w 173"/>
                  <a:gd name="T23" fmla="*/ 65 h 65"/>
                  <a:gd name="T24" fmla="*/ 10 w 173"/>
                  <a:gd name="T25" fmla="*/ 12 h 65"/>
                  <a:gd name="T26" fmla="*/ 12 w 173"/>
                  <a:gd name="T27" fmla="*/ 10 h 65"/>
                  <a:gd name="T28" fmla="*/ 153 w 173"/>
                  <a:gd name="T29" fmla="*/ 10 h 65"/>
                  <a:gd name="T30" fmla="*/ 151 w 173"/>
                  <a:gd name="T31" fmla="*/ 17 h 65"/>
                  <a:gd name="T32" fmla="*/ 26 w 173"/>
                  <a:gd name="T33" fmla="*/ 17 h 65"/>
                  <a:gd name="T34" fmla="*/ 26 w 173"/>
                  <a:gd name="T35" fmla="*/ 22 h 65"/>
                  <a:gd name="T36" fmla="*/ 150 w 173"/>
                  <a:gd name="T37" fmla="*/ 22 h 65"/>
                  <a:gd name="T38" fmla="*/ 149 w 173"/>
                  <a:gd name="T39" fmla="*/ 30 h 65"/>
                  <a:gd name="T40" fmla="*/ 25 w 173"/>
                  <a:gd name="T41" fmla="*/ 30 h 65"/>
                  <a:gd name="T42" fmla="*/ 25 w 173"/>
                  <a:gd name="T43" fmla="*/ 35 h 65"/>
                  <a:gd name="T44" fmla="*/ 149 w 173"/>
                  <a:gd name="T45" fmla="*/ 35 h 65"/>
                  <a:gd name="T46" fmla="*/ 150 w 173"/>
                  <a:gd name="T47" fmla="*/ 43 h 65"/>
                  <a:gd name="T48" fmla="*/ 26 w 173"/>
                  <a:gd name="T49" fmla="*/ 43 h 65"/>
                  <a:gd name="T50" fmla="*/ 26 w 173"/>
                  <a:gd name="T51" fmla="*/ 48 h 65"/>
                  <a:gd name="T52" fmla="*/ 150 w 173"/>
                  <a:gd name="T53" fmla="*/ 48 h 65"/>
                  <a:gd name="T54" fmla="*/ 152 w 173"/>
                  <a:gd name="T55" fmla="*/ 55 h 65"/>
                  <a:gd name="T56" fmla="*/ 12 w 173"/>
                  <a:gd name="T57" fmla="*/ 55 h 65"/>
                  <a:gd name="T58" fmla="*/ 10 w 173"/>
                  <a:gd name="T59" fmla="*/ 53 h 65"/>
                  <a:gd name="T60" fmla="*/ 10 w 173"/>
                  <a:gd name="T61" fmla="*/ 1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5">
                    <a:moveTo>
                      <a:pt x="12" y="65"/>
                    </a:moveTo>
                    <a:cubicBezTo>
                      <a:pt x="173" y="65"/>
                      <a:pt x="173" y="65"/>
                      <a:pt x="173" y="65"/>
                    </a:cubicBezTo>
                    <a:cubicBezTo>
                      <a:pt x="173" y="55"/>
                      <a:pt x="173" y="55"/>
                      <a:pt x="173" y="55"/>
                    </a:cubicBezTo>
                    <a:cubicBezTo>
                      <a:pt x="162" y="55"/>
                      <a:pt x="162" y="55"/>
                      <a:pt x="162" y="55"/>
                    </a:cubicBezTo>
                    <a:cubicBezTo>
                      <a:pt x="161" y="50"/>
                      <a:pt x="159" y="43"/>
                      <a:pt x="159" y="35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9"/>
                      <a:pt x="6" y="65"/>
                      <a:pt x="12" y="65"/>
                    </a:cubicBezTo>
                    <a:close/>
                    <a:moveTo>
                      <a:pt x="10" y="12"/>
                    </a:move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3"/>
                      <a:pt x="152" y="15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150" y="22"/>
                      <a:pt x="150" y="22"/>
                      <a:pt x="150" y="22"/>
                    </a:cubicBezTo>
                    <a:cubicBezTo>
                      <a:pt x="150" y="25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149" y="35"/>
                      <a:pt x="149" y="35"/>
                      <a:pt x="149" y="35"/>
                    </a:cubicBezTo>
                    <a:cubicBezTo>
                      <a:pt x="149" y="38"/>
                      <a:pt x="149" y="41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150" y="48"/>
                      <a:pt x="150" y="48"/>
                      <a:pt x="150" y="48"/>
                    </a:cubicBezTo>
                    <a:cubicBezTo>
                      <a:pt x="151" y="50"/>
                      <a:pt x="151" y="53"/>
                      <a:pt x="152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5"/>
                      <a:pt x="10" y="54"/>
                      <a:pt x="10" y="53"/>
                    </a:cubicBez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B6C6B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60" name="Freeform 76"/>
              <p:cNvSpPr>
                <a:spLocks noEditPoints="1"/>
              </p:cNvSpPr>
              <p:nvPr/>
            </p:nvSpPr>
            <p:spPr bwMode="auto">
              <a:xfrm>
                <a:off x="3192308" y="2750833"/>
                <a:ext cx="279831" cy="587012"/>
              </a:xfrm>
              <a:custGeom>
                <a:avLst/>
                <a:gdLst>
                  <a:gd name="T0" fmla="*/ 65 w 75"/>
                  <a:gd name="T1" fmla="*/ 16 h 156"/>
                  <a:gd name="T2" fmla="*/ 48 w 75"/>
                  <a:gd name="T3" fmla="*/ 16 h 156"/>
                  <a:gd name="T4" fmla="*/ 27 w 75"/>
                  <a:gd name="T5" fmla="*/ 9 h 156"/>
                  <a:gd name="T6" fmla="*/ 28 w 75"/>
                  <a:gd name="T7" fmla="*/ 2 h 156"/>
                  <a:gd name="T8" fmla="*/ 19 w 75"/>
                  <a:gd name="T9" fmla="*/ 0 h 156"/>
                  <a:gd name="T10" fmla="*/ 1 w 75"/>
                  <a:gd name="T11" fmla="*/ 139 h 156"/>
                  <a:gd name="T12" fmla="*/ 10 w 75"/>
                  <a:gd name="T13" fmla="*/ 150 h 156"/>
                  <a:gd name="T14" fmla="*/ 45 w 75"/>
                  <a:gd name="T15" fmla="*/ 155 h 156"/>
                  <a:gd name="T16" fmla="*/ 57 w 75"/>
                  <a:gd name="T17" fmla="*/ 146 h 156"/>
                  <a:gd name="T18" fmla="*/ 75 w 75"/>
                  <a:gd name="T19" fmla="*/ 8 h 156"/>
                  <a:gd name="T20" fmla="*/ 67 w 75"/>
                  <a:gd name="T21" fmla="*/ 7 h 156"/>
                  <a:gd name="T22" fmla="*/ 65 w 75"/>
                  <a:gd name="T23" fmla="*/ 16 h 156"/>
                  <a:gd name="T24" fmla="*/ 48 w 75"/>
                  <a:gd name="T25" fmla="*/ 145 h 156"/>
                  <a:gd name="T26" fmla="*/ 46 w 75"/>
                  <a:gd name="T27" fmla="*/ 146 h 156"/>
                  <a:gd name="T28" fmla="*/ 11 w 75"/>
                  <a:gd name="T29" fmla="*/ 142 h 156"/>
                  <a:gd name="T30" fmla="*/ 10 w 75"/>
                  <a:gd name="T31" fmla="*/ 140 h 156"/>
                  <a:gd name="T32" fmla="*/ 26 w 75"/>
                  <a:gd name="T33" fmla="*/ 18 h 156"/>
                  <a:gd name="T34" fmla="*/ 32 w 75"/>
                  <a:gd name="T35" fmla="*/ 21 h 156"/>
                  <a:gd name="T36" fmla="*/ 17 w 75"/>
                  <a:gd name="T37" fmla="*/ 129 h 156"/>
                  <a:gd name="T38" fmla="*/ 21 w 75"/>
                  <a:gd name="T39" fmla="*/ 129 h 156"/>
                  <a:gd name="T40" fmla="*/ 35 w 75"/>
                  <a:gd name="T41" fmla="*/ 22 h 156"/>
                  <a:gd name="T42" fmla="*/ 43 w 75"/>
                  <a:gd name="T43" fmla="*/ 24 h 156"/>
                  <a:gd name="T44" fmla="*/ 28 w 75"/>
                  <a:gd name="T45" fmla="*/ 131 h 156"/>
                  <a:gd name="T46" fmla="*/ 32 w 75"/>
                  <a:gd name="T47" fmla="*/ 131 h 156"/>
                  <a:gd name="T48" fmla="*/ 47 w 75"/>
                  <a:gd name="T49" fmla="*/ 25 h 156"/>
                  <a:gd name="T50" fmla="*/ 54 w 75"/>
                  <a:gd name="T51" fmla="*/ 25 h 156"/>
                  <a:gd name="T52" fmla="*/ 40 w 75"/>
                  <a:gd name="T53" fmla="*/ 132 h 156"/>
                  <a:gd name="T54" fmla="*/ 43 w 75"/>
                  <a:gd name="T55" fmla="*/ 132 h 156"/>
                  <a:gd name="T56" fmla="*/ 58 w 75"/>
                  <a:gd name="T57" fmla="*/ 25 h 156"/>
                  <a:gd name="T58" fmla="*/ 64 w 75"/>
                  <a:gd name="T59" fmla="*/ 25 h 156"/>
                  <a:gd name="T60" fmla="*/ 48 w 75"/>
                  <a:gd name="T61" fmla="*/ 14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5" h="156">
                    <a:moveTo>
                      <a:pt x="65" y="16"/>
                    </a:moveTo>
                    <a:cubicBezTo>
                      <a:pt x="61" y="17"/>
                      <a:pt x="55" y="17"/>
                      <a:pt x="48" y="16"/>
                    </a:cubicBezTo>
                    <a:cubicBezTo>
                      <a:pt x="38" y="15"/>
                      <a:pt x="31" y="11"/>
                      <a:pt x="27" y="9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" y="139"/>
                      <a:pt x="1" y="139"/>
                      <a:pt x="1" y="139"/>
                    </a:cubicBezTo>
                    <a:cubicBezTo>
                      <a:pt x="0" y="144"/>
                      <a:pt x="4" y="150"/>
                      <a:pt x="10" y="150"/>
                    </a:cubicBezTo>
                    <a:cubicBezTo>
                      <a:pt x="45" y="155"/>
                      <a:pt x="45" y="155"/>
                      <a:pt x="45" y="155"/>
                    </a:cubicBezTo>
                    <a:cubicBezTo>
                      <a:pt x="51" y="156"/>
                      <a:pt x="56" y="152"/>
                      <a:pt x="57" y="146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67" y="7"/>
                      <a:pt x="67" y="7"/>
                      <a:pt x="67" y="7"/>
                    </a:cubicBezTo>
                    <a:lnTo>
                      <a:pt x="65" y="16"/>
                    </a:lnTo>
                    <a:close/>
                    <a:moveTo>
                      <a:pt x="48" y="145"/>
                    </a:moveTo>
                    <a:cubicBezTo>
                      <a:pt x="48" y="146"/>
                      <a:pt x="47" y="147"/>
                      <a:pt x="46" y="146"/>
                    </a:cubicBezTo>
                    <a:cubicBezTo>
                      <a:pt x="11" y="142"/>
                      <a:pt x="11" y="142"/>
                      <a:pt x="11" y="142"/>
                    </a:cubicBezTo>
                    <a:cubicBezTo>
                      <a:pt x="10" y="142"/>
                      <a:pt x="10" y="141"/>
                      <a:pt x="10" y="140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8" y="19"/>
                      <a:pt x="30" y="20"/>
                      <a:pt x="32" y="21"/>
                    </a:cubicBezTo>
                    <a:cubicBezTo>
                      <a:pt x="17" y="129"/>
                      <a:pt x="17" y="129"/>
                      <a:pt x="17" y="129"/>
                    </a:cubicBezTo>
                    <a:cubicBezTo>
                      <a:pt x="21" y="129"/>
                      <a:pt x="21" y="129"/>
                      <a:pt x="21" y="129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8" y="23"/>
                      <a:pt x="40" y="23"/>
                      <a:pt x="43" y="24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9" y="25"/>
                      <a:pt x="51" y="25"/>
                      <a:pt x="54" y="2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3" y="132"/>
                      <a:pt x="43" y="132"/>
                      <a:pt x="43" y="132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60" y="25"/>
                      <a:pt x="62" y="25"/>
                      <a:pt x="64" y="25"/>
                    </a:cubicBezTo>
                    <a:lnTo>
                      <a:pt x="48" y="145"/>
                    </a:lnTo>
                    <a:close/>
                  </a:path>
                </a:pathLst>
              </a:custGeom>
              <a:solidFill>
                <a:srgbClr val="B6C6B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61" name="Rectangle 77"/>
              <p:cNvSpPr>
                <a:spLocks noChangeArrowheads="1"/>
              </p:cNvSpPr>
              <p:nvPr/>
            </p:nvSpPr>
            <p:spPr bwMode="auto">
              <a:xfrm>
                <a:off x="3664712" y="2570214"/>
                <a:ext cx="541610" cy="42145"/>
              </a:xfrm>
              <a:prstGeom prst="rect">
                <a:avLst/>
              </a:prstGeom>
              <a:solidFill>
                <a:srgbClr val="B6C6B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62" name="Freeform 78"/>
              <p:cNvSpPr/>
              <p:nvPr/>
            </p:nvSpPr>
            <p:spPr bwMode="auto">
              <a:xfrm>
                <a:off x="4146143" y="2621388"/>
                <a:ext cx="57171" cy="219755"/>
              </a:xfrm>
              <a:custGeom>
                <a:avLst/>
                <a:gdLst>
                  <a:gd name="T0" fmla="*/ 10 w 15"/>
                  <a:gd name="T1" fmla="*/ 0 h 58"/>
                  <a:gd name="T2" fmla="*/ 5 w 15"/>
                  <a:gd name="T3" fmla="*/ 0 h 58"/>
                  <a:gd name="T4" fmla="*/ 5 w 15"/>
                  <a:gd name="T5" fmla="*/ 38 h 58"/>
                  <a:gd name="T6" fmla="*/ 0 w 15"/>
                  <a:gd name="T7" fmla="*/ 50 h 58"/>
                  <a:gd name="T8" fmla="*/ 7 w 15"/>
                  <a:gd name="T9" fmla="*/ 58 h 58"/>
                  <a:gd name="T10" fmla="*/ 15 w 15"/>
                  <a:gd name="T11" fmla="*/ 50 h 58"/>
                  <a:gd name="T12" fmla="*/ 10 w 15"/>
                  <a:gd name="T13" fmla="*/ 38 h 58"/>
                  <a:gd name="T14" fmla="*/ 10 w 15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8">
                    <a:moveTo>
                      <a:pt x="1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41"/>
                      <a:pt x="0" y="47"/>
                      <a:pt x="0" y="50"/>
                    </a:cubicBezTo>
                    <a:cubicBezTo>
                      <a:pt x="0" y="54"/>
                      <a:pt x="3" y="58"/>
                      <a:pt x="7" y="58"/>
                    </a:cubicBezTo>
                    <a:cubicBezTo>
                      <a:pt x="11" y="58"/>
                      <a:pt x="15" y="54"/>
                      <a:pt x="15" y="50"/>
                    </a:cubicBezTo>
                    <a:cubicBezTo>
                      <a:pt x="15" y="47"/>
                      <a:pt x="13" y="41"/>
                      <a:pt x="10" y="38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B6C6B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63" name="Rectangle 79"/>
              <p:cNvSpPr>
                <a:spLocks noChangeArrowheads="1"/>
              </p:cNvSpPr>
              <p:nvPr/>
            </p:nvSpPr>
            <p:spPr bwMode="auto">
              <a:xfrm>
                <a:off x="3721883" y="2630420"/>
                <a:ext cx="418242" cy="159546"/>
              </a:xfrm>
              <a:prstGeom prst="rect">
                <a:avLst/>
              </a:prstGeom>
              <a:solidFill>
                <a:srgbClr val="B6C6B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</p:grpSp>
      <p:sp>
        <p:nvSpPr>
          <p:cNvPr id="52" name="文本框 51"/>
          <p:cNvSpPr txBox="1"/>
          <p:nvPr/>
        </p:nvSpPr>
        <p:spPr>
          <a:xfrm>
            <a:off x="1199861" y="716170"/>
            <a:ext cx="970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总结</a:t>
            </a:r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09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38946" y="2010315"/>
            <a:ext cx="2242673" cy="3293024"/>
            <a:chOff x="1170446" y="2035721"/>
            <a:chExt cx="2242673" cy="3293024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1170446" y="2035721"/>
              <a:ext cx="2242673" cy="3293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/>
              </a:innerShdw>
            </a:effectLst>
          </p:spPr>
          <p:txBody>
            <a:bodyPr/>
            <a:lstStyle/>
            <a:p>
              <a:endParaRPr lang="zh-CN" altLang="zh-CN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0" name="Freeform 25"/>
            <p:cNvSpPr/>
            <p:nvPr/>
          </p:nvSpPr>
          <p:spPr bwMode="auto">
            <a:xfrm>
              <a:off x="1170446" y="2035721"/>
              <a:ext cx="870810" cy="1019484"/>
            </a:xfrm>
            <a:custGeom>
              <a:avLst/>
              <a:gdLst>
                <a:gd name="T0" fmla="*/ 64 w 64"/>
                <a:gd name="T1" fmla="*/ 21 h 75"/>
                <a:gd name="T2" fmla="*/ 59 w 64"/>
                <a:gd name="T3" fmla="*/ 0 h 75"/>
                <a:gd name="T4" fmla="*/ 0 w 64"/>
                <a:gd name="T5" fmla="*/ 0 h 75"/>
                <a:gd name="T6" fmla="*/ 0 w 64"/>
                <a:gd name="T7" fmla="*/ 74 h 75"/>
                <a:gd name="T8" fmla="*/ 10 w 64"/>
                <a:gd name="T9" fmla="*/ 75 h 75"/>
                <a:gd name="T10" fmla="*/ 64 w 64"/>
                <a:gd name="T11" fmla="*/ 2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75">
                  <a:moveTo>
                    <a:pt x="64" y="21"/>
                  </a:moveTo>
                  <a:cubicBezTo>
                    <a:pt x="64" y="14"/>
                    <a:pt x="62" y="7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" y="75"/>
                    <a:pt x="7" y="75"/>
                    <a:pt x="10" y="75"/>
                  </a:cubicBezTo>
                  <a:cubicBezTo>
                    <a:pt x="40" y="75"/>
                    <a:pt x="64" y="51"/>
                    <a:pt x="64" y="21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43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8" name="TextBox 18"/>
            <p:cNvSpPr txBox="1"/>
            <p:nvPr/>
          </p:nvSpPr>
          <p:spPr>
            <a:xfrm>
              <a:off x="1340041" y="2221082"/>
              <a:ext cx="722135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01</a:t>
              </a:r>
              <a:endParaRPr lang="en-US" altLang="zh-CN" sz="2400" b="1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1272388" y="3054839"/>
              <a:ext cx="2038788" cy="147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产品经理在设计系统功能需求的同时也需要考虑系统性能需求、安全需求，未来需求。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  <a:p>
              <a:pPr algn="just">
                <a:lnSpc>
                  <a:spcPct val="150000"/>
                </a:lnSpc>
              </a:pP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grpSp>
          <p:nvGrpSpPr>
            <p:cNvPr id="136" name="组合 216"/>
            <p:cNvGrpSpPr/>
            <p:nvPr/>
          </p:nvGrpSpPr>
          <p:grpSpPr bwMode="auto">
            <a:xfrm>
              <a:off x="2655979" y="2401483"/>
              <a:ext cx="470319" cy="355880"/>
              <a:chOff x="3192306" y="2570217"/>
              <a:chExt cx="1014015" cy="767637"/>
            </a:xfrm>
            <a:solidFill>
              <a:srgbClr val="005D9D"/>
            </a:solidFill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7" name="Freeform 74"/>
              <p:cNvSpPr>
                <a:spLocks noEditPoints="1"/>
              </p:cNvSpPr>
              <p:nvPr/>
            </p:nvSpPr>
            <p:spPr bwMode="auto">
              <a:xfrm>
                <a:off x="3484172" y="3081974"/>
                <a:ext cx="649933" cy="240826"/>
              </a:xfrm>
              <a:custGeom>
                <a:avLst/>
                <a:gdLst>
                  <a:gd name="T0" fmla="*/ 0 w 173"/>
                  <a:gd name="T1" fmla="*/ 12 h 64"/>
                  <a:gd name="T2" fmla="*/ 0 w 173"/>
                  <a:gd name="T3" fmla="*/ 52 h 64"/>
                  <a:gd name="T4" fmla="*/ 12 w 173"/>
                  <a:gd name="T5" fmla="*/ 64 h 64"/>
                  <a:gd name="T6" fmla="*/ 173 w 173"/>
                  <a:gd name="T7" fmla="*/ 64 h 64"/>
                  <a:gd name="T8" fmla="*/ 173 w 173"/>
                  <a:gd name="T9" fmla="*/ 54 h 64"/>
                  <a:gd name="T10" fmla="*/ 162 w 173"/>
                  <a:gd name="T11" fmla="*/ 54 h 64"/>
                  <a:gd name="T12" fmla="*/ 159 w 173"/>
                  <a:gd name="T13" fmla="*/ 34 h 64"/>
                  <a:gd name="T14" fmla="*/ 164 w 173"/>
                  <a:gd name="T15" fmla="*/ 10 h 64"/>
                  <a:gd name="T16" fmla="*/ 173 w 173"/>
                  <a:gd name="T17" fmla="*/ 10 h 64"/>
                  <a:gd name="T18" fmla="*/ 173 w 173"/>
                  <a:gd name="T19" fmla="*/ 0 h 64"/>
                  <a:gd name="T20" fmla="*/ 12 w 173"/>
                  <a:gd name="T21" fmla="*/ 0 h 64"/>
                  <a:gd name="T22" fmla="*/ 0 w 173"/>
                  <a:gd name="T23" fmla="*/ 12 h 64"/>
                  <a:gd name="T24" fmla="*/ 150 w 173"/>
                  <a:gd name="T25" fmla="*/ 21 h 64"/>
                  <a:gd name="T26" fmla="*/ 149 w 173"/>
                  <a:gd name="T27" fmla="*/ 30 h 64"/>
                  <a:gd name="T28" fmla="*/ 25 w 173"/>
                  <a:gd name="T29" fmla="*/ 30 h 64"/>
                  <a:gd name="T30" fmla="*/ 25 w 173"/>
                  <a:gd name="T31" fmla="*/ 34 h 64"/>
                  <a:gd name="T32" fmla="*/ 149 w 173"/>
                  <a:gd name="T33" fmla="*/ 34 h 64"/>
                  <a:gd name="T34" fmla="*/ 150 w 173"/>
                  <a:gd name="T35" fmla="*/ 43 h 64"/>
                  <a:gd name="T36" fmla="*/ 26 w 173"/>
                  <a:gd name="T37" fmla="*/ 43 h 64"/>
                  <a:gd name="T38" fmla="*/ 26 w 173"/>
                  <a:gd name="T39" fmla="*/ 47 h 64"/>
                  <a:gd name="T40" fmla="*/ 150 w 173"/>
                  <a:gd name="T41" fmla="*/ 47 h 64"/>
                  <a:gd name="T42" fmla="*/ 152 w 173"/>
                  <a:gd name="T43" fmla="*/ 54 h 64"/>
                  <a:gd name="T44" fmla="*/ 12 w 173"/>
                  <a:gd name="T45" fmla="*/ 54 h 64"/>
                  <a:gd name="T46" fmla="*/ 10 w 173"/>
                  <a:gd name="T47" fmla="*/ 52 h 64"/>
                  <a:gd name="T48" fmla="*/ 10 w 173"/>
                  <a:gd name="T49" fmla="*/ 12 h 64"/>
                  <a:gd name="T50" fmla="*/ 12 w 173"/>
                  <a:gd name="T51" fmla="*/ 10 h 64"/>
                  <a:gd name="T52" fmla="*/ 153 w 173"/>
                  <a:gd name="T53" fmla="*/ 10 h 64"/>
                  <a:gd name="T54" fmla="*/ 151 w 173"/>
                  <a:gd name="T55" fmla="*/ 17 h 64"/>
                  <a:gd name="T56" fmla="*/ 26 w 173"/>
                  <a:gd name="T57" fmla="*/ 17 h 64"/>
                  <a:gd name="T58" fmla="*/ 26 w 173"/>
                  <a:gd name="T59" fmla="*/ 21 h 64"/>
                  <a:gd name="T60" fmla="*/ 150 w 173"/>
                  <a:gd name="T61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4">
                    <a:moveTo>
                      <a:pt x="0" y="12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9"/>
                      <a:pt x="6" y="64"/>
                      <a:pt x="12" y="64"/>
                    </a:cubicBezTo>
                    <a:cubicBezTo>
                      <a:pt x="173" y="64"/>
                      <a:pt x="173" y="64"/>
                      <a:pt x="173" y="64"/>
                    </a:cubicBezTo>
                    <a:cubicBezTo>
                      <a:pt x="173" y="54"/>
                      <a:pt x="173" y="54"/>
                      <a:pt x="173" y="54"/>
                    </a:cubicBezTo>
                    <a:cubicBezTo>
                      <a:pt x="162" y="54"/>
                      <a:pt x="162" y="54"/>
                      <a:pt x="162" y="54"/>
                    </a:cubicBezTo>
                    <a:cubicBezTo>
                      <a:pt x="161" y="50"/>
                      <a:pt x="159" y="43"/>
                      <a:pt x="159" y="34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  <a:moveTo>
                      <a:pt x="150" y="21"/>
                    </a:moveTo>
                    <a:cubicBezTo>
                      <a:pt x="150" y="24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149" y="34"/>
                      <a:pt x="149" y="34"/>
                      <a:pt x="149" y="34"/>
                    </a:cubicBezTo>
                    <a:cubicBezTo>
                      <a:pt x="149" y="37"/>
                      <a:pt x="149" y="40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150" y="47"/>
                      <a:pt x="150" y="47"/>
                      <a:pt x="150" y="47"/>
                    </a:cubicBezTo>
                    <a:cubicBezTo>
                      <a:pt x="151" y="50"/>
                      <a:pt x="151" y="52"/>
                      <a:pt x="15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1" y="54"/>
                      <a:pt x="10" y="53"/>
                      <a:pt x="10" y="5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2"/>
                      <a:pt x="152" y="14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1"/>
                      <a:pt x="26" y="21"/>
                      <a:pt x="26" y="21"/>
                    </a:cubicBezTo>
                    <a:lnTo>
                      <a:pt x="150" y="21"/>
                    </a:lnTo>
                    <a:close/>
                  </a:path>
                </a:pathLst>
              </a:custGeom>
              <a:solidFill>
                <a:srgbClr val="8AACA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38" name="Freeform 75"/>
              <p:cNvSpPr>
                <a:spLocks noEditPoints="1"/>
              </p:cNvSpPr>
              <p:nvPr/>
            </p:nvSpPr>
            <p:spPr bwMode="auto">
              <a:xfrm>
                <a:off x="3472137" y="2808040"/>
                <a:ext cx="652943" cy="243837"/>
              </a:xfrm>
              <a:custGeom>
                <a:avLst/>
                <a:gdLst>
                  <a:gd name="T0" fmla="*/ 12 w 173"/>
                  <a:gd name="T1" fmla="*/ 65 h 65"/>
                  <a:gd name="T2" fmla="*/ 173 w 173"/>
                  <a:gd name="T3" fmla="*/ 65 h 65"/>
                  <a:gd name="T4" fmla="*/ 173 w 173"/>
                  <a:gd name="T5" fmla="*/ 55 h 65"/>
                  <a:gd name="T6" fmla="*/ 162 w 173"/>
                  <a:gd name="T7" fmla="*/ 55 h 65"/>
                  <a:gd name="T8" fmla="*/ 159 w 173"/>
                  <a:gd name="T9" fmla="*/ 35 h 65"/>
                  <a:gd name="T10" fmla="*/ 164 w 173"/>
                  <a:gd name="T11" fmla="*/ 10 h 65"/>
                  <a:gd name="T12" fmla="*/ 173 w 173"/>
                  <a:gd name="T13" fmla="*/ 10 h 65"/>
                  <a:gd name="T14" fmla="*/ 173 w 173"/>
                  <a:gd name="T15" fmla="*/ 0 h 65"/>
                  <a:gd name="T16" fmla="*/ 12 w 173"/>
                  <a:gd name="T17" fmla="*/ 0 h 65"/>
                  <a:gd name="T18" fmla="*/ 0 w 173"/>
                  <a:gd name="T19" fmla="*/ 12 h 65"/>
                  <a:gd name="T20" fmla="*/ 0 w 173"/>
                  <a:gd name="T21" fmla="*/ 53 h 65"/>
                  <a:gd name="T22" fmla="*/ 12 w 173"/>
                  <a:gd name="T23" fmla="*/ 65 h 65"/>
                  <a:gd name="T24" fmla="*/ 10 w 173"/>
                  <a:gd name="T25" fmla="*/ 12 h 65"/>
                  <a:gd name="T26" fmla="*/ 12 w 173"/>
                  <a:gd name="T27" fmla="*/ 10 h 65"/>
                  <a:gd name="T28" fmla="*/ 153 w 173"/>
                  <a:gd name="T29" fmla="*/ 10 h 65"/>
                  <a:gd name="T30" fmla="*/ 151 w 173"/>
                  <a:gd name="T31" fmla="*/ 17 h 65"/>
                  <a:gd name="T32" fmla="*/ 26 w 173"/>
                  <a:gd name="T33" fmla="*/ 17 h 65"/>
                  <a:gd name="T34" fmla="*/ 26 w 173"/>
                  <a:gd name="T35" fmla="*/ 22 h 65"/>
                  <a:gd name="T36" fmla="*/ 150 w 173"/>
                  <a:gd name="T37" fmla="*/ 22 h 65"/>
                  <a:gd name="T38" fmla="*/ 149 w 173"/>
                  <a:gd name="T39" fmla="*/ 30 h 65"/>
                  <a:gd name="T40" fmla="*/ 25 w 173"/>
                  <a:gd name="T41" fmla="*/ 30 h 65"/>
                  <a:gd name="T42" fmla="*/ 25 w 173"/>
                  <a:gd name="T43" fmla="*/ 35 h 65"/>
                  <a:gd name="T44" fmla="*/ 149 w 173"/>
                  <a:gd name="T45" fmla="*/ 35 h 65"/>
                  <a:gd name="T46" fmla="*/ 150 w 173"/>
                  <a:gd name="T47" fmla="*/ 43 h 65"/>
                  <a:gd name="T48" fmla="*/ 26 w 173"/>
                  <a:gd name="T49" fmla="*/ 43 h 65"/>
                  <a:gd name="T50" fmla="*/ 26 w 173"/>
                  <a:gd name="T51" fmla="*/ 48 h 65"/>
                  <a:gd name="T52" fmla="*/ 150 w 173"/>
                  <a:gd name="T53" fmla="*/ 48 h 65"/>
                  <a:gd name="T54" fmla="*/ 152 w 173"/>
                  <a:gd name="T55" fmla="*/ 55 h 65"/>
                  <a:gd name="T56" fmla="*/ 12 w 173"/>
                  <a:gd name="T57" fmla="*/ 55 h 65"/>
                  <a:gd name="T58" fmla="*/ 10 w 173"/>
                  <a:gd name="T59" fmla="*/ 53 h 65"/>
                  <a:gd name="T60" fmla="*/ 10 w 173"/>
                  <a:gd name="T61" fmla="*/ 1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5">
                    <a:moveTo>
                      <a:pt x="12" y="65"/>
                    </a:moveTo>
                    <a:cubicBezTo>
                      <a:pt x="173" y="65"/>
                      <a:pt x="173" y="65"/>
                      <a:pt x="173" y="65"/>
                    </a:cubicBezTo>
                    <a:cubicBezTo>
                      <a:pt x="173" y="55"/>
                      <a:pt x="173" y="55"/>
                      <a:pt x="173" y="55"/>
                    </a:cubicBezTo>
                    <a:cubicBezTo>
                      <a:pt x="162" y="55"/>
                      <a:pt x="162" y="55"/>
                      <a:pt x="162" y="55"/>
                    </a:cubicBezTo>
                    <a:cubicBezTo>
                      <a:pt x="161" y="50"/>
                      <a:pt x="159" y="43"/>
                      <a:pt x="159" y="35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9"/>
                      <a:pt x="6" y="65"/>
                      <a:pt x="12" y="65"/>
                    </a:cubicBezTo>
                    <a:close/>
                    <a:moveTo>
                      <a:pt x="10" y="12"/>
                    </a:move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3"/>
                      <a:pt x="152" y="15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150" y="22"/>
                      <a:pt x="150" y="22"/>
                      <a:pt x="150" y="22"/>
                    </a:cubicBezTo>
                    <a:cubicBezTo>
                      <a:pt x="150" y="25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149" y="35"/>
                      <a:pt x="149" y="35"/>
                      <a:pt x="149" y="35"/>
                    </a:cubicBezTo>
                    <a:cubicBezTo>
                      <a:pt x="149" y="38"/>
                      <a:pt x="149" y="41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150" y="48"/>
                      <a:pt x="150" y="48"/>
                      <a:pt x="150" y="48"/>
                    </a:cubicBezTo>
                    <a:cubicBezTo>
                      <a:pt x="151" y="50"/>
                      <a:pt x="151" y="53"/>
                      <a:pt x="152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5"/>
                      <a:pt x="10" y="54"/>
                      <a:pt x="10" y="53"/>
                    </a:cubicBez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8AACA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39" name="Freeform 76"/>
              <p:cNvSpPr>
                <a:spLocks noEditPoints="1"/>
              </p:cNvSpPr>
              <p:nvPr/>
            </p:nvSpPr>
            <p:spPr bwMode="auto">
              <a:xfrm>
                <a:off x="3192306" y="2750841"/>
                <a:ext cx="279831" cy="587013"/>
              </a:xfrm>
              <a:custGeom>
                <a:avLst/>
                <a:gdLst>
                  <a:gd name="T0" fmla="*/ 65 w 75"/>
                  <a:gd name="T1" fmla="*/ 16 h 156"/>
                  <a:gd name="T2" fmla="*/ 48 w 75"/>
                  <a:gd name="T3" fmla="*/ 16 h 156"/>
                  <a:gd name="T4" fmla="*/ 27 w 75"/>
                  <a:gd name="T5" fmla="*/ 9 h 156"/>
                  <a:gd name="T6" fmla="*/ 28 w 75"/>
                  <a:gd name="T7" fmla="*/ 2 h 156"/>
                  <a:gd name="T8" fmla="*/ 19 w 75"/>
                  <a:gd name="T9" fmla="*/ 0 h 156"/>
                  <a:gd name="T10" fmla="*/ 1 w 75"/>
                  <a:gd name="T11" fmla="*/ 139 h 156"/>
                  <a:gd name="T12" fmla="*/ 10 w 75"/>
                  <a:gd name="T13" fmla="*/ 150 h 156"/>
                  <a:gd name="T14" fmla="*/ 45 w 75"/>
                  <a:gd name="T15" fmla="*/ 155 h 156"/>
                  <a:gd name="T16" fmla="*/ 57 w 75"/>
                  <a:gd name="T17" fmla="*/ 146 h 156"/>
                  <a:gd name="T18" fmla="*/ 75 w 75"/>
                  <a:gd name="T19" fmla="*/ 8 h 156"/>
                  <a:gd name="T20" fmla="*/ 67 w 75"/>
                  <a:gd name="T21" fmla="*/ 7 h 156"/>
                  <a:gd name="T22" fmla="*/ 65 w 75"/>
                  <a:gd name="T23" fmla="*/ 16 h 156"/>
                  <a:gd name="T24" fmla="*/ 48 w 75"/>
                  <a:gd name="T25" fmla="*/ 145 h 156"/>
                  <a:gd name="T26" fmla="*/ 46 w 75"/>
                  <a:gd name="T27" fmla="*/ 146 h 156"/>
                  <a:gd name="T28" fmla="*/ 11 w 75"/>
                  <a:gd name="T29" fmla="*/ 142 h 156"/>
                  <a:gd name="T30" fmla="*/ 10 w 75"/>
                  <a:gd name="T31" fmla="*/ 140 h 156"/>
                  <a:gd name="T32" fmla="*/ 26 w 75"/>
                  <a:gd name="T33" fmla="*/ 18 h 156"/>
                  <a:gd name="T34" fmla="*/ 32 w 75"/>
                  <a:gd name="T35" fmla="*/ 21 h 156"/>
                  <a:gd name="T36" fmla="*/ 17 w 75"/>
                  <a:gd name="T37" fmla="*/ 129 h 156"/>
                  <a:gd name="T38" fmla="*/ 21 w 75"/>
                  <a:gd name="T39" fmla="*/ 129 h 156"/>
                  <a:gd name="T40" fmla="*/ 35 w 75"/>
                  <a:gd name="T41" fmla="*/ 22 h 156"/>
                  <a:gd name="T42" fmla="*/ 43 w 75"/>
                  <a:gd name="T43" fmla="*/ 24 h 156"/>
                  <a:gd name="T44" fmla="*/ 28 w 75"/>
                  <a:gd name="T45" fmla="*/ 131 h 156"/>
                  <a:gd name="T46" fmla="*/ 32 w 75"/>
                  <a:gd name="T47" fmla="*/ 131 h 156"/>
                  <a:gd name="T48" fmla="*/ 47 w 75"/>
                  <a:gd name="T49" fmla="*/ 25 h 156"/>
                  <a:gd name="T50" fmla="*/ 54 w 75"/>
                  <a:gd name="T51" fmla="*/ 25 h 156"/>
                  <a:gd name="T52" fmla="*/ 40 w 75"/>
                  <a:gd name="T53" fmla="*/ 132 h 156"/>
                  <a:gd name="T54" fmla="*/ 43 w 75"/>
                  <a:gd name="T55" fmla="*/ 132 h 156"/>
                  <a:gd name="T56" fmla="*/ 58 w 75"/>
                  <a:gd name="T57" fmla="*/ 25 h 156"/>
                  <a:gd name="T58" fmla="*/ 64 w 75"/>
                  <a:gd name="T59" fmla="*/ 25 h 156"/>
                  <a:gd name="T60" fmla="*/ 48 w 75"/>
                  <a:gd name="T61" fmla="*/ 14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5" h="156">
                    <a:moveTo>
                      <a:pt x="65" y="16"/>
                    </a:moveTo>
                    <a:cubicBezTo>
                      <a:pt x="61" y="17"/>
                      <a:pt x="55" y="17"/>
                      <a:pt x="48" y="16"/>
                    </a:cubicBezTo>
                    <a:cubicBezTo>
                      <a:pt x="38" y="15"/>
                      <a:pt x="31" y="11"/>
                      <a:pt x="27" y="9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" y="139"/>
                      <a:pt x="1" y="139"/>
                      <a:pt x="1" y="139"/>
                    </a:cubicBezTo>
                    <a:cubicBezTo>
                      <a:pt x="0" y="144"/>
                      <a:pt x="4" y="150"/>
                      <a:pt x="10" y="150"/>
                    </a:cubicBezTo>
                    <a:cubicBezTo>
                      <a:pt x="45" y="155"/>
                      <a:pt x="45" y="155"/>
                      <a:pt x="45" y="155"/>
                    </a:cubicBezTo>
                    <a:cubicBezTo>
                      <a:pt x="51" y="156"/>
                      <a:pt x="56" y="152"/>
                      <a:pt x="57" y="146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67" y="7"/>
                      <a:pt x="67" y="7"/>
                      <a:pt x="67" y="7"/>
                    </a:cubicBezTo>
                    <a:lnTo>
                      <a:pt x="65" y="16"/>
                    </a:lnTo>
                    <a:close/>
                    <a:moveTo>
                      <a:pt x="48" y="145"/>
                    </a:moveTo>
                    <a:cubicBezTo>
                      <a:pt x="48" y="146"/>
                      <a:pt x="47" y="147"/>
                      <a:pt x="46" y="146"/>
                    </a:cubicBezTo>
                    <a:cubicBezTo>
                      <a:pt x="11" y="142"/>
                      <a:pt x="11" y="142"/>
                      <a:pt x="11" y="142"/>
                    </a:cubicBezTo>
                    <a:cubicBezTo>
                      <a:pt x="10" y="142"/>
                      <a:pt x="10" y="141"/>
                      <a:pt x="10" y="140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8" y="19"/>
                      <a:pt x="30" y="20"/>
                      <a:pt x="32" y="21"/>
                    </a:cubicBezTo>
                    <a:cubicBezTo>
                      <a:pt x="17" y="129"/>
                      <a:pt x="17" y="129"/>
                      <a:pt x="17" y="129"/>
                    </a:cubicBezTo>
                    <a:cubicBezTo>
                      <a:pt x="21" y="129"/>
                      <a:pt x="21" y="129"/>
                      <a:pt x="21" y="129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8" y="23"/>
                      <a:pt x="40" y="23"/>
                      <a:pt x="43" y="24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9" y="25"/>
                      <a:pt x="51" y="25"/>
                      <a:pt x="54" y="2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3" y="132"/>
                      <a:pt x="43" y="132"/>
                      <a:pt x="43" y="132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60" y="25"/>
                      <a:pt x="62" y="25"/>
                      <a:pt x="64" y="25"/>
                    </a:cubicBezTo>
                    <a:lnTo>
                      <a:pt x="48" y="145"/>
                    </a:lnTo>
                    <a:close/>
                  </a:path>
                </a:pathLst>
              </a:custGeom>
              <a:solidFill>
                <a:srgbClr val="8AACA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40" name="Rectangle 77"/>
              <p:cNvSpPr>
                <a:spLocks noChangeArrowheads="1"/>
              </p:cNvSpPr>
              <p:nvPr/>
            </p:nvSpPr>
            <p:spPr bwMode="auto">
              <a:xfrm>
                <a:off x="3664711" y="2570217"/>
                <a:ext cx="541610" cy="42146"/>
              </a:xfrm>
              <a:prstGeom prst="rect">
                <a:avLst/>
              </a:prstGeom>
              <a:solidFill>
                <a:srgbClr val="8AACA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41" name="Freeform 78"/>
              <p:cNvSpPr/>
              <p:nvPr/>
            </p:nvSpPr>
            <p:spPr bwMode="auto">
              <a:xfrm>
                <a:off x="4146142" y="2621386"/>
                <a:ext cx="57171" cy="219756"/>
              </a:xfrm>
              <a:custGeom>
                <a:avLst/>
                <a:gdLst>
                  <a:gd name="T0" fmla="*/ 10 w 15"/>
                  <a:gd name="T1" fmla="*/ 0 h 58"/>
                  <a:gd name="T2" fmla="*/ 5 w 15"/>
                  <a:gd name="T3" fmla="*/ 0 h 58"/>
                  <a:gd name="T4" fmla="*/ 5 w 15"/>
                  <a:gd name="T5" fmla="*/ 38 h 58"/>
                  <a:gd name="T6" fmla="*/ 0 w 15"/>
                  <a:gd name="T7" fmla="*/ 50 h 58"/>
                  <a:gd name="T8" fmla="*/ 7 w 15"/>
                  <a:gd name="T9" fmla="*/ 58 h 58"/>
                  <a:gd name="T10" fmla="*/ 15 w 15"/>
                  <a:gd name="T11" fmla="*/ 50 h 58"/>
                  <a:gd name="T12" fmla="*/ 10 w 15"/>
                  <a:gd name="T13" fmla="*/ 38 h 58"/>
                  <a:gd name="T14" fmla="*/ 10 w 15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8">
                    <a:moveTo>
                      <a:pt x="1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41"/>
                      <a:pt x="0" y="47"/>
                      <a:pt x="0" y="50"/>
                    </a:cubicBezTo>
                    <a:cubicBezTo>
                      <a:pt x="0" y="54"/>
                      <a:pt x="3" y="58"/>
                      <a:pt x="7" y="58"/>
                    </a:cubicBezTo>
                    <a:cubicBezTo>
                      <a:pt x="11" y="58"/>
                      <a:pt x="15" y="54"/>
                      <a:pt x="15" y="50"/>
                    </a:cubicBezTo>
                    <a:cubicBezTo>
                      <a:pt x="15" y="47"/>
                      <a:pt x="13" y="41"/>
                      <a:pt x="10" y="38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8AACA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42" name="Rectangle 79"/>
              <p:cNvSpPr>
                <a:spLocks noChangeArrowheads="1"/>
              </p:cNvSpPr>
              <p:nvPr/>
            </p:nvSpPr>
            <p:spPr bwMode="auto">
              <a:xfrm>
                <a:off x="3721883" y="2630420"/>
                <a:ext cx="418242" cy="159546"/>
              </a:xfrm>
              <a:prstGeom prst="rect">
                <a:avLst/>
              </a:prstGeom>
              <a:solidFill>
                <a:srgbClr val="8AACA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5679933" y="2010315"/>
            <a:ext cx="2242673" cy="3293024"/>
            <a:chOff x="3711433" y="2035721"/>
            <a:chExt cx="2242673" cy="3293024"/>
          </a:xfrm>
        </p:grpSpPr>
        <p:sp>
          <p:nvSpPr>
            <p:cNvPr id="71" name="Rectangle 24"/>
            <p:cNvSpPr>
              <a:spLocks noChangeArrowheads="1"/>
            </p:cNvSpPr>
            <p:nvPr/>
          </p:nvSpPr>
          <p:spPr bwMode="auto">
            <a:xfrm>
              <a:off x="3711433" y="2035721"/>
              <a:ext cx="2242673" cy="3293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/>
              </a:innerShdw>
            </a:effectLst>
          </p:spPr>
          <p:txBody>
            <a:bodyPr/>
            <a:lstStyle/>
            <a:p>
              <a:endParaRPr lang="zh-CN" altLang="zh-CN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3" name="Freeform 25"/>
            <p:cNvSpPr/>
            <p:nvPr/>
          </p:nvSpPr>
          <p:spPr bwMode="auto">
            <a:xfrm>
              <a:off x="3711433" y="2035721"/>
              <a:ext cx="870810" cy="1019484"/>
            </a:xfrm>
            <a:custGeom>
              <a:avLst/>
              <a:gdLst>
                <a:gd name="T0" fmla="*/ 64 w 64"/>
                <a:gd name="T1" fmla="*/ 21 h 75"/>
                <a:gd name="T2" fmla="*/ 59 w 64"/>
                <a:gd name="T3" fmla="*/ 0 h 75"/>
                <a:gd name="T4" fmla="*/ 0 w 64"/>
                <a:gd name="T5" fmla="*/ 0 h 75"/>
                <a:gd name="T6" fmla="*/ 0 w 64"/>
                <a:gd name="T7" fmla="*/ 74 h 75"/>
                <a:gd name="T8" fmla="*/ 10 w 64"/>
                <a:gd name="T9" fmla="*/ 75 h 75"/>
                <a:gd name="T10" fmla="*/ 64 w 64"/>
                <a:gd name="T11" fmla="*/ 2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75">
                  <a:moveTo>
                    <a:pt x="64" y="21"/>
                  </a:moveTo>
                  <a:cubicBezTo>
                    <a:pt x="64" y="14"/>
                    <a:pt x="62" y="7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" y="75"/>
                    <a:pt x="7" y="75"/>
                    <a:pt x="10" y="75"/>
                  </a:cubicBezTo>
                  <a:cubicBezTo>
                    <a:pt x="40" y="75"/>
                    <a:pt x="64" y="51"/>
                    <a:pt x="64" y="21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43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9" name="TextBox 19"/>
            <p:cNvSpPr txBox="1"/>
            <p:nvPr/>
          </p:nvSpPr>
          <p:spPr>
            <a:xfrm>
              <a:off x="3861719" y="2221082"/>
              <a:ext cx="720204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02</a:t>
              </a:r>
              <a:endParaRPr lang="en-US" altLang="zh-CN" sz="2400" b="1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3813375" y="3054839"/>
              <a:ext cx="2038788" cy="147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应对公司目前日益增长的业务量，大量用户对系统性能要求不断提高，系统性能问题可能成为公司拓展业务瓶颈。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grpSp>
          <p:nvGrpSpPr>
            <p:cNvPr id="143" name="组合 216"/>
            <p:cNvGrpSpPr/>
            <p:nvPr/>
          </p:nvGrpSpPr>
          <p:grpSpPr bwMode="auto">
            <a:xfrm>
              <a:off x="5185186" y="2401865"/>
              <a:ext cx="469767" cy="355476"/>
              <a:chOff x="3192968" y="2571029"/>
              <a:chExt cx="1012825" cy="766763"/>
            </a:xfrm>
            <a:solidFill>
              <a:srgbClr val="005D9D"/>
            </a:solidFill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44" name="Freeform 74"/>
              <p:cNvSpPr>
                <a:spLocks noEditPoints="1"/>
              </p:cNvSpPr>
              <p:nvPr/>
            </p:nvSpPr>
            <p:spPr bwMode="auto">
              <a:xfrm>
                <a:off x="3484175" y="3081969"/>
                <a:ext cx="649932" cy="240826"/>
              </a:xfrm>
              <a:custGeom>
                <a:avLst/>
                <a:gdLst>
                  <a:gd name="T0" fmla="*/ 0 w 173"/>
                  <a:gd name="T1" fmla="*/ 12 h 64"/>
                  <a:gd name="T2" fmla="*/ 0 w 173"/>
                  <a:gd name="T3" fmla="*/ 52 h 64"/>
                  <a:gd name="T4" fmla="*/ 12 w 173"/>
                  <a:gd name="T5" fmla="*/ 64 h 64"/>
                  <a:gd name="T6" fmla="*/ 173 w 173"/>
                  <a:gd name="T7" fmla="*/ 64 h 64"/>
                  <a:gd name="T8" fmla="*/ 173 w 173"/>
                  <a:gd name="T9" fmla="*/ 54 h 64"/>
                  <a:gd name="T10" fmla="*/ 162 w 173"/>
                  <a:gd name="T11" fmla="*/ 54 h 64"/>
                  <a:gd name="T12" fmla="*/ 159 w 173"/>
                  <a:gd name="T13" fmla="*/ 34 h 64"/>
                  <a:gd name="T14" fmla="*/ 164 w 173"/>
                  <a:gd name="T15" fmla="*/ 10 h 64"/>
                  <a:gd name="T16" fmla="*/ 173 w 173"/>
                  <a:gd name="T17" fmla="*/ 10 h 64"/>
                  <a:gd name="T18" fmla="*/ 173 w 173"/>
                  <a:gd name="T19" fmla="*/ 0 h 64"/>
                  <a:gd name="T20" fmla="*/ 12 w 173"/>
                  <a:gd name="T21" fmla="*/ 0 h 64"/>
                  <a:gd name="T22" fmla="*/ 0 w 173"/>
                  <a:gd name="T23" fmla="*/ 12 h 64"/>
                  <a:gd name="T24" fmla="*/ 150 w 173"/>
                  <a:gd name="T25" fmla="*/ 21 h 64"/>
                  <a:gd name="T26" fmla="*/ 149 w 173"/>
                  <a:gd name="T27" fmla="*/ 30 h 64"/>
                  <a:gd name="T28" fmla="*/ 25 w 173"/>
                  <a:gd name="T29" fmla="*/ 30 h 64"/>
                  <a:gd name="T30" fmla="*/ 25 w 173"/>
                  <a:gd name="T31" fmla="*/ 34 h 64"/>
                  <a:gd name="T32" fmla="*/ 149 w 173"/>
                  <a:gd name="T33" fmla="*/ 34 h 64"/>
                  <a:gd name="T34" fmla="*/ 150 w 173"/>
                  <a:gd name="T35" fmla="*/ 43 h 64"/>
                  <a:gd name="T36" fmla="*/ 26 w 173"/>
                  <a:gd name="T37" fmla="*/ 43 h 64"/>
                  <a:gd name="T38" fmla="*/ 26 w 173"/>
                  <a:gd name="T39" fmla="*/ 47 h 64"/>
                  <a:gd name="T40" fmla="*/ 150 w 173"/>
                  <a:gd name="T41" fmla="*/ 47 h 64"/>
                  <a:gd name="T42" fmla="*/ 152 w 173"/>
                  <a:gd name="T43" fmla="*/ 54 h 64"/>
                  <a:gd name="T44" fmla="*/ 12 w 173"/>
                  <a:gd name="T45" fmla="*/ 54 h 64"/>
                  <a:gd name="T46" fmla="*/ 10 w 173"/>
                  <a:gd name="T47" fmla="*/ 52 h 64"/>
                  <a:gd name="T48" fmla="*/ 10 w 173"/>
                  <a:gd name="T49" fmla="*/ 12 h 64"/>
                  <a:gd name="T50" fmla="*/ 12 w 173"/>
                  <a:gd name="T51" fmla="*/ 10 h 64"/>
                  <a:gd name="T52" fmla="*/ 153 w 173"/>
                  <a:gd name="T53" fmla="*/ 10 h 64"/>
                  <a:gd name="T54" fmla="*/ 151 w 173"/>
                  <a:gd name="T55" fmla="*/ 17 h 64"/>
                  <a:gd name="T56" fmla="*/ 26 w 173"/>
                  <a:gd name="T57" fmla="*/ 17 h 64"/>
                  <a:gd name="T58" fmla="*/ 26 w 173"/>
                  <a:gd name="T59" fmla="*/ 21 h 64"/>
                  <a:gd name="T60" fmla="*/ 150 w 173"/>
                  <a:gd name="T61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4">
                    <a:moveTo>
                      <a:pt x="0" y="12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9"/>
                      <a:pt x="6" y="64"/>
                      <a:pt x="12" y="64"/>
                    </a:cubicBezTo>
                    <a:cubicBezTo>
                      <a:pt x="173" y="64"/>
                      <a:pt x="173" y="64"/>
                      <a:pt x="173" y="64"/>
                    </a:cubicBezTo>
                    <a:cubicBezTo>
                      <a:pt x="173" y="54"/>
                      <a:pt x="173" y="54"/>
                      <a:pt x="173" y="54"/>
                    </a:cubicBezTo>
                    <a:cubicBezTo>
                      <a:pt x="162" y="54"/>
                      <a:pt x="162" y="54"/>
                      <a:pt x="162" y="54"/>
                    </a:cubicBezTo>
                    <a:cubicBezTo>
                      <a:pt x="161" y="50"/>
                      <a:pt x="159" y="43"/>
                      <a:pt x="159" y="34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  <a:moveTo>
                      <a:pt x="150" y="21"/>
                    </a:moveTo>
                    <a:cubicBezTo>
                      <a:pt x="150" y="24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149" y="34"/>
                      <a:pt x="149" y="34"/>
                      <a:pt x="149" y="34"/>
                    </a:cubicBezTo>
                    <a:cubicBezTo>
                      <a:pt x="149" y="37"/>
                      <a:pt x="149" y="40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150" y="47"/>
                      <a:pt x="150" y="47"/>
                      <a:pt x="150" y="47"/>
                    </a:cubicBezTo>
                    <a:cubicBezTo>
                      <a:pt x="151" y="50"/>
                      <a:pt x="151" y="52"/>
                      <a:pt x="15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1" y="54"/>
                      <a:pt x="10" y="53"/>
                      <a:pt x="10" y="5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2"/>
                      <a:pt x="152" y="14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1"/>
                      <a:pt x="26" y="21"/>
                      <a:pt x="26" y="21"/>
                    </a:cubicBezTo>
                    <a:lnTo>
                      <a:pt x="150" y="21"/>
                    </a:lnTo>
                    <a:close/>
                  </a:path>
                </a:pathLst>
              </a:custGeom>
              <a:solidFill>
                <a:srgbClr val="CEC597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45" name="Freeform 75"/>
              <p:cNvSpPr>
                <a:spLocks noEditPoints="1"/>
              </p:cNvSpPr>
              <p:nvPr/>
            </p:nvSpPr>
            <p:spPr bwMode="auto">
              <a:xfrm>
                <a:off x="3472139" y="2808028"/>
                <a:ext cx="652942" cy="243837"/>
              </a:xfrm>
              <a:custGeom>
                <a:avLst/>
                <a:gdLst>
                  <a:gd name="T0" fmla="*/ 12 w 173"/>
                  <a:gd name="T1" fmla="*/ 65 h 65"/>
                  <a:gd name="T2" fmla="*/ 173 w 173"/>
                  <a:gd name="T3" fmla="*/ 65 h 65"/>
                  <a:gd name="T4" fmla="*/ 173 w 173"/>
                  <a:gd name="T5" fmla="*/ 55 h 65"/>
                  <a:gd name="T6" fmla="*/ 162 w 173"/>
                  <a:gd name="T7" fmla="*/ 55 h 65"/>
                  <a:gd name="T8" fmla="*/ 159 w 173"/>
                  <a:gd name="T9" fmla="*/ 35 h 65"/>
                  <a:gd name="T10" fmla="*/ 164 w 173"/>
                  <a:gd name="T11" fmla="*/ 10 h 65"/>
                  <a:gd name="T12" fmla="*/ 173 w 173"/>
                  <a:gd name="T13" fmla="*/ 10 h 65"/>
                  <a:gd name="T14" fmla="*/ 173 w 173"/>
                  <a:gd name="T15" fmla="*/ 0 h 65"/>
                  <a:gd name="T16" fmla="*/ 12 w 173"/>
                  <a:gd name="T17" fmla="*/ 0 h 65"/>
                  <a:gd name="T18" fmla="*/ 0 w 173"/>
                  <a:gd name="T19" fmla="*/ 12 h 65"/>
                  <a:gd name="T20" fmla="*/ 0 w 173"/>
                  <a:gd name="T21" fmla="*/ 53 h 65"/>
                  <a:gd name="T22" fmla="*/ 12 w 173"/>
                  <a:gd name="T23" fmla="*/ 65 h 65"/>
                  <a:gd name="T24" fmla="*/ 10 w 173"/>
                  <a:gd name="T25" fmla="*/ 12 h 65"/>
                  <a:gd name="T26" fmla="*/ 12 w 173"/>
                  <a:gd name="T27" fmla="*/ 10 h 65"/>
                  <a:gd name="T28" fmla="*/ 153 w 173"/>
                  <a:gd name="T29" fmla="*/ 10 h 65"/>
                  <a:gd name="T30" fmla="*/ 151 w 173"/>
                  <a:gd name="T31" fmla="*/ 17 h 65"/>
                  <a:gd name="T32" fmla="*/ 26 w 173"/>
                  <a:gd name="T33" fmla="*/ 17 h 65"/>
                  <a:gd name="T34" fmla="*/ 26 w 173"/>
                  <a:gd name="T35" fmla="*/ 22 h 65"/>
                  <a:gd name="T36" fmla="*/ 150 w 173"/>
                  <a:gd name="T37" fmla="*/ 22 h 65"/>
                  <a:gd name="T38" fmla="*/ 149 w 173"/>
                  <a:gd name="T39" fmla="*/ 30 h 65"/>
                  <a:gd name="T40" fmla="*/ 25 w 173"/>
                  <a:gd name="T41" fmla="*/ 30 h 65"/>
                  <a:gd name="T42" fmla="*/ 25 w 173"/>
                  <a:gd name="T43" fmla="*/ 35 h 65"/>
                  <a:gd name="T44" fmla="*/ 149 w 173"/>
                  <a:gd name="T45" fmla="*/ 35 h 65"/>
                  <a:gd name="T46" fmla="*/ 150 w 173"/>
                  <a:gd name="T47" fmla="*/ 43 h 65"/>
                  <a:gd name="T48" fmla="*/ 26 w 173"/>
                  <a:gd name="T49" fmla="*/ 43 h 65"/>
                  <a:gd name="T50" fmla="*/ 26 w 173"/>
                  <a:gd name="T51" fmla="*/ 48 h 65"/>
                  <a:gd name="T52" fmla="*/ 150 w 173"/>
                  <a:gd name="T53" fmla="*/ 48 h 65"/>
                  <a:gd name="T54" fmla="*/ 152 w 173"/>
                  <a:gd name="T55" fmla="*/ 55 h 65"/>
                  <a:gd name="T56" fmla="*/ 12 w 173"/>
                  <a:gd name="T57" fmla="*/ 55 h 65"/>
                  <a:gd name="T58" fmla="*/ 10 w 173"/>
                  <a:gd name="T59" fmla="*/ 53 h 65"/>
                  <a:gd name="T60" fmla="*/ 10 w 173"/>
                  <a:gd name="T61" fmla="*/ 1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5">
                    <a:moveTo>
                      <a:pt x="12" y="65"/>
                    </a:moveTo>
                    <a:cubicBezTo>
                      <a:pt x="173" y="65"/>
                      <a:pt x="173" y="65"/>
                      <a:pt x="173" y="65"/>
                    </a:cubicBezTo>
                    <a:cubicBezTo>
                      <a:pt x="173" y="55"/>
                      <a:pt x="173" y="55"/>
                      <a:pt x="173" y="55"/>
                    </a:cubicBezTo>
                    <a:cubicBezTo>
                      <a:pt x="162" y="55"/>
                      <a:pt x="162" y="55"/>
                      <a:pt x="162" y="55"/>
                    </a:cubicBezTo>
                    <a:cubicBezTo>
                      <a:pt x="161" y="50"/>
                      <a:pt x="159" y="43"/>
                      <a:pt x="159" y="35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9"/>
                      <a:pt x="6" y="65"/>
                      <a:pt x="12" y="65"/>
                    </a:cubicBezTo>
                    <a:close/>
                    <a:moveTo>
                      <a:pt x="10" y="12"/>
                    </a:move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3"/>
                      <a:pt x="152" y="15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150" y="22"/>
                      <a:pt x="150" y="22"/>
                      <a:pt x="150" y="22"/>
                    </a:cubicBezTo>
                    <a:cubicBezTo>
                      <a:pt x="150" y="25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149" y="35"/>
                      <a:pt x="149" y="35"/>
                      <a:pt x="149" y="35"/>
                    </a:cubicBezTo>
                    <a:cubicBezTo>
                      <a:pt x="149" y="38"/>
                      <a:pt x="149" y="41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150" y="48"/>
                      <a:pt x="150" y="48"/>
                      <a:pt x="150" y="48"/>
                    </a:cubicBezTo>
                    <a:cubicBezTo>
                      <a:pt x="151" y="50"/>
                      <a:pt x="151" y="53"/>
                      <a:pt x="152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5"/>
                      <a:pt x="10" y="54"/>
                      <a:pt x="10" y="53"/>
                    </a:cubicBez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CEC597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46" name="Freeform 76"/>
              <p:cNvSpPr>
                <a:spLocks noEditPoints="1"/>
              </p:cNvSpPr>
              <p:nvPr/>
            </p:nvSpPr>
            <p:spPr bwMode="auto">
              <a:xfrm>
                <a:off x="3192308" y="2750833"/>
                <a:ext cx="279831" cy="587012"/>
              </a:xfrm>
              <a:custGeom>
                <a:avLst/>
                <a:gdLst>
                  <a:gd name="T0" fmla="*/ 65 w 75"/>
                  <a:gd name="T1" fmla="*/ 16 h 156"/>
                  <a:gd name="T2" fmla="*/ 48 w 75"/>
                  <a:gd name="T3" fmla="*/ 16 h 156"/>
                  <a:gd name="T4" fmla="*/ 27 w 75"/>
                  <a:gd name="T5" fmla="*/ 9 h 156"/>
                  <a:gd name="T6" fmla="*/ 28 w 75"/>
                  <a:gd name="T7" fmla="*/ 2 h 156"/>
                  <a:gd name="T8" fmla="*/ 19 w 75"/>
                  <a:gd name="T9" fmla="*/ 0 h 156"/>
                  <a:gd name="T10" fmla="*/ 1 w 75"/>
                  <a:gd name="T11" fmla="*/ 139 h 156"/>
                  <a:gd name="T12" fmla="*/ 10 w 75"/>
                  <a:gd name="T13" fmla="*/ 150 h 156"/>
                  <a:gd name="T14" fmla="*/ 45 w 75"/>
                  <a:gd name="T15" fmla="*/ 155 h 156"/>
                  <a:gd name="T16" fmla="*/ 57 w 75"/>
                  <a:gd name="T17" fmla="*/ 146 h 156"/>
                  <a:gd name="T18" fmla="*/ 75 w 75"/>
                  <a:gd name="T19" fmla="*/ 8 h 156"/>
                  <a:gd name="T20" fmla="*/ 67 w 75"/>
                  <a:gd name="T21" fmla="*/ 7 h 156"/>
                  <a:gd name="T22" fmla="*/ 65 w 75"/>
                  <a:gd name="T23" fmla="*/ 16 h 156"/>
                  <a:gd name="T24" fmla="*/ 48 w 75"/>
                  <a:gd name="T25" fmla="*/ 145 h 156"/>
                  <a:gd name="T26" fmla="*/ 46 w 75"/>
                  <a:gd name="T27" fmla="*/ 146 h 156"/>
                  <a:gd name="T28" fmla="*/ 11 w 75"/>
                  <a:gd name="T29" fmla="*/ 142 h 156"/>
                  <a:gd name="T30" fmla="*/ 10 w 75"/>
                  <a:gd name="T31" fmla="*/ 140 h 156"/>
                  <a:gd name="T32" fmla="*/ 26 w 75"/>
                  <a:gd name="T33" fmla="*/ 18 h 156"/>
                  <a:gd name="T34" fmla="*/ 32 w 75"/>
                  <a:gd name="T35" fmla="*/ 21 h 156"/>
                  <a:gd name="T36" fmla="*/ 17 w 75"/>
                  <a:gd name="T37" fmla="*/ 129 h 156"/>
                  <a:gd name="T38" fmla="*/ 21 w 75"/>
                  <a:gd name="T39" fmla="*/ 129 h 156"/>
                  <a:gd name="T40" fmla="*/ 35 w 75"/>
                  <a:gd name="T41" fmla="*/ 22 h 156"/>
                  <a:gd name="T42" fmla="*/ 43 w 75"/>
                  <a:gd name="T43" fmla="*/ 24 h 156"/>
                  <a:gd name="T44" fmla="*/ 28 w 75"/>
                  <a:gd name="T45" fmla="*/ 131 h 156"/>
                  <a:gd name="T46" fmla="*/ 32 w 75"/>
                  <a:gd name="T47" fmla="*/ 131 h 156"/>
                  <a:gd name="T48" fmla="*/ 47 w 75"/>
                  <a:gd name="T49" fmla="*/ 25 h 156"/>
                  <a:gd name="T50" fmla="*/ 54 w 75"/>
                  <a:gd name="T51" fmla="*/ 25 h 156"/>
                  <a:gd name="T52" fmla="*/ 40 w 75"/>
                  <a:gd name="T53" fmla="*/ 132 h 156"/>
                  <a:gd name="T54" fmla="*/ 43 w 75"/>
                  <a:gd name="T55" fmla="*/ 132 h 156"/>
                  <a:gd name="T56" fmla="*/ 58 w 75"/>
                  <a:gd name="T57" fmla="*/ 25 h 156"/>
                  <a:gd name="T58" fmla="*/ 64 w 75"/>
                  <a:gd name="T59" fmla="*/ 25 h 156"/>
                  <a:gd name="T60" fmla="*/ 48 w 75"/>
                  <a:gd name="T61" fmla="*/ 14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5" h="156">
                    <a:moveTo>
                      <a:pt x="65" y="16"/>
                    </a:moveTo>
                    <a:cubicBezTo>
                      <a:pt x="61" y="17"/>
                      <a:pt x="55" y="17"/>
                      <a:pt x="48" y="16"/>
                    </a:cubicBezTo>
                    <a:cubicBezTo>
                      <a:pt x="38" y="15"/>
                      <a:pt x="31" y="11"/>
                      <a:pt x="27" y="9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" y="139"/>
                      <a:pt x="1" y="139"/>
                      <a:pt x="1" y="139"/>
                    </a:cubicBezTo>
                    <a:cubicBezTo>
                      <a:pt x="0" y="144"/>
                      <a:pt x="4" y="150"/>
                      <a:pt x="10" y="150"/>
                    </a:cubicBezTo>
                    <a:cubicBezTo>
                      <a:pt x="45" y="155"/>
                      <a:pt x="45" y="155"/>
                      <a:pt x="45" y="155"/>
                    </a:cubicBezTo>
                    <a:cubicBezTo>
                      <a:pt x="51" y="156"/>
                      <a:pt x="56" y="152"/>
                      <a:pt x="57" y="146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67" y="7"/>
                      <a:pt x="67" y="7"/>
                      <a:pt x="67" y="7"/>
                    </a:cubicBezTo>
                    <a:lnTo>
                      <a:pt x="65" y="16"/>
                    </a:lnTo>
                    <a:close/>
                    <a:moveTo>
                      <a:pt x="48" y="145"/>
                    </a:moveTo>
                    <a:cubicBezTo>
                      <a:pt x="48" y="146"/>
                      <a:pt x="47" y="147"/>
                      <a:pt x="46" y="146"/>
                    </a:cubicBezTo>
                    <a:cubicBezTo>
                      <a:pt x="11" y="142"/>
                      <a:pt x="11" y="142"/>
                      <a:pt x="11" y="142"/>
                    </a:cubicBezTo>
                    <a:cubicBezTo>
                      <a:pt x="10" y="142"/>
                      <a:pt x="10" y="141"/>
                      <a:pt x="10" y="140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8" y="19"/>
                      <a:pt x="30" y="20"/>
                      <a:pt x="32" y="21"/>
                    </a:cubicBezTo>
                    <a:cubicBezTo>
                      <a:pt x="17" y="129"/>
                      <a:pt x="17" y="129"/>
                      <a:pt x="17" y="129"/>
                    </a:cubicBezTo>
                    <a:cubicBezTo>
                      <a:pt x="21" y="129"/>
                      <a:pt x="21" y="129"/>
                      <a:pt x="21" y="129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8" y="23"/>
                      <a:pt x="40" y="23"/>
                      <a:pt x="43" y="24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9" y="25"/>
                      <a:pt x="51" y="25"/>
                      <a:pt x="54" y="2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3" y="132"/>
                      <a:pt x="43" y="132"/>
                      <a:pt x="43" y="132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60" y="25"/>
                      <a:pt x="62" y="25"/>
                      <a:pt x="64" y="25"/>
                    </a:cubicBezTo>
                    <a:lnTo>
                      <a:pt x="48" y="145"/>
                    </a:lnTo>
                    <a:close/>
                  </a:path>
                </a:pathLst>
              </a:custGeom>
              <a:solidFill>
                <a:srgbClr val="CEC597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47" name="Rectangle 77"/>
              <p:cNvSpPr>
                <a:spLocks noChangeArrowheads="1"/>
              </p:cNvSpPr>
              <p:nvPr/>
            </p:nvSpPr>
            <p:spPr bwMode="auto">
              <a:xfrm>
                <a:off x="3664712" y="2570214"/>
                <a:ext cx="541610" cy="42145"/>
              </a:xfrm>
              <a:prstGeom prst="rect">
                <a:avLst/>
              </a:prstGeom>
              <a:solidFill>
                <a:srgbClr val="CEC597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48" name="Freeform 78"/>
              <p:cNvSpPr/>
              <p:nvPr/>
            </p:nvSpPr>
            <p:spPr bwMode="auto">
              <a:xfrm>
                <a:off x="4146143" y="2621388"/>
                <a:ext cx="57171" cy="219755"/>
              </a:xfrm>
              <a:custGeom>
                <a:avLst/>
                <a:gdLst>
                  <a:gd name="T0" fmla="*/ 10 w 15"/>
                  <a:gd name="T1" fmla="*/ 0 h 58"/>
                  <a:gd name="T2" fmla="*/ 5 w 15"/>
                  <a:gd name="T3" fmla="*/ 0 h 58"/>
                  <a:gd name="T4" fmla="*/ 5 w 15"/>
                  <a:gd name="T5" fmla="*/ 38 h 58"/>
                  <a:gd name="T6" fmla="*/ 0 w 15"/>
                  <a:gd name="T7" fmla="*/ 50 h 58"/>
                  <a:gd name="T8" fmla="*/ 7 w 15"/>
                  <a:gd name="T9" fmla="*/ 58 h 58"/>
                  <a:gd name="T10" fmla="*/ 15 w 15"/>
                  <a:gd name="T11" fmla="*/ 50 h 58"/>
                  <a:gd name="T12" fmla="*/ 10 w 15"/>
                  <a:gd name="T13" fmla="*/ 38 h 58"/>
                  <a:gd name="T14" fmla="*/ 10 w 15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8">
                    <a:moveTo>
                      <a:pt x="1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41"/>
                      <a:pt x="0" y="47"/>
                      <a:pt x="0" y="50"/>
                    </a:cubicBezTo>
                    <a:cubicBezTo>
                      <a:pt x="0" y="54"/>
                      <a:pt x="3" y="58"/>
                      <a:pt x="7" y="58"/>
                    </a:cubicBezTo>
                    <a:cubicBezTo>
                      <a:pt x="11" y="58"/>
                      <a:pt x="15" y="54"/>
                      <a:pt x="15" y="50"/>
                    </a:cubicBezTo>
                    <a:cubicBezTo>
                      <a:pt x="15" y="47"/>
                      <a:pt x="13" y="41"/>
                      <a:pt x="10" y="38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EC597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49" name="Rectangle 79"/>
              <p:cNvSpPr>
                <a:spLocks noChangeArrowheads="1"/>
              </p:cNvSpPr>
              <p:nvPr/>
            </p:nvSpPr>
            <p:spPr bwMode="auto">
              <a:xfrm>
                <a:off x="3721883" y="2630420"/>
                <a:ext cx="418242" cy="159546"/>
              </a:xfrm>
              <a:prstGeom prst="rect">
                <a:avLst/>
              </a:prstGeom>
              <a:solidFill>
                <a:srgbClr val="CEC597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</p:grpSp>
      <p:sp>
        <p:nvSpPr>
          <p:cNvPr id="52" name="文本框 51"/>
          <p:cNvSpPr txBox="1"/>
          <p:nvPr/>
        </p:nvSpPr>
        <p:spPr>
          <a:xfrm>
            <a:off x="1199861" y="716170"/>
            <a:ext cx="970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总结</a:t>
            </a:r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10</a:t>
            </a:r>
            <a:endParaRPr lang="en-US" altLang="zh-CN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604441" y="1529597"/>
            <a:ext cx="2156918" cy="3797878"/>
          </a:xfrm>
          <a:custGeom>
            <a:avLst/>
            <a:gdLst>
              <a:gd name="connsiteX0" fmla="*/ 891527 w 2493201"/>
              <a:gd name="connsiteY0" fmla="*/ 3885828 h 4390002"/>
              <a:gd name="connsiteX1" fmla="*/ 1334216 w 2493201"/>
              <a:gd name="connsiteY1" fmla="*/ 3885828 h 4390002"/>
              <a:gd name="connsiteX2" fmla="*/ 1334216 w 2493201"/>
              <a:gd name="connsiteY2" fmla="*/ 4390002 h 4390002"/>
              <a:gd name="connsiteX3" fmla="*/ 891527 w 2493201"/>
              <a:gd name="connsiteY3" fmla="*/ 4390002 h 4390002"/>
              <a:gd name="connsiteX4" fmla="*/ 1281954 w 2493201"/>
              <a:gd name="connsiteY4" fmla="*/ 0 h 4390002"/>
              <a:gd name="connsiteX5" fmla="*/ 2176556 w 2493201"/>
              <a:gd name="connsiteY5" fmla="*/ 298200 h 4390002"/>
              <a:gd name="connsiteX6" fmla="*/ 2493201 w 2493201"/>
              <a:gd name="connsiteY6" fmla="*/ 1134391 h 4390002"/>
              <a:gd name="connsiteX7" fmla="*/ 2424031 w 2493201"/>
              <a:gd name="connsiteY7" fmla="*/ 1577080 h 4390002"/>
              <a:gd name="connsiteX8" fmla="*/ 2231892 w 2493201"/>
              <a:gd name="connsiteY8" fmla="*/ 1929080 h 4390002"/>
              <a:gd name="connsiteX9" fmla="*/ 1823019 w 2493201"/>
              <a:gd name="connsiteY9" fmla="*/ 2314896 h 4390002"/>
              <a:gd name="connsiteX10" fmla="*/ 1491002 w 2493201"/>
              <a:gd name="connsiteY10" fmla="*/ 2625393 h 4390002"/>
              <a:gd name="connsiteX11" fmla="*/ 1346513 w 2493201"/>
              <a:gd name="connsiteY11" fmla="*/ 2889777 h 4390002"/>
              <a:gd name="connsiteX12" fmla="*/ 1306548 w 2493201"/>
              <a:gd name="connsiteY12" fmla="*/ 3042720 h 4390002"/>
              <a:gd name="connsiteX13" fmla="*/ 1291535 w 2493201"/>
              <a:gd name="connsiteY13" fmla="*/ 3208619 h 4390002"/>
              <a:gd name="connsiteX14" fmla="*/ 1294002 w 2493201"/>
              <a:gd name="connsiteY14" fmla="*/ 3208619 h 4390002"/>
              <a:gd name="connsiteX15" fmla="*/ 1294002 w 2493201"/>
              <a:gd name="connsiteY15" fmla="*/ 3479288 h 4390002"/>
              <a:gd name="connsiteX16" fmla="*/ 908802 w 2493201"/>
              <a:gd name="connsiteY16" fmla="*/ 3479288 h 4390002"/>
              <a:gd name="connsiteX17" fmla="*/ 908802 w 2493201"/>
              <a:gd name="connsiteY17" fmla="*/ 3212571 h 4390002"/>
              <a:gd name="connsiteX18" fmla="*/ 906898 w 2493201"/>
              <a:gd name="connsiteY18" fmla="*/ 3212571 h 4390002"/>
              <a:gd name="connsiteX19" fmla="*/ 1045239 w 2493201"/>
              <a:gd name="connsiteY19" fmla="*/ 2639227 h 4390002"/>
              <a:gd name="connsiteX20" fmla="*/ 1530967 w 2493201"/>
              <a:gd name="connsiteY20" fmla="*/ 2105848 h 4390002"/>
              <a:gd name="connsiteX21" fmla="*/ 1890652 w 2493201"/>
              <a:gd name="connsiteY21" fmla="*/ 1775368 h 4390002"/>
              <a:gd name="connsiteX22" fmla="*/ 2044364 w 2493201"/>
              <a:gd name="connsiteY22" fmla="*/ 1507910 h 4390002"/>
              <a:gd name="connsiteX23" fmla="*/ 2099700 w 2493201"/>
              <a:gd name="connsiteY23" fmla="*/ 1165133 h 4390002"/>
              <a:gd name="connsiteX24" fmla="*/ 1881429 w 2493201"/>
              <a:gd name="connsiteY24" fmla="*/ 547213 h 4390002"/>
              <a:gd name="connsiteX25" fmla="*/ 1275806 w 2493201"/>
              <a:gd name="connsiteY25" fmla="*/ 332017 h 4390002"/>
              <a:gd name="connsiteX26" fmla="*/ 670182 w 2493201"/>
              <a:gd name="connsiteY26" fmla="*/ 559510 h 4390002"/>
              <a:gd name="connsiteX27" fmla="*/ 408873 w 2493201"/>
              <a:gd name="connsiteY27" fmla="*/ 1192801 h 4390002"/>
              <a:gd name="connsiteX28" fmla="*/ 0 w 2493201"/>
              <a:gd name="connsiteY28" fmla="*/ 1168207 h 4390002"/>
              <a:gd name="connsiteX29" fmla="*/ 393502 w 2493201"/>
              <a:gd name="connsiteY29" fmla="*/ 316646 h 4390002"/>
              <a:gd name="connsiteX30" fmla="*/ 1281954 w 2493201"/>
              <a:gd name="connsiteY30" fmla="*/ 0 h 439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3201" h="4390002">
                <a:moveTo>
                  <a:pt x="891527" y="3885828"/>
                </a:moveTo>
                <a:lnTo>
                  <a:pt x="1334216" y="3885828"/>
                </a:lnTo>
                <a:lnTo>
                  <a:pt x="1334216" y="4390002"/>
                </a:lnTo>
                <a:lnTo>
                  <a:pt x="891527" y="4390002"/>
                </a:lnTo>
                <a:close/>
                <a:moveTo>
                  <a:pt x="1281954" y="0"/>
                </a:moveTo>
                <a:cubicBezTo>
                  <a:pt x="1667258" y="0"/>
                  <a:pt x="1965458" y="99400"/>
                  <a:pt x="2176556" y="298200"/>
                </a:cubicBezTo>
                <a:cubicBezTo>
                  <a:pt x="2387653" y="497000"/>
                  <a:pt x="2493201" y="775731"/>
                  <a:pt x="2493201" y="1134391"/>
                </a:cubicBezTo>
                <a:cubicBezTo>
                  <a:pt x="2493201" y="1300400"/>
                  <a:pt x="2470145" y="1447963"/>
                  <a:pt x="2424031" y="1577080"/>
                </a:cubicBezTo>
                <a:cubicBezTo>
                  <a:pt x="2377918" y="1706198"/>
                  <a:pt x="2313871" y="1823532"/>
                  <a:pt x="2231892" y="1929080"/>
                </a:cubicBezTo>
                <a:cubicBezTo>
                  <a:pt x="2149912" y="2034628"/>
                  <a:pt x="2013621" y="2163234"/>
                  <a:pt x="1823019" y="2314896"/>
                </a:cubicBezTo>
                <a:cubicBezTo>
                  <a:pt x="1663159" y="2441964"/>
                  <a:pt x="1552487" y="2545463"/>
                  <a:pt x="1491002" y="2625393"/>
                </a:cubicBezTo>
                <a:cubicBezTo>
                  <a:pt x="1429517" y="2705323"/>
                  <a:pt x="1381354" y="2793451"/>
                  <a:pt x="1346513" y="2889777"/>
                </a:cubicBezTo>
                <a:cubicBezTo>
                  <a:pt x="1329093" y="2937940"/>
                  <a:pt x="1315771" y="2988921"/>
                  <a:pt x="1306548" y="3042720"/>
                </a:cubicBezTo>
                <a:lnTo>
                  <a:pt x="1291535" y="3208619"/>
                </a:lnTo>
                <a:lnTo>
                  <a:pt x="1294002" y="3208619"/>
                </a:lnTo>
                <a:lnTo>
                  <a:pt x="1294002" y="3479288"/>
                </a:lnTo>
                <a:lnTo>
                  <a:pt x="908802" y="3479288"/>
                </a:lnTo>
                <a:lnTo>
                  <a:pt x="908802" y="3212571"/>
                </a:lnTo>
                <a:lnTo>
                  <a:pt x="906898" y="3212571"/>
                </a:lnTo>
                <a:cubicBezTo>
                  <a:pt x="910997" y="2999425"/>
                  <a:pt x="957111" y="2808310"/>
                  <a:pt x="1045239" y="2639227"/>
                </a:cubicBezTo>
                <a:cubicBezTo>
                  <a:pt x="1133366" y="2470144"/>
                  <a:pt x="1295276" y="2292351"/>
                  <a:pt x="1530967" y="2105848"/>
                </a:cubicBezTo>
                <a:cubicBezTo>
                  <a:pt x="1705174" y="1966483"/>
                  <a:pt x="1825069" y="1856323"/>
                  <a:pt x="1890652" y="1775368"/>
                </a:cubicBezTo>
                <a:cubicBezTo>
                  <a:pt x="1956236" y="1694414"/>
                  <a:pt x="2007473" y="1605261"/>
                  <a:pt x="2044364" y="1507910"/>
                </a:cubicBezTo>
                <a:cubicBezTo>
                  <a:pt x="2081254" y="1410559"/>
                  <a:pt x="2099700" y="1296301"/>
                  <a:pt x="2099700" y="1165133"/>
                </a:cubicBezTo>
                <a:cubicBezTo>
                  <a:pt x="2099700" y="896650"/>
                  <a:pt x="2026943" y="690677"/>
                  <a:pt x="1881429" y="547213"/>
                </a:cubicBezTo>
                <a:cubicBezTo>
                  <a:pt x="1735916" y="403749"/>
                  <a:pt x="1534041" y="332017"/>
                  <a:pt x="1275806" y="332017"/>
                </a:cubicBezTo>
                <a:cubicBezTo>
                  <a:pt x="1025768" y="332017"/>
                  <a:pt x="823894" y="407848"/>
                  <a:pt x="670182" y="559510"/>
                </a:cubicBezTo>
                <a:cubicBezTo>
                  <a:pt x="516471" y="711172"/>
                  <a:pt x="429368" y="922269"/>
                  <a:pt x="408873" y="1192801"/>
                </a:cubicBezTo>
                <a:lnTo>
                  <a:pt x="0" y="1168207"/>
                </a:lnTo>
                <a:cubicBezTo>
                  <a:pt x="34841" y="811597"/>
                  <a:pt x="166009" y="527743"/>
                  <a:pt x="393502" y="316646"/>
                </a:cubicBezTo>
                <a:cubicBezTo>
                  <a:pt x="620995" y="105549"/>
                  <a:pt x="917146" y="0"/>
                  <a:pt x="1281954" y="0"/>
                </a:cubicBezTo>
                <a:close/>
              </a:path>
            </a:pathLst>
          </a:custGeom>
          <a:solidFill>
            <a:schemeClr val="accent6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99861" y="716170"/>
            <a:ext cx="175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提问环节</a:t>
            </a:r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11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28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bldLvl="0" animBg="1"/>
      <p:bldP spid="28" grpId="0"/>
      <p:bldP spid="29" grpId="0"/>
      <p:bldP spid="2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86716" y="3198167"/>
            <a:ext cx="351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.</a:t>
            </a:r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53388" y="3198167"/>
            <a:ext cx="351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.</a:t>
            </a:r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31971" y="3198167"/>
            <a:ext cx="351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.</a:t>
            </a:r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419871" y="207920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408051" y="26672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446151" y="3133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54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530996" y="2653881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2210253" y="2998561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1186958" y="2041641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29" name="文本框 128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/>
          <p:cNvSpPr txBox="1"/>
          <p:nvPr/>
        </p:nvSpPr>
        <p:spPr>
          <a:xfrm>
            <a:off x="4015536" y="2641433"/>
            <a:ext cx="433965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zh-CN" altLang="en-US" sz="8000" dirty="0" smtClean="0">
                <a:solidFill>
                  <a:srgbClr val="3ABFC4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谢谢聆听</a:t>
            </a:r>
            <a:endParaRPr lang="en-US" altLang="zh-CN" sz="8000" dirty="0" smtClean="0">
              <a:solidFill>
                <a:srgbClr val="3ABFC4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  <a:p>
            <a:r>
              <a:rPr lang="en-US" altLang="zh-CN" sz="4800" dirty="0" smtClean="0">
                <a:solidFill>
                  <a:srgbClr val="7CAFDE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THANK YOU</a:t>
            </a:r>
            <a:endParaRPr lang="zh-CN" altLang="en-US" sz="4800" dirty="0">
              <a:solidFill>
                <a:srgbClr val="7CAFD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-0.00046 C 0.11901 -0.01157 0.19635 -0.03495 0.2651 -0.07917 C 0.33359 -0.12338 0.36015 -0.15532 0.41106 -0.1669 C 0.46198 -0.1787 0.5138 -0.14005 0.56796 -0.12523 C 0.62239 -0.11065 0.71106 -0.13472 0.74218 -0.1544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09" y="-842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91667E-6 -2.22222E-6 C 0.18282 0.00255 0.1961 0.29954 0.29584 0.29074 C 0.39545 0.28195 0.51576 0.0831 0.60339 0.06459 C 0.69089 0.04584 0.75847 0.17408 0.82097 0.17824 C 0.8836 0.18264 0.93672 0.10533 0.97917 0.09005 C 1.02201 0.07408 1.05065 0.09028 1.07982 0.10579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1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4.07407E-6 C 0.08945 -0.02292 0.21015 -0.075 0.30989 -0.05232 C 0.40911 -0.02963 0.50976 0.12083 0.59648 0.13541 C 0.68307 0.15 0.76419 0.03703 0.82955 0.03541 C 0.89505 0.03356 0.94713 0.14051 0.98971 0.12523 C 1.03216 0.10926 1.0513 0.09884 1.08059 0.08634 " pathEditMode="relative" rAng="0" ptsTypes="AAAAAA">
                                      <p:cBhvr>
                                        <p:cTn id="19" dur="18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70833E-6 -0.00092 C 0.11536 0.02361 0.19036 -0.15717 0.28515 -0.15046 C 0.37903 -0.14352 0.4789 0.01875 0.56562 0.04051 C 0.65208 0.06204 0.73489 -0.0243 0.80416 -0.02106 C 0.87343 -0.01759 0.93867 0.07616 0.98125 0.06088 C 1.0237 0.04491 1.05495 0.02662 1.07903 -0.00185 " pathEditMode="relative" rAng="0" ptsTypes="AAAAAA">
                                      <p:cBhvr>
                                        <p:cTn id="21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432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 C 0.21419 0.01574 0.20625 0.15463 0.29622 0.16481 C 0.38606 0.175 0.4496 0.06065 0.53893 0.06065 C 0.62786 0.06088 0.7539 0.15556 0.83046 0.16528 C 0.90716 0.17477 0.95872 0.11944 0.99882 0.11806 C 1.03867 0.1169 1.08085 0.11435 1.10872 0.13403 " pathEditMode="relative" rAng="0" ptsTypes="AAAAAA">
                                      <p:cBhvr>
                                        <p:cTn id="23" dur="2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8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08333E-6 0 C 0.20586 0.08495 0.26133 0.28264 0.34857 0.28287 C 0.43568 0.28287 0.51575 0.21551 0.55612 0.17731 C 0.59648 0.13889 0.64648 0.08519 0.70755 0.08611 C 0.76823 0.08704 0.88099 0.18449 0.92122 0.18287 C 0.96081 0.18171 1.07357 0.17824 1.10872 0.13102 " pathEditMode="relative" rAng="0" ptsTypes="AAAAAA">
                                      <p:cBhvr>
                                        <p:cTn id="25" dur="1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141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95833E-6 4.44444E-6 C 0.10208 -0.04908 0.21653 -0.11968 0.30768 -0.10232 C 0.39908 -0.0845 0.46875 0.08726 0.54713 0.10532 C 0.62565 0.12314 0.70755 0.00439 0.77799 0.00532 C 0.8483 0.00648 0.92682 0.12685 0.96953 0.11157 C 1.01185 0.0956 1.06171 0.07199 1.08606 0.04351 " pathEditMode="relative" rAng="0" ptsTypes="AAAA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37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6.25E-7 -0.00093 C 0.08945 -0.02361 0.23542 0.26597 0.33333 0.26921 C 0.43125 0.27268 0.52266 0.02616 0.5875 0.01921 C 0.65234 0.01227 0.71289 0.13495 0.77943 0.14398 C 0.84557 0.15324 0.94323 0.08958 0.98581 0.0743 C 1.02825 0.05833 1.0513 0.09791 1.0806 0.08541 " pathEditMode="relative" rAng="0" ptsTypes="AAAAAA">
                                      <p:cBhvr>
                                        <p:cTn id="29" dur="1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45833E-6 -0.00092 C 0.11523 0.02361 0.20664 -0.0368 0.30169 -0.03009 C 0.39557 -0.02315 0.47864 0.03565 0.56562 0.04028 C 0.65247 0.04491 0.7539 -0.00555 0.82318 -0.00231 C 0.89258 0.00116 0.93854 0.07593 0.98125 0.06065 C 1.02357 0.04468 1.05495 0.02639 1.07904 -0.00185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166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0 L -0.33399 0 " pathEditMode="relative" rAng="0" ptsTypes="AA">
                                      <p:cBhvr>
                                        <p:cTn id="3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375E-6 0 L -0.330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79167E-6 4.44444E-6 C 0.20964 0.00347 0.22487 0.41944 0.33933 0.40717 C 0.45352 0.39467 0.59154 0.1162 0.69206 0.09027 C 0.79245 0.06412 0.86993 0.24375 0.94167 0.24953 C 1.01355 0.25555 1.07448 0.14745 1.12318 0.12592 C 1.17227 0.1037 1.20521 0.12638 1.23868 0.14814 " pathEditMode="relative" rAng="0" ptsTypes="AAAAAA">
                                      <p:cBhvr>
                                        <p:cTn id="37" dur="1449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27" y="2037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75E-6 3.7037E-6 C 0.09843 -0.04144 0.23138 -0.13542 0.34114 -0.09445 C 0.45039 -0.05348 0.56119 0.21828 0.65677 0.24444 C 0.75208 0.27083 0.8414 0.06689 0.91341 0.06389 C 0.98541 0.06064 1.04283 0.2537 1.08971 0.22615 C 1.13645 0.19722 1.15755 0.17847 1.18984 0.15601 " pathEditMode="relative" rAng="0" ptsTypes="AAAAAA">
                                      <p:cBhvr>
                                        <p:cTn id="39" dur="112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92" y="710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grpId="0" nodeType="withEffect">
                                  <p:stCondLst>
                                    <p:cond delay="2638"/>
                                  </p:stCondLst>
                                  <p:childTnLst>
                                    <p:animMotion origin="layout" path="M -3.54167E-6 -0.00023 C 0.11524 0.02384 0.20092 -0.20486 0.30287 -0.18148 C 0.4043 -0.1581 0.52266 0.11806 0.61094 0.13982 C 0.69909 0.16181 0.77227 -0.01967 0.83217 -0.05023 C 0.89258 -0.08102 0.93946 -0.0588 0.97188 -0.04444 C 1.00417 -0.03009 1.05495 0.02685 1.07904 -0.00139 " pathEditMode="relative" rAng="0" ptsTypes="AAAAAA">
                                      <p:cBhvr>
                                        <p:cTn id="41" dur="148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fill="hold" grpId="0" nodeType="withEffect">
                                  <p:stCondLst>
                                    <p:cond delay="2938"/>
                                  </p:stCondLst>
                                  <p:childTnLst>
                                    <p:animMotion origin="layout" path="M -2.5E-6 0.00093 C 0.25404 0.02246 0.25977 0.32454 0.38373 0.32408 C 0.50782 0.32338 0.63789 -0.00833 0.74375 -0.00185 C 0.84935 0.00463 0.93412 0.34468 1.01836 0.36273 C 1.10235 0.38056 1.20078 0.10764 1.24844 0.10556 C 1.29545 0.10394 1.28203 0.16644 1.31511 0.19468 " pathEditMode="relative" rAng="0" ptsTypes="AAAAAA">
                                      <p:cBhvr>
                                        <p:cTn id="43" dur="1246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55" y="1796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fill="hold" grpId="0" nodeType="withEffect">
                                  <p:stCondLst>
                                    <p:cond delay="2788"/>
                                  </p:stCondLst>
                                  <p:childTnLst>
                                    <p:animMotion origin="layout" path="M 1.25E-6 -4.81481E-6 C 0.22708 0.11783 0.28841 0.39237 0.38463 0.39283 C 0.48073 0.39283 0.56914 0.29908 0.61367 0.24607 C 0.65833 0.19283 0.71341 0.11829 0.78086 0.11945 C 0.84779 0.12084 0.97226 0.25602 1.01667 0.25394 C 1.06042 0.25232 1.18489 0.24746 1.2237 0.18195 " pathEditMode="relative" rAng="0" ptsTypes="AAAAAA">
                                      <p:cBhvr>
                                        <p:cTn id="45" dur="13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85" y="1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fill="hold" grpId="0" nodeType="withEffect">
                                  <p:stCondLst>
                                    <p:cond delay="2863"/>
                                  </p:stCondLst>
                                  <p:childTnLst>
                                    <p:animMotion origin="layout" path="M -2.5E-6 0.06458 C 0.11237 -0.01482 0.23841 -0.12871 0.3388 -0.1007 C 0.43959 -0.072 0.51628 0.20555 0.60261 0.23472 C 0.68907 0.26342 0.7793 0.07175 0.8569 0.07314 C 0.93438 0.075 1.02084 0.26944 1.06797 0.24467 C 1.11459 0.21898 1.16953 0.18078 1.19636 0.13495 " pathEditMode="relative" rAng="0" ptsTypes="AAAAAA">
                                      <p:cBhvr>
                                        <p:cTn id="47" dur="1407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818" y="62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fill="hold" grpId="0" nodeType="withEffect">
                                  <p:stCondLst>
                                    <p:cond delay="2713"/>
                                  </p:stCondLst>
                                  <p:childTnLst>
                                    <p:animMotion origin="layout" path="M -1.73472E-18 -0.00093 C 0.08945 -0.02361 0.23542 0.26597 0.33333 0.26921 C 0.43125 0.27269 0.52266 0.02616 0.5875 0.01921 C 0.65234 0.01227 0.71289 0.13495 0.77943 0.14398 C 0.84557 0.15324 0.94323 0.08958 0.98581 0.07431 C 1.02826 0.05833 1.0513 0.09792 1.0806 0.08542 " pathEditMode="relative" rAng="0" ptsTypes="AAAAAA">
                                      <p:cBhvr>
                                        <p:cTn id="49" dur="112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fill="hold" grpId="0" nodeType="withEffect">
                                  <p:stCondLst>
                                    <p:cond delay="2563"/>
                                  </p:stCondLst>
                                  <p:childTnLst>
                                    <p:animMotion origin="layout" path="M 4.58333E-6 0.07801 C 0.12565 0.16759 0.22526 -0.05278 0.3289 -0.02847 C 0.43138 -0.00301 0.522 0.21134 0.61679 0.22824 C 0.71158 0.24514 0.82213 0.06111 0.89765 0.07292 C 0.97343 0.08565 1.02356 0.35833 1.07005 0.30255 C 1.11627 0.24444 1.15052 0.17755 1.17682 0.07454 " pathEditMode="relative" rAng="0" ptsTypes="AAAAAA">
                                      <p:cBhvr>
                                        <p:cTn id="51" dur="1337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41" y="615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7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07 C -0.10885 -0.00232 -0.16679 -0.00278 -0.23528 -0.00324 C -0.30364 -0.00417 -0.42695 -0.00533 -0.6207 -0.00741 " pathEditMode="relative" rAng="0" ptsTypes="AAA">
                                      <p:cBhvr>
                                        <p:cTn id="56" dur="1125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29" y="-3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7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208 C -0.01758 -0.00046 -0.02682 7.40741E-7 -0.03737 0.00093 C -0.04844 0.00162 -0.06771 0.00301 -0.09831 0.00602 " pathEditMode="relative" rAng="0" ptsTypes="AAA">
                                      <p:cBhvr>
                                        <p:cTn id="61" dur="1125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39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7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7 C -0.00755 -0.0007 -0.02461 0.00116 -0.04375 0.00324 C -0.06341 0.00463 0.01016 0.00069 -0.11667 0.00926 C -0.14362 0.0118 -0.67292 0.04375 -0.8069 0.05347 " pathEditMode="relative" rAng="0" ptsTypes="AAAA">
                                      <p:cBhvr>
                                        <p:cTn id="66" dur="1125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39" y="270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68" dur="7" fill="hold"/>
                                        <p:tgtEl>
                                          <p:spTgt spid="3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70" dur="1125" fill="hold"/>
                                        <p:tgtEl>
                                          <p:spTgt spid="3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69 C -0.12344 0.02176 -0.18959 0.03079 -0.26654 0.03958 C -0.34492 0.05093 -0.48477 0.07037 -0.70521 0.1037 " pathEditMode="relative" rAng="0" ptsTypes="AAA">
                                      <p:cBhvr>
                                        <p:cTn id="75" dur="1125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7" y="520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7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7 -0.0007 C -0.02605 0.00393 -0.03985 0.00555 -0.05599 0.0074 C -0.0724 0.00972 -0.1017 0.01365 -0.14792 0.0206 " pathEditMode="relative" rAng="0" ptsTypes="AAA">
                                      <p:cBhvr>
                                        <p:cTn id="80" dur="1125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106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2" dur="7" fill="hold"/>
                                        <p:tgtEl>
                                          <p:spTgt spid="9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4" dur="1125" fill="hold"/>
                                        <p:tgtEl>
                                          <p:spTgt spid="99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7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1.11022E-16 2.59259E-6 C -0.01706 -0.00486 -0.0362 -0.0088 -0.0668 -0.01204 C -0.0974 -0.01528 -0.19023 -0.02014 -0.30469 -0.0206 " pathEditMode="relative" rAng="0" ptsTypes="AAA">
                                      <p:cBhvr>
                                        <p:cTn id="89" dur="1313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04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1" dur="7" fill="hold"/>
                                        <p:tgtEl>
                                          <p:spTgt spid="5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3" dur="1313" fill="hold"/>
                                        <p:tgtEl>
                                          <p:spTgt spid="55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7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3.33333E-6 3.7037E-6 C -0.05286 0.00185 -0.08424 0.00509 -0.11224 0.00694 C -0.13958 0.00879 -0.20156 0.01481 -0.29882 0.02754 " pathEditMode="relative" rAng="0" ptsTypes="AAA">
                                      <p:cBhvr>
                                        <p:cTn id="98" dur="150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136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64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7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decel="46000" fill="hold" grpId="1" nodeType="withEffect">
                                  <p:stCondLst>
                                    <p:cond delay="2640"/>
                                  </p:stCondLst>
                                  <p:childTnLst>
                                    <p:animMotion origin="layout" path="M 2.5E-6 3.46945E-18 C -0.0444 0.00532 -0.06862 0.00718 -0.09662 0.01019 C -0.125 0.01273 -0.17591 0.01713 -0.25612 0.02708 " pathEditMode="relative" rAng="0" ptsTypes="AAA">
                                      <p:cBhvr>
                                        <p:cTn id="103" dur="1313" spd="-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34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7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13 -0.00023 C -0.06028 0.00416 -0.33086 0.03009 -0.3733 0.03333 C -0.41601 0.03657 -0.50117 0.03796 -0.74817 0.03773 " pathEditMode="relative" rAng="0" ptsTypes="AAA">
                                      <p:cBhvr>
                                        <p:cTn id="108" dur="1688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9" y="189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0" dur="7" fill="hold"/>
                                        <p:tgtEl>
                                          <p:spTgt spid="12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2" dur="1688" fill="hold"/>
                                        <p:tgtEl>
                                          <p:spTgt spid="12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3445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7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0" presetClass="path" presetSubtype="0" decel="46000" fill="hold" grpId="1" nodeType="withEffect">
                                  <p:stCondLst>
                                    <p:cond delay="3445"/>
                                  </p:stCondLst>
                                  <p:childTnLst>
                                    <p:animMotion origin="layout" path="M -0.00039 -0.00069 C -0.00273 -0.00069 -0.00716 -0.00208 -0.01263 -0.00301 C -0.01797 -0.00393 -0.02683 -0.00555 -0.03295 -0.00648 C -0.0401 -0.00741 -0.1875 -0.02384 -0.22448 -0.02824 " pathEditMode="relative" rAng="0" ptsTypes="AAAA">
                                      <p:cBhvr>
                                        <p:cTn id="117" dur="1125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1" y="-138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grpId="2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19" dur="7" fill="hold"/>
                                        <p:tgtEl>
                                          <p:spTgt spid="5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6" presetClass="emph" presetSubtype="0" decel="100000" fill="hold" grpId="3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21" dur="1125" fill="hold"/>
                                        <p:tgtEl>
                                          <p:spTgt spid="5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3468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37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0" presetClass="path" presetSubtype="0" decel="46000" fill="hold" grpId="1" nodeType="withEffect">
                                  <p:stCondLst>
                                    <p:cond delay="3468"/>
                                  </p:stCondLst>
                                  <p:childTnLst>
                                    <p:animMotion origin="layout" path="M -0.00026 -0.0007 C -0.05234 0.00069 -0.08046 0.00138 -0.11302 0.00185 C -0.14635 0.00277 -0.20573 0.00393 -0.29921 0.00648 " pathEditMode="relative" rAng="0" ptsTypes="AAA">
                                      <p:cBhvr>
                                        <p:cTn id="126" dur="1125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34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2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28" dur="7" fill="hold"/>
                                        <p:tgtEl>
                                          <p:spTgt spid="5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decel="100000" fill="hold" grpId="3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30" dur="1125" fill="hold"/>
                                        <p:tgtEl>
                                          <p:spTgt spid="5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7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3424 0.00069 -0.0526 0.00116 -0.07382 0.00185 C -0.09544 0.00254 -0.13424 0.0037 -0.19518 0.00602 " pathEditMode="relative" rAng="0" ptsTypes="AAA">
                                      <p:cBhvr>
                                        <p:cTn id="135" dur="1125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2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37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1302 -0.00232 -0.01992 -0.00278 -0.02787 -0.00348 C -0.03594 -0.00417 -0.05052 -0.00533 -0.07331 -0.00741 " pathEditMode="relative" rAng="0" ptsTypes="AAA">
                                      <p:cBhvr>
                                        <p:cTn id="140" dur="1125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347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37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69 C -0.0095 -0.00231 -0.01445 -0.00277 -0.02031 -0.00347 C -0.02617 -0.00416 -0.03659 -0.00532 -0.05312 -0.0074 " pathEditMode="relative" rAng="0" ptsTypes="AAA">
                                      <p:cBhvr>
                                        <p:cTn id="145" dur="1125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-347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grpId="2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7" dur="7" fill="hold"/>
                                        <p:tgtEl>
                                          <p:spTgt spid="7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decel="100000" fill="hold" grpId="3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9" dur="1125" fill="hold"/>
                                        <p:tgtEl>
                                          <p:spTgt spid="7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37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7.03105E-17 4.44444E-6 C -0.05299 0.00463 -0.05872 0.00925 -0.07357 0.0074 C -0.08854 0.00532 -0.12109 0.00138 -0.17448 -0.0095 " pathEditMode="relative" rAng="0" ptsTypes="AAA">
                                      <p:cBhvr>
                                        <p:cTn id="154" dur="1125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9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7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-0.00026 -0.00069 C -0.0013 -0.00139 -0.00404 -0.00139 -0.00664 -0.00139 C -0.00873 -0.00162 -0.01276 -0.00162 -0.01589 -0.00278 C -0.01966 -0.00278 -0.03919 -0.00486 -0.04675 -0.00555 " pathEditMode="relative" rAng="0" ptsTypes="AAAA">
                                      <p:cBhvr>
                                        <p:cTn id="159" dur="1125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255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grpId="2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1" dur="7" fill="hold"/>
                                        <p:tgtEl>
                                          <p:spTgt spid="5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6" presetClass="emph" presetSubtype="0" decel="100000" fill="hold" grpId="3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3" dur="1125" fill="hold"/>
                                        <p:tgtEl>
                                          <p:spTgt spid="56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3453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37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0" presetClass="path" presetSubtype="0" decel="46000" fill="hold" grpId="1" nodeType="withEffect">
                                  <p:stCondLst>
                                    <p:cond delay="3453"/>
                                  </p:stCondLst>
                                  <p:childTnLst>
                                    <p:animMotion origin="layout" path="M -0.00026 -0.0007 C -0.0069 -0.0007 -0.02434 0.01504 -0.04049 0.02268 C -0.05716 0.0294 -0.07447 0.03565 -0.0996 0.0412 C -0.12434 0.04629 -0.12942 0.03171 -0.17734 0.04491 " pathEditMode="relative" rAng="0" ptsTypes="AAAA">
                                      <p:cBhvr>
                                        <p:cTn id="168" dur="1125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269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37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0.00026 -0.0007 C -0.02617 -0.00394 -0.03034 -0.00394 -0.04701 -0.0088 C -0.06458 -0.01505 -0.075 -0.02153 -0.10169 -0.03727 " pathEditMode="relative" rAng="0" ptsTypes="AAA">
                                      <p:cBhvr>
                                        <p:cTn id="173" dur="1125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1829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2703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7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0" presetClass="path" presetSubtype="0" decel="46000" fill="hold" grpId="1" nodeType="withEffect">
                                  <p:stCondLst>
                                    <p:cond delay="2703"/>
                                  </p:stCondLst>
                                  <p:childTnLst>
                                    <p:animMotion origin="layout" path="M -0.00026 -0.0007 C -0.01172 -0.00232 -0.01784 -0.00278 -0.02487 -0.00347 C -0.03216 -0.00417 -0.04518 -0.00533 -0.06549 -0.00741 " pathEditMode="relative" rAng="0" ptsTypes="AAA">
                                      <p:cBhvr>
                                        <p:cTn id="178" dur="1125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34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289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7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0" presetClass="path" presetSubtype="0" decel="46000" fill="hold" grpId="1" nodeType="withEffect">
                                  <p:stCondLst>
                                    <p:cond delay="2890"/>
                                  </p:stCondLst>
                                  <p:childTnLst>
                                    <p:animMotion origin="layout" path="M -0.00026 -0.00069 C -0.01159 0.00232 -0.01771 0.00325 -0.02487 0.0044 C -0.03216 0.00602 -0.04505 0.00857 -0.06537 0.0132 " pathEditMode="relative" rAng="0" ptsTypes="AAA">
                                      <p:cBhvr>
                                        <p:cTn id="183" dur="1125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694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5" dur="7" fill="hold"/>
                                        <p:tgtEl>
                                          <p:spTgt spid="7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7" dur="1125" fill="hold"/>
                                        <p:tgtEl>
                                          <p:spTgt spid="7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314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37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0" presetClass="path" presetSubtype="0" decel="46000" fill="hold" grpId="1" nodeType="withEffect">
                                  <p:stCondLst>
                                    <p:cond delay="3140"/>
                                  </p:stCondLst>
                                  <p:childTnLst>
                                    <p:animMotion origin="layout" path="M -0.00026 -0.00069 C -0.04597 0.00996 -0.07318 0.02986 -0.0974 0.04005 C -0.12123 0.04977 -0.17526 0.08172 -0.25938 0.15 " pathEditMode="relative" rAng="0" ptsTypes="AAA">
                                      <p:cBhvr>
                                        <p:cTn id="192" dur="10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752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grpId="2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4" dur="7" fill="hold"/>
                                        <p:tgtEl>
                                          <p:spTgt spid="122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decel="100000" fill="hold" grpId="3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6" dur="1000" fill="hold"/>
                                        <p:tgtEl>
                                          <p:spTgt spid="122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37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3.95833E-6 0.00417 C -0.03829 0.00139 -0.23086 0.00856 -0.25677 0.00995 C -0.28282 0.01111 -0.5375 0.01852 -0.703 0.02106 " pathEditMode="relative" rAng="0" ptsTypes="AAA">
                                      <p:cBhvr>
                                        <p:cTn id="201" dur="1688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56" y="81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3" dur="7" fill="hold"/>
                                        <p:tgtEl>
                                          <p:spTgt spid="12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5" dur="1688" fill="hold"/>
                                        <p:tgtEl>
                                          <p:spTgt spid="1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5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2" grpId="3" animBg="1"/>
      <p:bldP spid="38" grpId="0" animBg="1"/>
      <p:bldP spid="38" grpId="1" animBg="1"/>
      <p:bldP spid="55" grpId="0" animBg="1"/>
      <p:bldP spid="55" grpId="1" animBg="1"/>
      <p:bldP spid="55" grpId="2" animBg="1"/>
      <p:bldP spid="55" grpId="3" animBg="1"/>
      <p:bldP spid="56" grpId="0" animBg="1"/>
      <p:bldP spid="56" grpId="1" animBg="1"/>
      <p:bldP spid="56" grpId="2" animBg="1"/>
      <p:bldP spid="56" grpId="3" animBg="1"/>
      <p:bldP spid="57" grpId="0" animBg="1"/>
      <p:bldP spid="57" grpId="1" animBg="1"/>
      <p:bldP spid="57" grpId="2" animBg="1"/>
      <p:bldP spid="57" grpId="3" animBg="1"/>
      <p:bldP spid="58" grpId="0" animBg="1"/>
      <p:bldP spid="58" grpId="1" animBg="1"/>
      <p:bldP spid="58" grpId="2" animBg="1"/>
      <p:bldP spid="58" grpId="3" animBg="1"/>
      <p:bldP spid="66" grpId="0" animBg="1"/>
      <p:bldP spid="66" grpId="1" animBg="1"/>
      <p:bldP spid="72" grpId="0" animBg="1"/>
      <p:bldP spid="72" grpId="1" animBg="1"/>
      <p:bldP spid="72" grpId="2" animBg="1"/>
      <p:bldP spid="72" grpId="3" animBg="1"/>
      <p:bldP spid="78" grpId="0" animBg="1"/>
      <p:bldP spid="78" grpId="1" animBg="1"/>
      <p:bldP spid="78" grpId="2" animBg="1"/>
      <p:bldP spid="78" grpId="3" animBg="1"/>
      <p:bldP spid="81" grpId="0" animBg="1"/>
      <p:bldP spid="81" grpId="1" animBg="1"/>
      <p:bldP spid="89" grpId="0" animBg="1"/>
      <p:bldP spid="89" grpId="1" animBg="1"/>
      <p:bldP spid="94" grpId="0" animBg="1"/>
      <p:bldP spid="94" grpId="1" animBg="1"/>
      <p:bldP spid="95" grpId="0" animBg="1"/>
      <p:bldP spid="95" grpId="1" animBg="1"/>
      <p:bldP spid="97" grpId="0" animBg="1"/>
      <p:bldP spid="97" grpId="1" animBg="1"/>
      <p:bldP spid="99" grpId="0" animBg="1"/>
      <p:bldP spid="99" grpId="1" animBg="1"/>
      <p:bldP spid="99" grpId="2" animBg="1"/>
      <p:bldP spid="99" grpId="3" animBg="1"/>
      <p:bldP spid="117" grpId="0" animBg="1"/>
      <p:bldP spid="117" grpId="1" animBg="1"/>
      <p:bldP spid="122" grpId="0" animBg="1"/>
      <p:bldP spid="122" grpId="1" animBg="1"/>
      <p:bldP spid="122" grpId="2" animBg="1"/>
      <p:bldP spid="122" grpId="3" animBg="1"/>
      <p:bldP spid="123" grpId="0" animBg="1"/>
      <p:bldP spid="123" grpId="1" animBg="1"/>
      <p:bldP spid="123" grpId="2" animBg="1"/>
      <p:bldP spid="123" grpId="3" animBg="1"/>
      <p:bldP spid="124" grpId="0" animBg="1"/>
      <p:bldP spid="124" grpId="1" animBg="1"/>
      <p:bldP spid="124" grpId="2" animBg="1"/>
      <p:bldP spid="124" grpId="3" animBg="1"/>
      <p:bldP spid="126" grpId="0" animBg="1"/>
      <p:bldP spid="126" grpId="1" animBg="1"/>
      <p:bldP spid="129" grpId="0"/>
      <p:bldP spid="12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86248" y="1660967"/>
            <a:ext cx="3656789" cy="485746"/>
            <a:chOff x="2952848" y="2038843"/>
            <a:chExt cx="3656789" cy="485746"/>
          </a:xfrm>
        </p:grpSpPr>
        <p:sp>
          <p:nvSpPr>
            <p:cNvPr id="8" name="MH_Number_1">
              <a:hlinkClick r:id="rId1" action="ppaction://hlinksldjump"/>
            </p:cNvPr>
            <p:cNvSpPr/>
            <p:nvPr>
              <p:custDataLst>
                <p:tags r:id="rId2"/>
              </p:custDataLst>
            </p:nvPr>
          </p:nvSpPr>
          <p:spPr>
            <a:xfrm flipH="1">
              <a:off x="2952848" y="2128031"/>
              <a:ext cx="609000" cy="337250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rgbClr val="7CAFDE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14400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 dirty="0">
                  <a:solidFill>
                    <a:sysClr val="window" lastClr="FFFFF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1</a:t>
              </a:r>
              <a:endParaRPr lang="zh-CN" altLang="en-US" sz="2000" kern="0" dirty="0">
                <a:solidFill>
                  <a:sysClr val="window" lastClr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" name="MH_Entry_1">
              <a:hlinkClick r:id="rId1" action="ppaction://hlinksldjump"/>
            </p:cNvPr>
            <p:cNvSpPr/>
            <p:nvPr>
              <p:custDataLst>
                <p:tags r:id="rId3"/>
              </p:custDataLst>
            </p:nvPr>
          </p:nvSpPr>
          <p:spPr>
            <a:xfrm flipH="1">
              <a:off x="2952850" y="2038843"/>
              <a:ext cx="3656787" cy="48574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7DAA"/>
            </a:solidFill>
            <a:ln w="12700" cap="sq">
              <a:solidFill>
                <a:srgbClr val="7B91A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0" tIns="0" rIns="0" bIns="0" numCol="1" spcCol="0" rtlCol="0" fromWordArt="0" anchor="ctr" anchorCtr="0" forceAA="0" compatLnSpc="1">
              <a:norm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最常用测试方法</a:t>
              </a:r>
              <a:endParaRPr lang="zh-CN" altLang="en-US" sz="2400" dirty="0">
                <a:solidFill>
                  <a:schemeClr val="tx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120731" y="2789974"/>
            <a:ext cx="3656787" cy="485746"/>
            <a:chOff x="3587331" y="2810026"/>
            <a:chExt cx="3656787" cy="485746"/>
          </a:xfrm>
        </p:grpSpPr>
        <p:sp>
          <p:nvSpPr>
            <p:cNvPr id="16" name="MH_Number_2">
              <a:hlinkClick r:id="rId1" action="ppaction://hlinksldjump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6635118" y="2899214"/>
              <a:ext cx="609000" cy="337250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rgbClr val="3ABFC4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144000" tIns="0" rIns="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 dirty="0">
                  <a:solidFill>
                    <a:sysClr val="window" lastClr="FFFFF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2</a:t>
              </a:r>
              <a:endParaRPr lang="zh-CN" altLang="en-US" sz="2000" kern="0" dirty="0">
                <a:solidFill>
                  <a:sysClr val="window" lastClr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" name="MH_Entry_2">
              <a:hlinkClick r:id="rId1" action="ppaction://hlinksldjump"/>
            </p:cNvPr>
            <p:cNvSpPr/>
            <p:nvPr>
              <p:custDataLst>
                <p:tags r:id="rId5"/>
              </p:custDataLst>
            </p:nvPr>
          </p:nvSpPr>
          <p:spPr>
            <a:xfrm>
              <a:off x="3587331" y="2810026"/>
              <a:ext cx="3656787" cy="48574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7DAA"/>
            </a:solidFill>
            <a:ln w="12700" cap="sq">
              <a:solidFill>
                <a:srgbClr val="7B91A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720000" bIns="0" numCol="1" spcCol="0" rtlCol="0" fromWordArt="0" anchor="ctr" anchorCtr="0" forceAA="0" compatLnSpc="1">
              <a:norm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从“用户登录”测试谈起</a:t>
              </a:r>
              <a:endParaRPr lang="zh-CN" altLang="en-US" sz="2400" dirty="0">
                <a:solidFill>
                  <a:schemeClr val="tx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86248" y="3801787"/>
            <a:ext cx="3656789" cy="485746"/>
            <a:chOff x="2952848" y="3581209"/>
            <a:chExt cx="3656789" cy="485746"/>
          </a:xfrm>
        </p:grpSpPr>
        <p:sp>
          <p:nvSpPr>
            <p:cNvPr id="19" name="MH_Number_3">
              <a:hlinkClick r:id="rId1" action="ppaction://hlinksldjump"/>
            </p:cNvPr>
            <p:cNvSpPr/>
            <p:nvPr>
              <p:custDataLst>
                <p:tags r:id="rId6"/>
              </p:custDataLst>
            </p:nvPr>
          </p:nvSpPr>
          <p:spPr>
            <a:xfrm flipH="1">
              <a:off x="2952848" y="3670397"/>
              <a:ext cx="609000" cy="337250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rgbClr val="7CAFDE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14400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 dirty="0">
                  <a:solidFill>
                    <a:sysClr val="window" lastClr="FFFFF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3</a:t>
              </a:r>
              <a:endParaRPr lang="zh-CN" altLang="en-US" sz="2000" kern="0" dirty="0">
                <a:solidFill>
                  <a:sysClr val="window" lastClr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0" name="MH_Entry_3">
              <a:hlinkClick r:id="rId1" action="ppaction://hlinksldjump"/>
            </p:cNvPr>
            <p:cNvSpPr/>
            <p:nvPr>
              <p:custDataLst>
                <p:tags r:id="rId7"/>
              </p:custDataLst>
            </p:nvPr>
          </p:nvSpPr>
          <p:spPr>
            <a:xfrm flipH="1">
              <a:off x="2952850" y="3581209"/>
              <a:ext cx="3656787" cy="48574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7DAA"/>
            </a:solidFill>
            <a:ln w="12700" cap="sq">
              <a:solidFill>
                <a:srgbClr val="7B91A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0" tIns="0" rIns="0" bIns="0" numCol="1" spcCol="0" rtlCol="0" fromWordArt="0" anchor="ctr" anchorCtr="0" forceAA="0" compatLnSpc="1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总结</a:t>
              </a:r>
              <a:endParaRPr lang="zh-CN" altLang="en-US" sz="2400" dirty="0">
                <a:solidFill>
                  <a:schemeClr val="tx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120731" y="4860650"/>
            <a:ext cx="3656787" cy="485746"/>
            <a:chOff x="3587331" y="4352392"/>
            <a:chExt cx="3656787" cy="485746"/>
          </a:xfrm>
        </p:grpSpPr>
        <p:sp>
          <p:nvSpPr>
            <p:cNvPr id="21" name="MH_Number_4">
              <a:hlinkClick r:id="rId1" action="ppaction://hlinksldjump"/>
            </p:cNvPr>
            <p:cNvSpPr/>
            <p:nvPr>
              <p:custDataLst>
                <p:tags r:id="rId8"/>
              </p:custDataLst>
            </p:nvPr>
          </p:nvSpPr>
          <p:spPr>
            <a:xfrm>
              <a:off x="6635118" y="4441580"/>
              <a:ext cx="609000" cy="337250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rgbClr val="3ABFC4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144000" tIns="0" rIns="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 dirty="0">
                  <a:solidFill>
                    <a:sysClr val="window" lastClr="FFFFF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4</a:t>
              </a:r>
              <a:endParaRPr lang="zh-CN" altLang="en-US" sz="2000" kern="0" dirty="0">
                <a:solidFill>
                  <a:sysClr val="window" lastClr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" name="MH_Entry_4">
              <a:hlinkClick r:id="rId1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3587331" y="4352392"/>
              <a:ext cx="3656787" cy="48574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7DAA"/>
            </a:solidFill>
            <a:ln w="12700" cap="sq">
              <a:solidFill>
                <a:srgbClr val="7B91A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720000" bIns="0" numCol="1" spcCol="0" rtlCol="0" fromWordArt="0" anchor="ctr" anchorCtr="0" forceAA="0" compatLnSpc="1">
              <a:norm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提问环节</a:t>
              </a:r>
              <a:endParaRPr lang="zh-CN" altLang="en-US" sz="2400" dirty="0">
                <a:solidFill>
                  <a:schemeClr val="tx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24" name="MH_Others_1"/>
          <p:cNvSpPr/>
          <p:nvPr>
            <p:custDataLst>
              <p:tags r:id="rId10"/>
            </p:custDataLst>
          </p:nvPr>
        </p:nvSpPr>
        <p:spPr>
          <a:xfrm rot="16200000">
            <a:off x="7871407" y="2833554"/>
            <a:ext cx="2996333" cy="1012835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endParaRPr lang="en-US" altLang="zh-CN" sz="2800" spc="500" dirty="0">
              <a:solidFill>
                <a:schemeClr val="accent4">
                  <a:lumMod val="10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  <a:p>
            <a:pPr algn="ctr">
              <a:defRPr/>
            </a:pPr>
            <a:r>
              <a:rPr lang="en-US" altLang="zh-CN" sz="2800" spc="500" dirty="0">
                <a:solidFill>
                  <a:schemeClr val="accent4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CONTENTS</a:t>
            </a:r>
            <a:endParaRPr lang="zh-CN" altLang="en-US" sz="2800" spc="500" dirty="0">
              <a:solidFill>
                <a:schemeClr val="accent4">
                  <a:lumMod val="10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5" name="MH_Others_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734693" y="2735136"/>
            <a:ext cx="557212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dirty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目录</a:t>
            </a:r>
            <a:endParaRPr lang="zh-CN" altLang="en-US" sz="6000" dirty="0">
              <a:solidFill>
                <a:schemeClr val="accent6">
                  <a:lumMod val="10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12" cstate="screen"/>
          <a:srcRect/>
          <a:stretch>
            <a:fillRect/>
          </a:stretch>
        </p:blipFill>
        <p:spPr>
          <a:xfrm>
            <a:off x="-506102" y="3527305"/>
            <a:ext cx="3083743" cy="7036509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3" cstate="screen"/>
          <a:srcRect/>
          <a:stretch>
            <a:fillRect/>
          </a:stretch>
        </p:blipFill>
        <p:spPr>
          <a:xfrm>
            <a:off x="9832874" y="-4889796"/>
            <a:ext cx="3077858" cy="7036509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5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25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8" dur="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4" dur="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1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6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2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5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25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8" dur="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4" dur="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1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6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25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reeform 212"/>
          <p:cNvSpPr/>
          <p:nvPr/>
        </p:nvSpPr>
        <p:spPr bwMode="auto">
          <a:xfrm>
            <a:off x="5647587" y="5506821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4" name="Freeform 226"/>
          <p:cNvSpPr/>
          <p:nvPr/>
        </p:nvSpPr>
        <p:spPr bwMode="auto">
          <a:xfrm>
            <a:off x="6186172" y="5642860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6669041" y="5482677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7" name="Freeform 229"/>
          <p:cNvSpPr/>
          <p:nvPr/>
        </p:nvSpPr>
        <p:spPr bwMode="auto">
          <a:xfrm>
            <a:off x="6701077" y="5562536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53560" y="-60081"/>
            <a:ext cx="4502332" cy="53035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1</a:t>
            </a:r>
            <a:endParaRPr lang="en-US" altLang="zh-CN" sz="25000" dirty="0" smtClean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08169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 smtClean="0">
              <a:solidFill>
                <a:prstClr val="black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174893" y="4393523"/>
            <a:ext cx="5859994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rgbClr val="676A55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等价类划分</a:t>
            </a:r>
            <a:r>
              <a:rPr lang="en-US" altLang="zh-CN" sz="1600" dirty="0">
                <a:solidFill>
                  <a:srgbClr val="676A55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/</a:t>
            </a:r>
            <a:r>
              <a:rPr lang="zh-CN" altLang="en-US" sz="1600" dirty="0">
                <a:solidFill>
                  <a:srgbClr val="676A55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边界值分析</a:t>
            </a:r>
            <a:endParaRPr lang="zh-CN" altLang="en-US" sz="1600" dirty="0">
              <a:solidFill>
                <a:srgbClr val="676A55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3010903" y="2159086"/>
            <a:ext cx="6170194" cy="2234694"/>
            <a:chOff x="5570479" y="2325743"/>
            <a:chExt cx="6408261" cy="2320917"/>
          </a:xfrm>
        </p:grpSpPr>
        <p:sp>
          <p:nvSpPr>
            <p:cNvPr id="76" name="Freeform 77"/>
            <p:cNvSpPr/>
            <p:nvPr/>
          </p:nvSpPr>
          <p:spPr bwMode="auto">
            <a:xfrm>
              <a:off x="6383341" y="3299732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4 w 30"/>
                <a:gd name="T5" fmla="*/ 30 h 30"/>
                <a:gd name="T6" fmla="*/ 15 w 30"/>
                <a:gd name="T7" fmla="*/ 30 h 30"/>
                <a:gd name="T8" fmla="*/ 15 w 30"/>
                <a:gd name="T9" fmla="*/ 30 h 30"/>
                <a:gd name="T10" fmla="*/ 30 w 30"/>
                <a:gd name="T11" fmla="*/ 18 h 30"/>
                <a:gd name="T12" fmla="*/ 30 w 30"/>
                <a:gd name="T13" fmla="*/ 17 h 30"/>
                <a:gd name="T14" fmla="*/ 30 w 30"/>
                <a:gd name="T15" fmla="*/ 15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2" y="30"/>
                    <a:pt x="28" y="25"/>
                    <a:pt x="30" y="18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7" name="Freeform 78"/>
            <p:cNvSpPr/>
            <p:nvPr/>
          </p:nvSpPr>
          <p:spPr bwMode="auto">
            <a:xfrm>
              <a:off x="6873547" y="3067687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2 w 30"/>
                <a:gd name="T5" fmla="*/ 30 h 30"/>
                <a:gd name="T6" fmla="*/ 14 w 30"/>
                <a:gd name="T7" fmla="*/ 30 h 30"/>
                <a:gd name="T8" fmla="*/ 15 w 30"/>
                <a:gd name="T9" fmla="*/ 30 h 30"/>
                <a:gd name="T10" fmla="*/ 30 w 30"/>
                <a:gd name="T11" fmla="*/ 15 h 30"/>
                <a:gd name="T12" fmla="*/ 29 w 30"/>
                <a:gd name="T13" fmla="*/ 11 h 30"/>
                <a:gd name="T14" fmla="*/ 29 w 30"/>
                <a:gd name="T15" fmla="*/ 9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2"/>
                    <a:pt x="5" y="28"/>
                    <a:pt x="12" y="30"/>
                  </a:cubicBezTo>
                  <a:cubicBezTo>
                    <a:pt x="12" y="30"/>
                    <a:pt x="13" y="30"/>
                    <a:pt x="14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13"/>
                    <a:pt x="30" y="12"/>
                    <a:pt x="29" y="11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6" y="4"/>
                    <a:pt x="21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8" name="Freeform 79"/>
            <p:cNvSpPr/>
            <p:nvPr/>
          </p:nvSpPr>
          <p:spPr bwMode="auto">
            <a:xfrm>
              <a:off x="7044288" y="3288903"/>
              <a:ext cx="73723" cy="61999"/>
            </a:xfrm>
            <a:custGeom>
              <a:avLst/>
              <a:gdLst>
                <a:gd name="T0" fmla="*/ 16 w 31"/>
                <a:gd name="T1" fmla="*/ 0 h 30"/>
                <a:gd name="T2" fmla="*/ 0 w 31"/>
                <a:gd name="T3" fmla="*/ 15 h 30"/>
                <a:gd name="T4" fmla="*/ 13 w 31"/>
                <a:gd name="T5" fmla="*/ 30 h 30"/>
                <a:gd name="T6" fmla="*/ 15 w 31"/>
                <a:gd name="T7" fmla="*/ 30 h 30"/>
                <a:gd name="T8" fmla="*/ 16 w 31"/>
                <a:gd name="T9" fmla="*/ 30 h 30"/>
                <a:gd name="T10" fmla="*/ 25 w 31"/>
                <a:gd name="T11" fmla="*/ 26 h 30"/>
                <a:gd name="T12" fmla="*/ 27 w 31"/>
                <a:gd name="T13" fmla="*/ 25 h 30"/>
                <a:gd name="T14" fmla="*/ 31 w 31"/>
                <a:gd name="T15" fmla="*/ 15 h 30"/>
                <a:gd name="T16" fmla="*/ 16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3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15" y="30"/>
                    <a:pt x="15" y="30"/>
                    <a:pt x="16" y="30"/>
                  </a:cubicBezTo>
                  <a:cubicBezTo>
                    <a:pt x="19" y="30"/>
                    <a:pt x="23" y="29"/>
                    <a:pt x="25" y="26"/>
                  </a:cubicBezTo>
                  <a:cubicBezTo>
                    <a:pt x="26" y="26"/>
                    <a:pt x="26" y="26"/>
                    <a:pt x="27" y="25"/>
                  </a:cubicBezTo>
                  <a:cubicBezTo>
                    <a:pt x="29" y="23"/>
                    <a:pt x="31" y="19"/>
                    <a:pt x="31" y="15"/>
                  </a:cubicBezTo>
                  <a:cubicBezTo>
                    <a:pt x="31" y="7"/>
                    <a:pt x="24" y="0"/>
                    <a:pt x="1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9" name="Freeform 80"/>
            <p:cNvSpPr/>
            <p:nvPr/>
          </p:nvSpPr>
          <p:spPr bwMode="auto">
            <a:xfrm>
              <a:off x="5570479" y="3534870"/>
              <a:ext cx="74732" cy="61999"/>
            </a:xfrm>
            <a:custGeom>
              <a:avLst/>
              <a:gdLst>
                <a:gd name="T0" fmla="*/ 15 w 31"/>
                <a:gd name="T1" fmla="*/ 0 h 30"/>
                <a:gd name="T2" fmla="*/ 0 w 31"/>
                <a:gd name="T3" fmla="*/ 15 h 30"/>
                <a:gd name="T4" fmla="*/ 15 w 31"/>
                <a:gd name="T5" fmla="*/ 30 h 30"/>
                <a:gd name="T6" fmla="*/ 30 w 31"/>
                <a:gd name="T7" fmla="*/ 17 h 30"/>
                <a:gd name="T8" fmla="*/ 31 w 31"/>
                <a:gd name="T9" fmla="*/ 15 h 30"/>
                <a:gd name="T10" fmla="*/ 31 w 31"/>
                <a:gd name="T11" fmla="*/ 15 h 30"/>
                <a:gd name="T12" fmla="*/ 30 w 31"/>
                <a:gd name="T13" fmla="*/ 13 h 30"/>
                <a:gd name="T14" fmla="*/ 30 w 31"/>
                <a:gd name="T15" fmla="*/ 11 h 30"/>
                <a:gd name="T16" fmla="*/ 15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3" y="30"/>
                    <a:pt x="30" y="25"/>
                    <a:pt x="30" y="17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4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8" y="5"/>
                    <a:pt x="22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0" name="Freeform 81"/>
            <p:cNvSpPr/>
            <p:nvPr/>
          </p:nvSpPr>
          <p:spPr bwMode="auto">
            <a:xfrm>
              <a:off x="6370816" y="3570786"/>
              <a:ext cx="71702" cy="62872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2 h 30"/>
                <a:gd name="T4" fmla="*/ 0 w 30"/>
                <a:gd name="T5" fmla="*/ 14 h 30"/>
                <a:gd name="T6" fmla="*/ 0 w 30"/>
                <a:gd name="T7" fmla="*/ 15 h 30"/>
                <a:gd name="T8" fmla="*/ 7 w 30"/>
                <a:gd name="T9" fmla="*/ 28 h 30"/>
                <a:gd name="T10" fmla="*/ 9 w 30"/>
                <a:gd name="T11" fmla="*/ 29 h 30"/>
                <a:gd name="T12" fmla="*/ 15 w 30"/>
                <a:gd name="T13" fmla="*/ 30 h 30"/>
                <a:gd name="T14" fmla="*/ 17 w 30"/>
                <a:gd name="T15" fmla="*/ 30 h 30"/>
                <a:gd name="T16" fmla="*/ 18 w 30"/>
                <a:gd name="T17" fmla="*/ 30 h 30"/>
                <a:gd name="T18" fmla="*/ 26 w 30"/>
                <a:gd name="T19" fmla="*/ 25 h 30"/>
                <a:gd name="T20" fmla="*/ 27 w 30"/>
                <a:gd name="T21" fmla="*/ 23 h 30"/>
                <a:gd name="T22" fmla="*/ 30 w 30"/>
                <a:gd name="T23" fmla="*/ 15 h 30"/>
                <a:gd name="T24" fmla="*/ 30 w 30"/>
                <a:gd name="T25" fmla="*/ 15 h 30"/>
                <a:gd name="T26" fmla="*/ 30 w 30"/>
                <a:gd name="T27" fmla="*/ 13 h 30"/>
                <a:gd name="T28" fmla="*/ 18 w 30"/>
                <a:gd name="T29" fmla="*/ 0 h 30"/>
                <a:gd name="T30" fmla="*/ 17 w 30"/>
                <a:gd name="T31" fmla="*/ 0 h 30"/>
                <a:gd name="T32" fmla="*/ 15 w 30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8" y="0"/>
                    <a:pt x="2" y="5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20"/>
                    <a:pt x="3" y="25"/>
                    <a:pt x="7" y="28"/>
                  </a:cubicBezTo>
                  <a:cubicBezTo>
                    <a:pt x="8" y="28"/>
                    <a:pt x="8" y="28"/>
                    <a:pt x="9" y="29"/>
                  </a:cubicBezTo>
                  <a:cubicBezTo>
                    <a:pt x="11" y="29"/>
                    <a:pt x="13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8" y="30"/>
                  </a:cubicBezTo>
                  <a:cubicBezTo>
                    <a:pt x="21" y="29"/>
                    <a:pt x="24" y="27"/>
                    <a:pt x="26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9" y="21"/>
                    <a:pt x="30" y="18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4"/>
                    <a:pt x="30" y="14"/>
                    <a:pt x="30" y="13"/>
                  </a:cubicBezTo>
                  <a:cubicBezTo>
                    <a:pt x="29" y="7"/>
                    <a:pt x="24" y="1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1" name="Freeform 82"/>
            <p:cNvSpPr/>
            <p:nvPr/>
          </p:nvSpPr>
          <p:spPr bwMode="auto">
            <a:xfrm>
              <a:off x="7225994" y="4118075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10 w 30"/>
                <a:gd name="T5" fmla="*/ 1 h 30"/>
                <a:gd name="T6" fmla="*/ 8 w 30"/>
                <a:gd name="T7" fmla="*/ 2 h 30"/>
                <a:gd name="T8" fmla="*/ 3 w 30"/>
                <a:gd name="T9" fmla="*/ 6 h 30"/>
                <a:gd name="T10" fmla="*/ 2 w 30"/>
                <a:gd name="T11" fmla="*/ 8 h 30"/>
                <a:gd name="T12" fmla="*/ 0 w 30"/>
                <a:gd name="T13" fmla="*/ 12 h 30"/>
                <a:gd name="T14" fmla="*/ 0 w 30"/>
                <a:gd name="T15" fmla="*/ 14 h 30"/>
                <a:gd name="T16" fmla="*/ 0 w 30"/>
                <a:gd name="T17" fmla="*/ 15 h 30"/>
                <a:gd name="T18" fmla="*/ 15 w 30"/>
                <a:gd name="T19" fmla="*/ 30 h 30"/>
                <a:gd name="T20" fmla="*/ 20 w 30"/>
                <a:gd name="T21" fmla="*/ 29 h 30"/>
                <a:gd name="T22" fmla="*/ 22 w 30"/>
                <a:gd name="T23" fmla="*/ 29 h 30"/>
                <a:gd name="T24" fmla="*/ 30 w 30"/>
                <a:gd name="T25" fmla="*/ 16 h 30"/>
                <a:gd name="T26" fmla="*/ 30 w 30"/>
                <a:gd name="T27" fmla="*/ 15 h 30"/>
                <a:gd name="T28" fmla="*/ 30 w 30"/>
                <a:gd name="T29" fmla="*/ 14 h 30"/>
                <a:gd name="T30" fmla="*/ 29 w 30"/>
                <a:gd name="T31" fmla="*/ 8 h 30"/>
                <a:gd name="T32" fmla="*/ 28 w 30"/>
                <a:gd name="T33" fmla="*/ 6 h 30"/>
                <a:gd name="T34" fmla="*/ 23 w 30"/>
                <a:gd name="T35" fmla="*/ 2 h 30"/>
                <a:gd name="T36" fmla="*/ 21 w 30"/>
                <a:gd name="T37" fmla="*/ 1 h 30"/>
                <a:gd name="T38" fmla="*/ 16 w 30"/>
                <a:gd name="T39" fmla="*/ 0 h 30"/>
                <a:gd name="T40" fmla="*/ 15 w 30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6" y="3"/>
                    <a:pt x="4" y="4"/>
                    <a:pt x="3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1" y="9"/>
                    <a:pt x="1" y="11"/>
                    <a:pt x="0" y="12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" y="30"/>
                    <a:pt x="18" y="30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6" y="26"/>
                    <a:pt x="30" y="22"/>
                    <a:pt x="30" y="16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15"/>
                    <a:pt x="30" y="15"/>
                    <a:pt x="30" y="14"/>
                  </a:cubicBezTo>
                  <a:cubicBezTo>
                    <a:pt x="30" y="12"/>
                    <a:pt x="29" y="10"/>
                    <a:pt x="29" y="8"/>
                  </a:cubicBezTo>
                  <a:cubicBezTo>
                    <a:pt x="28" y="8"/>
                    <a:pt x="28" y="7"/>
                    <a:pt x="28" y="6"/>
                  </a:cubicBezTo>
                  <a:cubicBezTo>
                    <a:pt x="26" y="5"/>
                    <a:pt x="25" y="3"/>
                    <a:pt x="23" y="2"/>
                  </a:cubicBezTo>
                  <a:cubicBezTo>
                    <a:pt x="22" y="2"/>
                    <a:pt x="22" y="1"/>
                    <a:pt x="21" y="1"/>
                  </a:cubicBezTo>
                  <a:cubicBezTo>
                    <a:pt x="20" y="1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2" name="Freeform 83"/>
            <p:cNvSpPr/>
            <p:nvPr/>
          </p:nvSpPr>
          <p:spPr bwMode="auto">
            <a:xfrm>
              <a:off x="7555183" y="4269142"/>
              <a:ext cx="71702" cy="64619"/>
            </a:xfrm>
            <a:custGeom>
              <a:avLst/>
              <a:gdLst>
                <a:gd name="T0" fmla="*/ 15 w 30"/>
                <a:gd name="T1" fmla="*/ 0 h 31"/>
                <a:gd name="T2" fmla="*/ 7 w 30"/>
                <a:gd name="T3" fmla="*/ 3 h 31"/>
                <a:gd name="T4" fmla="*/ 6 w 30"/>
                <a:gd name="T5" fmla="*/ 4 h 31"/>
                <a:gd name="T6" fmla="*/ 2 w 30"/>
                <a:gd name="T7" fmla="*/ 8 h 31"/>
                <a:gd name="T8" fmla="*/ 2 w 30"/>
                <a:gd name="T9" fmla="*/ 9 h 31"/>
                <a:gd name="T10" fmla="*/ 0 w 30"/>
                <a:gd name="T11" fmla="*/ 13 h 31"/>
                <a:gd name="T12" fmla="*/ 0 w 30"/>
                <a:gd name="T13" fmla="*/ 14 h 31"/>
                <a:gd name="T14" fmla="*/ 0 w 30"/>
                <a:gd name="T15" fmla="*/ 16 h 31"/>
                <a:gd name="T16" fmla="*/ 11 w 30"/>
                <a:gd name="T17" fmla="*/ 30 h 31"/>
                <a:gd name="T18" fmla="*/ 13 w 30"/>
                <a:gd name="T19" fmla="*/ 30 h 31"/>
                <a:gd name="T20" fmla="*/ 15 w 30"/>
                <a:gd name="T21" fmla="*/ 31 h 31"/>
                <a:gd name="T22" fmla="*/ 30 w 30"/>
                <a:gd name="T23" fmla="*/ 16 h 31"/>
                <a:gd name="T24" fmla="*/ 15 w 3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9" y="1"/>
                    <a:pt x="7" y="3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1" y="10"/>
                    <a:pt x="1" y="11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22"/>
                    <a:pt x="5" y="28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1"/>
                    <a:pt x="14" y="31"/>
                    <a:pt x="15" y="31"/>
                  </a:cubicBezTo>
                  <a:cubicBezTo>
                    <a:pt x="24" y="31"/>
                    <a:pt x="30" y="24"/>
                    <a:pt x="30" y="16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3" name="Freeform 84"/>
            <p:cNvSpPr/>
            <p:nvPr/>
          </p:nvSpPr>
          <p:spPr bwMode="auto">
            <a:xfrm>
              <a:off x="7657162" y="4000506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3 w 30"/>
                <a:gd name="T3" fmla="*/ 0 h 30"/>
                <a:gd name="T4" fmla="*/ 11 w 30"/>
                <a:gd name="T5" fmla="*/ 0 h 30"/>
                <a:gd name="T6" fmla="*/ 0 w 30"/>
                <a:gd name="T7" fmla="*/ 15 h 30"/>
                <a:gd name="T8" fmla="*/ 2 w 30"/>
                <a:gd name="T9" fmla="*/ 23 h 30"/>
                <a:gd name="T10" fmla="*/ 4 w 30"/>
                <a:gd name="T11" fmla="*/ 24 h 30"/>
                <a:gd name="T12" fmla="*/ 15 w 30"/>
                <a:gd name="T13" fmla="*/ 30 h 30"/>
                <a:gd name="T14" fmla="*/ 30 w 30"/>
                <a:gd name="T15" fmla="*/ 19 h 30"/>
                <a:gd name="T16" fmla="*/ 30 w 30"/>
                <a:gd name="T17" fmla="*/ 17 h 30"/>
                <a:gd name="T18" fmla="*/ 30 w 30"/>
                <a:gd name="T19" fmla="*/ 15 h 30"/>
                <a:gd name="T20" fmla="*/ 22 w 30"/>
                <a:gd name="T21" fmla="*/ 1 h 30"/>
                <a:gd name="T22" fmla="*/ 21 w 30"/>
                <a:gd name="T23" fmla="*/ 1 h 30"/>
                <a:gd name="T24" fmla="*/ 15 w 30"/>
                <a:gd name="T2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5" y="2"/>
                    <a:pt x="0" y="8"/>
                    <a:pt x="0" y="15"/>
                  </a:cubicBezTo>
                  <a:cubicBezTo>
                    <a:pt x="0" y="18"/>
                    <a:pt x="1" y="20"/>
                    <a:pt x="2" y="23"/>
                  </a:cubicBezTo>
                  <a:cubicBezTo>
                    <a:pt x="3" y="23"/>
                    <a:pt x="3" y="24"/>
                    <a:pt x="4" y="24"/>
                  </a:cubicBezTo>
                  <a:cubicBezTo>
                    <a:pt x="6" y="28"/>
                    <a:pt x="11" y="30"/>
                    <a:pt x="15" y="30"/>
                  </a:cubicBezTo>
                  <a:cubicBezTo>
                    <a:pt x="22" y="30"/>
                    <a:pt x="28" y="25"/>
                    <a:pt x="30" y="19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0" y="9"/>
                    <a:pt x="27" y="4"/>
                    <a:pt x="22" y="1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4" name="Freeform 85"/>
            <p:cNvSpPr/>
            <p:nvPr/>
          </p:nvSpPr>
          <p:spPr bwMode="auto">
            <a:xfrm>
              <a:off x="7394167" y="3909909"/>
              <a:ext cx="71702" cy="63746"/>
            </a:xfrm>
            <a:custGeom>
              <a:avLst/>
              <a:gdLst>
                <a:gd name="T0" fmla="*/ 15 w 30"/>
                <a:gd name="T1" fmla="*/ 0 h 31"/>
                <a:gd name="T2" fmla="*/ 14 w 30"/>
                <a:gd name="T3" fmla="*/ 1 h 31"/>
                <a:gd name="T4" fmla="*/ 12 w 30"/>
                <a:gd name="T5" fmla="*/ 1 h 31"/>
                <a:gd name="T6" fmla="*/ 6 w 30"/>
                <a:gd name="T7" fmla="*/ 4 h 31"/>
                <a:gd name="T8" fmla="*/ 0 w 30"/>
                <a:gd name="T9" fmla="*/ 16 h 31"/>
                <a:gd name="T10" fmla="*/ 0 w 30"/>
                <a:gd name="T11" fmla="*/ 17 h 31"/>
                <a:gd name="T12" fmla="*/ 15 w 30"/>
                <a:gd name="T13" fmla="*/ 31 h 31"/>
                <a:gd name="T14" fmla="*/ 28 w 30"/>
                <a:gd name="T15" fmla="*/ 24 h 31"/>
                <a:gd name="T16" fmla="*/ 30 w 30"/>
                <a:gd name="T17" fmla="*/ 21 h 31"/>
                <a:gd name="T18" fmla="*/ 30 w 30"/>
                <a:gd name="T19" fmla="*/ 16 h 31"/>
                <a:gd name="T20" fmla="*/ 30 w 30"/>
                <a:gd name="T21" fmla="*/ 10 h 31"/>
                <a:gd name="T22" fmla="*/ 29 w 30"/>
                <a:gd name="T23" fmla="*/ 9 h 31"/>
                <a:gd name="T24" fmla="*/ 26 w 30"/>
                <a:gd name="T25" fmla="*/ 5 h 31"/>
                <a:gd name="T26" fmla="*/ 24 w 30"/>
                <a:gd name="T27" fmla="*/ 3 h 31"/>
                <a:gd name="T28" fmla="*/ 15 w 30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5" y="0"/>
                    <a:pt x="14" y="1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0" y="1"/>
                    <a:pt x="7" y="3"/>
                    <a:pt x="6" y="4"/>
                  </a:cubicBezTo>
                  <a:cubicBezTo>
                    <a:pt x="2" y="7"/>
                    <a:pt x="0" y="11"/>
                    <a:pt x="0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1" y="24"/>
                    <a:pt x="7" y="31"/>
                    <a:pt x="15" y="31"/>
                  </a:cubicBezTo>
                  <a:cubicBezTo>
                    <a:pt x="21" y="31"/>
                    <a:pt x="26" y="28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0" y="19"/>
                    <a:pt x="30" y="17"/>
                    <a:pt x="30" y="16"/>
                  </a:cubicBezTo>
                  <a:cubicBezTo>
                    <a:pt x="30" y="14"/>
                    <a:pt x="30" y="12"/>
                    <a:pt x="30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26" y="5"/>
                    <a:pt x="25" y="4"/>
                    <a:pt x="24" y="3"/>
                  </a:cubicBezTo>
                  <a:cubicBezTo>
                    <a:pt x="22" y="2"/>
                    <a:pt x="19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5" name="Freeform 86"/>
            <p:cNvSpPr/>
            <p:nvPr/>
          </p:nvSpPr>
          <p:spPr bwMode="auto">
            <a:xfrm>
              <a:off x="7233844" y="3703551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3 h 26"/>
                <a:gd name="T4" fmla="*/ 12 w 25"/>
                <a:gd name="T5" fmla="*/ 25 h 26"/>
                <a:gd name="T6" fmla="*/ 13 w 25"/>
                <a:gd name="T7" fmla="*/ 26 h 26"/>
                <a:gd name="T8" fmla="*/ 13 w 25"/>
                <a:gd name="T9" fmla="*/ 26 h 26"/>
                <a:gd name="T10" fmla="*/ 23 w 25"/>
                <a:gd name="T11" fmla="*/ 20 h 26"/>
                <a:gd name="T12" fmla="*/ 24 w 25"/>
                <a:gd name="T13" fmla="*/ 19 h 26"/>
                <a:gd name="T14" fmla="*/ 25 w 25"/>
                <a:gd name="T15" fmla="*/ 13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5" y="15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6" name="Freeform 88"/>
            <p:cNvSpPr/>
            <p:nvPr/>
          </p:nvSpPr>
          <p:spPr bwMode="auto">
            <a:xfrm>
              <a:off x="7886234" y="2770732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0 w 26"/>
                <a:gd name="T5" fmla="*/ 25 h 26"/>
                <a:gd name="T6" fmla="*/ 12 w 26"/>
                <a:gd name="T7" fmla="*/ 26 h 26"/>
                <a:gd name="T8" fmla="*/ 13 w 26"/>
                <a:gd name="T9" fmla="*/ 26 h 26"/>
                <a:gd name="T10" fmla="*/ 23 w 26"/>
                <a:gd name="T11" fmla="*/ 21 h 26"/>
                <a:gd name="T12" fmla="*/ 24 w 26"/>
                <a:gd name="T13" fmla="*/ 19 h 26"/>
                <a:gd name="T14" fmla="*/ 26 w 26"/>
                <a:gd name="T15" fmla="*/ 13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4" y="24"/>
                    <a:pt x="10" y="25"/>
                  </a:cubicBezTo>
                  <a:cubicBezTo>
                    <a:pt x="10" y="25"/>
                    <a:pt x="11" y="25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7" y="26"/>
                    <a:pt x="21" y="24"/>
                    <a:pt x="23" y="21"/>
                  </a:cubicBezTo>
                  <a:cubicBezTo>
                    <a:pt x="23" y="20"/>
                    <a:pt x="24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7" name="Freeform 89"/>
            <p:cNvSpPr/>
            <p:nvPr/>
          </p:nvSpPr>
          <p:spPr bwMode="auto">
            <a:xfrm>
              <a:off x="8453993" y="282178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3 h 26"/>
                <a:gd name="T6" fmla="*/ 6 w 25"/>
                <a:gd name="T7" fmla="*/ 24 h 26"/>
                <a:gd name="T8" fmla="*/ 12 w 25"/>
                <a:gd name="T9" fmla="*/ 26 h 26"/>
                <a:gd name="T10" fmla="*/ 12 w 25"/>
                <a:gd name="T11" fmla="*/ 26 h 26"/>
                <a:gd name="T12" fmla="*/ 13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3"/>
                  </a:cubicBezTo>
                  <a:cubicBezTo>
                    <a:pt x="5" y="24"/>
                    <a:pt x="6" y="24"/>
                    <a:pt x="6" y="24"/>
                  </a:cubicBezTo>
                  <a:cubicBezTo>
                    <a:pt x="8" y="25"/>
                    <a:pt x="10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8" name="Freeform 90"/>
            <p:cNvSpPr/>
            <p:nvPr/>
          </p:nvSpPr>
          <p:spPr bwMode="auto">
            <a:xfrm>
              <a:off x="8771825" y="2623096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16 w 26"/>
                <a:gd name="T11" fmla="*/ 25 h 25"/>
                <a:gd name="T12" fmla="*/ 17 w 26"/>
                <a:gd name="T13" fmla="*/ 24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6" y="24"/>
                    <a:pt x="17" y="24"/>
                    <a:pt x="17" y="24"/>
                  </a:cubicBezTo>
                  <a:cubicBezTo>
                    <a:pt x="22" y="22"/>
                    <a:pt x="26" y="18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9" name="Freeform 91"/>
            <p:cNvSpPr/>
            <p:nvPr/>
          </p:nvSpPr>
          <p:spPr bwMode="auto">
            <a:xfrm>
              <a:off x="7302607" y="2483534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3 w 26"/>
                <a:gd name="T5" fmla="*/ 25 h 25"/>
                <a:gd name="T6" fmla="*/ 18 w 26"/>
                <a:gd name="T7" fmla="*/ 24 h 25"/>
                <a:gd name="T8" fmla="*/ 20 w 26"/>
                <a:gd name="T9" fmla="*/ 23 h 25"/>
                <a:gd name="T10" fmla="*/ 25 w 26"/>
                <a:gd name="T11" fmla="*/ 15 h 25"/>
                <a:gd name="T12" fmla="*/ 26 w 26"/>
                <a:gd name="T13" fmla="*/ 13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5" y="25"/>
                    <a:pt x="17" y="25"/>
                    <a:pt x="18" y="24"/>
                  </a:cubicBezTo>
                  <a:cubicBezTo>
                    <a:pt x="19" y="24"/>
                    <a:pt x="19" y="24"/>
                    <a:pt x="20" y="23"/>
                  </a:cubicBezTo>
                  <a:cubicBezTo>
                    <a:pt x="23" y="21"/>
                    <a:pt x="25" y="19"/>
                    <a:pt x="25" y="15"/>
                  </a:cubicBezTo>
                  <a:cubicBezTo>
                    <a:pt x="25" y="15"/>
                    <a:pt x="26" y="14"/>
                    <a:pt x="26" y="13"/>
                  </a:cubicBezTo>
                  <a:cubicBezTo>
                    <a:pt x="26" y="13"/>
                    <a:pt x="26" y="13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0" name="Freeform 92"/>
            <p:cNvSpPr/>
            <p:nvPr/>
          </p:nvSpPr>
          <p:spPr bwMode="auto">
            <a:xfrm>
              <a:off x="9322472" y="2325743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23 w 26"/>
                <a:gd name="T11" fmla="*/ 20 h 25"/>
                <a:gd name="T12" fmla="*/ 24 w 26"/>
                <a:gd name="T13" fmla="*/ 19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6" y="15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1" name="Freeform 93"/>
            <p:cNvSpPr/>
            <p:nvPr/>
          </p:nvSpPr>
          <p:spPr bwMode="auto">
            <a:xfrm>
              <a:off x="9570764" y="2839672"/>
              <a:ext cx="6059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4 w 25"/>
                <a:gd name="T5" fmla="*/ 23 h 25"/>
                <a:gd name="T6" fmla="*/ 6 w 25"/>
                <a:gd name="T7" fmla="*/ 24 h 25"/>
                <a:gd name="T8" fmla="*/ 12 w 25"/>
                <a:gd name="T9" fmla="*/ 25 h 25"/>
                <a:gd name="T10" fmla="*/ 17 w 25"/>
                <a:gd name="T11" fmla="*/ 24 h 25"/>
                <a:gd name="T12" fmla="*/ 19 w 25"/>
                <a:gd name="T13" fmla="*/ 24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0"/>
                    <a:pt x="4" y="23"/>
                  </a:cubicBezTo>
                  <a:cubicBezTo>
                    <a:pt x="5" y="23"/>
                    <a:pt x="5" y="23"/>
                    <a:pt x="6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4"/>
                  </a:cubicBezTo>
                  <a:cubicBezTo>
                    <a:pt x="23" y="21"/>
                    <a:pt x="25" y="17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2" name="Freeform 94"/>
            <p:cNvSpPr/>
            <p:nvPr/>
          </p:nvSpPr>
          <p:spPr bwMode="auto">
            <a:xfrm>
              <a:off x="9858804" y="2873368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6 w 25"/>
                <a:gd name="T5" fmla="*/ 23 h 25"/>
                <a:gd name="T6" fmla="*/ 8 w 25"/>
                <a:gd name="T7" fmla="*/ 24 h 25"/>
                <a:gd name="T8" fmla="*/ 13 w 25"/>
                <a:gd name="T9" fmla="*/ 25 h 25"/>
                <a:gd name="T10" fmla="*/ 17 w 25"/>
                <a:gd name="T11" fmla="*/ 24 h 25"/>
                <a:gd name="T12" fmla="*/ 18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2" y="21"/>
                    <a:pt x="6" y="23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9" y="25"/>
                    <a:pt x="11" y="25"/>
                    <a:pt x="13" y="25"/>
                  </a:cubicBezTo>
                  <a:cubicBezTo>
                    <a:pt x="14" y="25"/>
                    <a:pt x="15" y="25"/>
                    <a:pt x="17" y="24"/>
                  </a:cubicBezTo>
                  <a:cubicBezTo>
                    <a:pt x="17" y="24"/>
                    <a:pt x="18" y="24"/>
                    <a:pt x="18" y="23"/>
                  </a:cubicBezTo>
                  <a:cubicBezTo>
                    <a:pt x="22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3" name="Freeform 95"/>
            <p:cNvSpPr/>
            <p:nvPr/>
          </p:nvSpPr>
          <p:spPr bwMode="auto">
            <a:xfrm>
              <a:off x="10135100" y="2825413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1 w 26"/>
                <a:gd name="T5" fmla="*/ 25 h 25"/>
                <a:gd name="T6" fmla="*/ 13 w 26"/>
                <a:gd name="T7" fmla="*/ 25 h 25"/>
                <a:gd name="T8" fmla="*/ 13 w 26"/>
                <a:gd name="T9" fmla="*/ 25 h 25"/>
                <a:gd name="T10" fmla="*/ 21 w 26"/>
                <a:gd name="T11" fmla="*/ 23 h 25"/>
                <a:gd name="T12" fmla="*/ 22 w 26"/>
                <a:gd name="T13" fmla="*/ 22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5" y="24"/>
                    <a:pt x="11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25"/>
                    <a:pt x="18" y="24"/>
                    <a:pt x="21" y="23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4" y="19"/>
                    <a:pt x="26" y="16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4" name="Freeform 96"/>
            <p:cNvSpPr/>
            <p:nvPr/>
          </p:nvSpPr>
          <p:spPr bwMode="auto">
            <a:xfrm>
              <a:off x="8402109" y="3012595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12 w 25"/>
                <a:gd name="T5" fmla="*/ 25 h 25"/>
                <a:gd name="T6" fmla="*/ 15 w 25"/>
                <a:gd name="T7" fmla="*/ 25 h 25"/>
                <a:gd name="T8" fmla="*/ 17 w 25"/>
                <a:gd name="T9" fmla="*/ 25 h 25"/>
                <a:gd name="T10" fmla="*/ 21 w 25"/>
                <a:gd name="T11" fmla="*/ 22 h 25"/>
                <a:gd name="T12" fmla="*/ 23 w 25"/>
                <a:gd name="T13" fmla="*/ 20 h 25"/>
                <a:gd name="T14" fmla="*/ 25 w 25"/>
                <a:gd name="T15" fmla="*/ 13 h 25"/>
                <a:gd name="T16" fmla="*/ 25 w 25"/>
                <a:gd name="T17" fmla="*/ 12 h 25"/>
                <a:gd name="T18" fmla="*/ 25 w 25"/>
                <a:gd name="T19" fmla="*/ 10 h 25"/>
                <a:gd name="T20" fmla="*/ 24 w 25"/>
                <a:gd name="T21" fmla="*/ 7 h 25"/>
                <a:gd name="T22" fmla="*/ 22 w 25"/>
                <a:gd name="T23" fmla="*/ 5 h 25"/>
                <a:gd name="T24" fmla="*/ 12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3" y="25"/>
                    <a:pt x="14" y="25"/>
                    <a:pt x="15" y="25"/>
                  </a:cubicBezTo>
                  <a:cubicBezTo>
                    <a:pt x="16" y="25"/>
                    <a:pt x="16" y="25"/>
                    <a:pt x="17" y="25"/>
                  </a:cubicBezTo>
                  <a:cubicBezTo>
                    <a:pt x="18" y="24"/>
                    <a:pt x="20" y="23"/>
                    <a:pt x="21" y="22"/>
                  </a:cubicBezTo>
                  <a:cubicBezTo>
                    <a:pt x="22" y="21"/>
                    <a:pt x="22" y="21"/>
                    <a:pt x="23" y="20"/>
                  </a:cubicBezTo>
                  <a:cubicBezTo>
                    <a:pt x="24" y="18"/>
                    <a:pt x="25" y="15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3" y="6"/>
                    <a:pt x="23" y="5"/>
                    <a:pt x="22" y="5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5" name="Freeform 97"/>
            <p:cNvSpPr/>
            <p:nvPr/>
          </p:nvSpPr>
          <p:spPr bwMode="auto">
            <a:xfrm>
              <a:off x="8004935" y="2972374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0 w 25"/>
                <a:gd name="T5" fmla="*/ 15 h 25"/>
                <a:gd name="T6" fmla="*/ 0 w 25"/>
                <a:gd name="T7" fmla="*/ 17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" y="22"/>
                    <a:pt x="7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6" name="Freeform 98"/>
            <p:cNvSpPr/>
            <p:nvPr/>
          </p:nvSpPr>
          <p:spPr bwMode="auto">
            <a:xfrm>
              <a:off x="7585670" y="3291385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6 w 26"/>
                <a:gd name="T3" fmla="*/ 2 h 25"/>
                <a:gd name="T4" fmla="*/ 5 w 26"/>
                <a:gd name="T5" fmla="*/ 3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4 h 25"/>
                <a:gd name="T12" fmla="*/ 26 w 26"/>
                <a:gd name="T13" fmla="*/ 13 h 25"/>
                <a:gd name="T14" fmla="*/ 26 w 26"/>
                <a:gd name="T15" fmla="*/ 12 h 25"/>
                <a:gd name="T16" fmla="*/ 26 w 26"/>
                <a:gd name="T17" fmla="*/ 11 h 25"/>
                <a:gd name="T18" fmla="*/ 26 w 26"/>
                <a:gd name="T19" fmla="*/ 10 h 25"/>
                <a:gd name="T20" fmla="*/ 25 w 26"/>
                <a:gd name="T21" fmla="*/ 8 h 25"/>
                <a:gd name="T22" fmla="*/ 13 w 2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8" y="1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6" y="14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5" y="9"/>
                    <a:pt x="25" y="9"/>
                    <a:pt x="25" y="8"/>
                  </a:cubicBezTo>
                  <a:cubicBezTo>
                    <a:pt x="23" y="3"/>
                    <a:pt x="19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7" name="Freeform 99"/>
            <p:cNvSpPr/>
            <p:nvPr/>
          </p:nvSpPr>
          <p:spPr bwMode="auto">
            <a:xfrm>
              <a:off x="9790820" y="2590275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8 w 25"/>
                <a:gd name="T5" fmla="*/ 24 h 25"/>
                <a:gd name="T6" fmla="*/ 10 w 25"/>
                <a:gd name="T7" fmla="*/ 25 h 25"/>
                <a:gd name="T8" fmla="*/ 13 w 25"/>
                <a:gd name="T9" fmla="*/ 25 h 25"/>
                <a:gd name="T10" fmla="*/ 17 w 25"/>
                <a:gd name="T11" fmla="*/ 24 h 25"/>
                <a:gd name="T12" fmla="*/ 19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3" y="22"/>
                    <a:pt x="8" y="24"/>
                  </a:cubicBezTo>
                  <a:cubicBezTo>
                    <a:pt x="9" y="24"/>
                    <a:pt x="9" y="24"/>
                    <a:pt x="10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3"/>
                  </a:cubicBezTo>
                  <a:cubicBezTo>
                    <a:pt x="23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8" name="Freeform 100"/>
            <p:cNvSpPr/>
            <p:nvPr/>
          </p:nvSpPr>
          <p:spPr bwMode="auto">
            <a:xfrm>
              <a:off x="10586958" y="2686186"/>
              <a:ext cx="6059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0 h 25"/>
                <a:gd name="T4" fmla="*/ 0 w 25"/>
                <a:gd name="T5" fmla="*/ 12 h 25"/>
                <a:gd name="T6" fmla="*/ 0 w 25"/>
                <a:gd name="T7" fmla="*/ 12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2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6" y="0"/>
                    <a:pt x="1" y="4"/>
                    <a:pt x="0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3"/>
                    <a:pt x="25" y="18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9" name="Freeform 101"/>
            <p:cNvSpPr/>
            <p:nvPr/>
          </p:nvSpPr>
          <p:spPr bwMode="auto">
            <a:xfrm>
              <a:off x="11357660" y="3214037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2 w 25"/>
                <a:gd name="T5" fmla="*/ 20 h 25"/>
                <a:gd name="T6" fmla="*/ 3 w 25"/>
                <a:gd name="T7" fmla="*/ 21 h 25"/>
                <a:gd name="T8" fmla="*/ 9 w 25"/>
                <a:gd name="T9" fmla="*/ 25 h 25"/>
                <a:gd name="T10" fmla="*/ 10 w 25"/>
                <a:gd name="T11" fmla="*/ 25 h 25"/>
                <a:gd name="T12" fmla="*/ 12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5"/>
                    <a:pt x="1" y="18"/>
                    <a:pt x="2" y="20"/>
                  </a:cubicBezTo>
                  <a:cubicBezTo>
                    <a:pt x="2" y="20"/>
                    <a:pt x="3" y="21"/>
                    <a:pt x="3" y="21"/>
                  </a:cubicBezTo>
                  <a:cubicBezTo>
                    <a:pt x="5" y="23"/>
                    <a:pt x="6" y="24"/>
                    <a:pt x="9" y="25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2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0" name="Freeform 102"/>
            <p:cNvSpPr/>
            <p:nvPr/>
          </p:nvSpPr>
          <p:spPr bwMode="auto">
            <a:xfrm>
              <a:off x="10849563" y="3336584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4 h 26"/>
                <a:gd name="T6" fmla="*/ 7 w 25"/>
                <a:gd name="T7" fmla="*/ 2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9" y="25"/>
                    <a:pt x="11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4" y="26"/>
                    <a:pt x="15" y="26"/>
                    <a:pt x="16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20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1" name="Freeform 103"/>
            <p:cNvSpPr/>
            <p:nvPr/>
          </p:nvSpPr>
          <p:spPr bwMode="auto">
            <a:xfrm>
              <a:off x="11010580" y="3974807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2 w 25"/>
                <a:gd name="T7" fmla="*/ 21 h 25"/>
                <a:gd name="T8" fmla="*/ 23 w 25"/>
                <a:gd name="T9" fmla="*/ 19 h 25"/>
                <a:gd name="T10" fmla="*/ 23 w 25"/>
                <a:gd name="T11" fmla="*/ 19 h 25"/>
                <a:gd name="T12" fmla="*/ 25 w 25"/>
                <a:gd name="T13" fmla="*/ 17 h 25"/>
                <a:gd name="T14" fmla="*/ 25 w 25"/>
                <a:gd name="T15" fmla="*/ 12 h 25"/>
                <a:gd name="T16" fmla="*/ 25 w 25"/>
                <a:gd name="T17" fmla="*/ 10 h 25"/>
                <a:gd name="T18" fmla="*/ 25 w 25"/>
                <a:gd name="T19" fmla="*/ 8 h 25"/>
                <a:gd name="T20" fmla="*/ 21 w 25"/>
                <a:gd name="T21" fmla="*/ 2 h 25"/>
                <a:gd name="T22" fmla="*/ 18 w 25"/>
                <a:gd name="T23" fmla="*/ 1 h 25"/>
                <a:gd name="T24" fmla="*/ 13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6" y="25"/>
                    <a:pt x="20" y="23"/>
                    <a:pt x="22" y="21"/>
                  </a:cubicBezTo>
                  <a:cubicBezTo>
                    <a:pt x="22" y="20"/>
                    <a:pt x="23" y="20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8"/>
                    <a:pt x="24" y="17"/>
                    <a:pt x="25" y="17"/>
                  </a:cubicBezTo>
                  <a:cubicBezTo>
                    <a:pt x="25" y="15"/>
                    <a:pt x="25" y="14"/>
                    <a:pt x="25" y="12"/>
                  </a:cubicBezTo>
                  <a:cubicBezTo>
                    <a:pt x="25" y="12"/>
                    <a:pt x="25" y="11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20" y="2"/>
                    <a:pt x="19" y="1"/>
                    <a:pt x="18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2" name="Freeform 104"/>
            <p:cNvSpPr/>
            <p:nvPr/>
          </p:nvSpPr>
          <p:spPr bwMode="auto">
            <a:xfrm>
              <a:off x="11341559" y="4552498"/>
              <a:ext cx="59583" cy="53268"/>
            </a:xfrm>
            <a:custGeom>
              <a:avLst/>
              <a:gdLst>
                <a:gd name="T0" fmla="*/ 13 w 25"/>
                <a:gd name="T1" fmla="*/ 0 h 26"/>
                <a:gd name="T2" fmla="*/ 13 w 25"/>
                <a:gd name="T3" fmla="*/ 0 h 26"/>
                <a:gd name="T4" fmla="*/ 11 w 25"/>
                <a:gd name="T5" fmla="*/ 0 h 26"/>
                <a:gd name="T6" fmla="*/ 9 w 25"/>
                <a:gd name="T7" fmla="*/ 1 h 26"/>
                <a:gd name="T8" fmla="*/ 0 w 25"/>
                <a:gd name="T9" fmla="*/ 13 h 26"/>
                <a:gd name="T10" fmla="*/ 13 w 25"/>
                <a:gd name="T11" fmla="*/ 26 h 26"/>
                <a:gd name="T12" fmla="*/ 25 w 25"/>
                <a:gd name="T13" fmla="*/ 13 h 26"/>
                <a:gd name="T14" fmla="*/ 14 w 25"/>
                <a:gd name="T15" fmla="*/ 0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4" y="3"/>
                    <a:pt x="0" y="7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1" y="1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3" name="Freeform 105"/>
            <p:cNvSpPr/>
            <p:nvPr/>
          </p:nvSpPr>
          <p:spPr bwMode="auto">
            <a:xfrm>
              <a:off x="11184120" y="4382668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10 w 25"/>
                <a:gd name="T3" fmla="*/ 0 h 26"/>
                <a:gd name="T4" fmla="*/ 9 w 25"/>
                <a:gd name="T5" fmla="*/ 1 h 26"/>
                <a:gd name="T6" fmla="*/ 4 w 25"/>
                <a:gd name="T7" fmla="*/ 3 h 26"/>
                <a:gd name="T8" fmla="*/ 3 w 25"/>
                <a:gd name="T9" fmla="*/ 4 h 26"/>
                <a:gd name="T10" fmla="*/ 0 w 25"/>
                <a:gd name="T11" fmla="*/ 13 h 26"/>
                <a:gd name="T12" fmla="*/ 12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7" y="1"/>
                    <a:pt x="6" y="2"/>
                    <a:pt x="4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4" name="Freeform 106"/>
            <p:cNvSpPr/>
            <p:nvPr/>
          </p:nvSpPr>
          <p:spPr bwMode="auto">
            <a:xfrm>
              <a:off x="10926494" y="4199790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11 w 25"/>
                <a:gd name="T3" fmla="*/ 0 h 26"/>
                <a:gd name="T4" fmla="*/ 5 w 25"/>
                <a:gd name="T5" fmla="*/ 3 h 26"/>
                <a:gd name="T6" fmla="*/ 4 w 25"/>
                <a:gd name="T7" fmla="*/ 4 h 26"/>
                <a:gd name="T8" fmla="*/ 0 w 25"/>
                <a:gd name="T9" fmla="*/ 13 h 26"/>
                <a:gd name="T10" fmla="*/ 12 w 25"/>
                <a:gd name="T11" fmla="*/ 26 h 26"/>
                <a:gd name="T12" fmla="*/ 25 w 25"/>
                <a:gd name="T13" fmla="*/ 13 h 26"/>
                <a:gd name="T14" fmla="*/ 13 w 25"/>
                <a:gd name="T15" fmla="*/ 0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9" y="0"/>
                    <a:pt x="7" y="1"/>
                    <a:pt x="5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5" name="Freeform 107"/>
            <p:cNvSpPr/>
            <p:nvPr/>
          </p:nvSpPr>
          <p:spPr bwMode="auto">
            <a:xfrm>
              <a:off x="10393349" y="3989066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16 w 25"/>
                <a:gd name="T11" fmla="*/ 0 h 25"/>
                <a:gd name="T12" fmla="*/ 14 w 25"/>
                <a:gd name="T13" fmla="*/ 0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6" name="Freeform 108"/>
            <p:cNvSpPr/>
            <p:nvPr/>
          </p:nvSpPr>
          <p:spPr bwMode="auto">
            <a:xfrm>
              <a:off x="9956815" y="4074822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1 h 26"/>
                <a:gd name="T4" fmla="*/ 0 w 25"/>
                <a:gd name="T5" fmla="*/ 13 h 26"/>
                <a:gd name="T6" fmla="*/ 0 w 25"/>
                <a:gd name="T7" fmla="*/ 13 h 26"/>
                <a:gd name="T8" fmla="*/ 13 w 25"/>
                <a:gd name="T9" fmla="*/ 26 h 26"/>
                <a:gd name="T10" fmla="*/ 25 w 25"/>
                <a:gd name="T11" fmla="*/ 13 h 26"/>
                <a:gd name="T12" fmla="*/ 17 w 25"/>
                <a:gd name="T13" fmla="*/ 1 h 26"/>
                <a:gd name="T14" fmla="*/ 15 w 25"/>
                <a:gd name="T15" fmla="*/ 1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1" y="5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8"/>
                    <a:pt x="22" y="3"/>
                    <a:pt x="17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4" y="1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7" name="Freeform 109"/>
            <p:cNvSpPr/>
            <p:nvPr/>
          </p:nvSpPr>
          <p:spPr bwMode="auto">
            <a:xfrm>
              <a:off x="9452297" y="4220775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10 w 25"/>
                <a:gd name="T3" fmla="*/ 0 h 25"/>
                <a:gd name="T4" fmla="*/ 9 w 25"/>
                <a:gd name="T5" fmla="*/ 1 h 25"/>
                <a:gd name="T6" fmla="*/ 5 w 25"/>
                <a:gd name="T7" fmla="*/ 3 h 25"/>
                <a:gd name="T8" fmla="*/ 4 w 25"/>
                <a:gd name="T9" fmla="*/ 4 h 25"/>
                <a:gd name="T10" fmla="*/ 0 w 25"/>
                <a:gd name="T11" fmla="*/ 13 h 25"/>
                <a:gd name="T12" fmla="*/ 13 w 25"/>
                <a:gd name="T13" fmla="*/ 25 h 25"/>
                <a:gd name="T14" fmla="*/ 25 w 25"/>
                <a:gd name="T15" fmla="*/ 13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7" y="1"/>
                    <a:pt x="6" y="2"/>
                    <a:pt x="5" y="3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8" name="Freeform 110"/>
            <p:cNvSpPr/>
            <p:nvPr/>
          </p:nvSpPr>
          <p:spPr bwMode="auto">
            <a:xfrm>
              <a:off x="9109961" y="4062985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7 w 26"/>
                <a:gd name="T3" fmla="*/ 2 h 25"/>
                <a:gd name="T4" fmla="*/ 6 w 26"/>
                <a:gd name="T5" fmla="*/ 3 h 25"/>
                <a:gd name="T6" fmla="*/ 0 w 26"/>
                <a:gd name="T7" fmla="*/ 13 h 25"/>
                <a:gd name="T8" fmla="*/ 0 w 26"/>
                <a:gd name="T9" fmla="*/ 13 h 25"/>
                <a:gd name="T10" fmla="*/ 1 w 26"/>
                <a:gd name="T11" fmla="*/ 15 h 25"/>
                <a:gd name="T12" fmla="*/ 13 w 26"/>
                <a:gd name="T13" fmla="*/ 25 h 25"/>
                <a:gd name="T14" fmla="*/ 26 w 26"/>
                <a:gd name="T15" fmla="*/ 13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2" y="21"/>
                    <a:pt x="7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9" name="Freeform 111"/>
            <p:cNvSpPr/>
            <p:nvPr/>
          </p:nvSpPr>
          <p:spPr bwMode="auto">
            <a:xfrm>
              <a:off x="8657324" y="3975816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23 w 26"/>
                <a:gd name="T9" fmla="*/ 6 h 26"/>
                <a:gd name="T10" fmla="*/ 22 w 26"/>
                <a:gd name="T11" fmla="*/ 5 h 26"/>
                <a:gd name="T12" fmla="*/ 18 w 26"/>
                <a:gd name="T13" fmla="*/ 1 h 26"/>
                <a:gd name="T14" fmla="*/ 16 w 26"/>
                <a:gd name="T15" fmla="*/ 1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10"/>
                    <a:pt x="25" y="8"/>
                    <a:pt x="23" y="6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1" y="3"/>
                    <a:pt x="20" y="2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5" y="1"/>
                    <a:pt x="14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0" name="Freeform 112"/>
            <p:cNvSpPr/>
            <p:nvPr/>
          </p:nvSpPr>
          <p:spPr bwMode="auto">
            <a:xfrm>
              <a:off x="9482710" y="380188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5 w 25"/>
                <a:gd name="T7" fmla="*/ 12 h 25"/>
                <a:gd name="T8" fmla="*/ 25 w 25"/>
                <a:gd name="T9" fmla="*/ 9 h 25"/>
                <a:gd name="T10" fmla="*/ 24 w 25"/>
                <a:gd name="T11" fmla="*/ 7 h 25"/>
                <a:gd name="T12" fmla="*/ 15 w 25"/>
                <a:gd name="T13" fmla="*/ 0 h 25"/>
                <a:gd name="T14" fmla="*/ 14 w 25"/>
                <a:gd name="T15" fmla="*/ 0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11"/>
                    <a:pt x="25" y="10"/>
                    <a:pt x="25" y="9"/>
                  </a:cubicBezTo>
                  <a:cubicBezTo>
                    <a:pt x="25" y="8"/>
                    <a:pt x="25" y="8"/>
                    <a:pt x="24" y="7"/>
                  </a:cubicBezTo>
                  <a:cubicBezTo>
                    <a:pt x="23" y="4"/>
                    <a:pt x="19" y="1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1" name="Freeform 113"/>
            <p:cNvSpPr/>
            <p:nvPr/>
          </p:nvSpPr>
          <p:spPr bwMode="auto">
            <a:xfrm>
              <a:off x="9084914" y="4595140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8 w 26"/>
                <a:gd name="T3" fmla="*/ 1 h 25"/>
                <a:gd name="T4" fmla="*/ 7 w 26"/>
                <a:gd name="T5" fmla="*/ 2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3 h 25"/>
                <a:gd name="T12" fmla="*/ 16 w 26"/>
                <a:gd name="T13" fmla="*/ 0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3" y="4"/>
                    <a:pt x="0" y="8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2" name="Freeform 114"/>
            <p:cNvSpPr/>
            <p:nvPr/>
          </p:nvSpPr>
          <p:spPr bwMode="auto">
            <a:xfrm>
              <a:off x="8360338" y="4356908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12 w 26"/>
                <a:gd name="T3" fmla="*/ 0 h 25"/>
                <a:gd name="T4" fmla="*/ 2 w 26"/>
                <a:gd name="T5" fmla="*/ 6 h 25"/>
                <a:gd name="T6" fmla="*/ 1 w 26"/>
                <a:gd name="T7" fmla="*/ 7 h 25"/>
                <a:gd name="T8" fmla="*/ 0 w 26"/>
                <a:gd name="T9" fmla="*/ 13 h 25"/>
                <a:gd name="T10" fmla="*/ 13 w 26"/>
                <a:gd name="T11" fmla="*/ 25 h 25"/>
                <a:gd name="T12" fmla="*/ 26 w 26"/>
                <a:gd name="T13" fmla="*/ 13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8" y="0"/>
                    <a:pt x="4" y="3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1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3" name="Freeform 115"/>
            <p:cNvSpPr/>
            <p:nvPr/>
          </p:nvSpPr>
          <p:spPr bwMode="auto">
            <a:xfrm>
              <a:off x="7788457" y="4293818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24 w 25"/>
                <a:gd name="T11" fmla="*/ 7 h 25"/>
                <a:gd name="T12" fmla="*/ 23 w 25"/>
                <a:gd name="T13" fmla="*/ 6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11"/>
                    <a:pt x="25" y="9"/>
                    <a:pt x="24" y="7"/>
                  </a:cubicBezTo>
                  <a:cubicBezTo>
                    <a:pt x="24" y="7"/>
                    <a:pt x="23" y="6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7" name="Freeform 116"/>
            <p:cNvSpPr/>
            <p:nvPr/>
          </p:nvSpPr>
          <p:spPr bwMode="auto">
            <a:xfrm>
              <a:off x="7983466" y="408565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0 w 25"/>
                <a:gd name="T5" fmla="*/ 13 h 26"/>
                <a:gd name="T6" fmla="*/ 0 w 25"/>
                <a:gd name="T7" fmla="*/ 1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6 h 26"/>
                <a:gd name="T16" fmla="*/ 25 w 25"/>
                <a:gd name="T17" fmla="*/ 14 h 26"/>
                <a:gd name="T18" fmla="*/ 25 w 25"/>
                <a:gd name="T19" fmla="*/ 13 h 26"/>
                <a:gd name="T20" fmla="*/ 21 w 25"/>
                <a:gd name="T21" fmla="*/ 3 h 26"/>
                <a:gd name="T22" fmla="*/ 19 w 25"/>
                <a:gd name="T23" fmla="*/ 2 h 26"/>
                <a:gd name="T24" fmla="*/ 12 w 25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1"/>
                    <a:pt x="6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20" y="24"/>
                    <a:pt x="24" y="20"/>
                    <a:pt x="25" y="16"/>
                  </a:cubicBezTo>
                  <a:cubicBezTo>
                    <a:pt x="25" y="16"/>
                    <a:pt x="25" y="15"/>
                    <a:pt x="25" y="14"/>
                  </a:cubicBezTo>
                  <a:cubicBezTo>
                    <a:pt x="25" y="14"/>
                    <a:pt x="25" y="13"/>
                    <a:pt x="25" y="13"/>
                  </a:cubicBezTo>
                  <a:cubicBezTo>
                    <a:pt x="25" y="9"/>
                    <a:pt x="23" y="6"/>
                    <a:pt x="21" y="3"/>
                  </a:cubicBezTo>
                  <a:cubicBezTo>
                    <a:pt x="20" y="3"/>
                    <a:pt x="20" y="3"/>
                    <a:pt x="19" y="2"/>
                  </a:cubicBezTo>
                  <a:cubicBezTo>
                    <a:pt x="17" y="1"/>
                    <a:pt x="15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9" name="Freeform 117"/>
            <p:cNvSpPr/>
            <p:nvPr/>
          </p:nvSpPr>
          <p:spPr bwMode="auto">
            <a:xfrm>
              <a:off x="7580925" y="449956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12 w 25"/>
                <a:gd name="T3" fmla="*/ 0 h 25"/>
                <a:gd name="T4" fmla="*/ 10 w 25"/>
                <a:gd name="T5" fmla="*/ 0 h 25"/>
                <a:gd name="T6" fmla="*/ 4 w 25"/>
                <a:gd name="T7" fmla="*/ 3 h 25"/>
                <a:gd name="T8" fmla="*/ 3 w 25"/>
                <a:gd name="T9" fmla="*/ 4 h 25"/>
                <a:gd name="T10" fmla="*/ 0 w 25"/>
                <a:gd name="T11" fmla="*/ 12 h 25"/>
                <a:gd name="T12" fmla="*/ 13 w 25"/>
                <a:gd name="T13" fmla="*/ 25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0" name="Freeform 118"/>
            <p:cNvSpPr/>
            <p:nvPr/>
          </p:nvSpPr>
          <p:spPr bwMode="auto">
            <a:xfrm>
              <a:off x="6446651" y="4305858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9 w 25"/>
                <a:gd name="T5" fmla="*/ 0 h 25"/>
                <a:gd name="T6" fmla="*/ 0 w 25"/>
                <a:gd name="T7" fmla="*/ 12 h 25"/>
                <a:gd name="T8" fmla="*/ 12 w 25"/>
                <a:gd name="T9" fmla="*/ 25 h 25"/>
                <a:gd name="T10" fmla="*/ 25 w 25"/>
                <a:gd name="T11" fmla="*/ 12 h 25"/>
                <a:gd name="T12" fmla="*/ 24 w 25"/>
                <a:gd name="T13" fmla="*/ 7 h 25"/>
                <a:gd name="T14" fmla="*/ 23 w 25"/>
                <a:gd name="T15" fmla="*/ 5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4" y="1"/>
                    <a:pt x="0" y="6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9" y="25"/>
                    <a:pt x="25" y="19"/>
                    <a:pt x="25" y="12"/>
                  </a:cubicBezTo>
                  <a:cubicBezTo>
                    <a:pt x="25" y="10"/>
                    <a:pt x="24" y="9"/>
                    <a:pt x="24" y="7"/>
                  </a:cubicBezTo>
                  <a:cubicBezTo>
                    <a:pt x="23" y="6"/>
                    <a:pt x="23" y="6"/>
                    <a:pt x="23" y="5"/>
                  </a:cubicBezTo>
                  <a:cubicBezTo>
                    <a:pt x="21" y="2"/>
                    <a:pt x="17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1" name="Freeform 119"/>
            <p:cNvSpPr/>
            <p:nvPr/>
          </p:nvSpPr>
          <p:spPr bwMode="auto">
            <a:xfrm>
              <a:off x="6200926" y="3997474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5 w 26"/>
                <a:gd name="T7" fmla="*/ 18 h 26"/>
                <a:gd name="T8" fmla="*/ 25 w 26"/>
                <a:gd name="T9" fmla="*/ 17 h 26"/>
                <a:gd name="T10" fmla="*/ 26 w 26"/>
                <a:gd name="T11" fmla="*/ 13 h 26"/>
                <a:gd name="T12" fmla="*/ 16 w 26"/>
                <a:gd name="T13" fmla="*/ 1 h 26"/>
                <a:gd name="T14" fmla="*/ 14 w 26"/>
                <a:gd name="T15" fmla="*/ 0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8" y="26"/>
                    <a:pt x="23" y="23"/>
                    <a:pt x="25" y="18"/>
                  </a:cubicBezTo>
                  <a:cubicBezTo>
                    <a:pt x="25" y="18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7"/>
                    <a:pt x="22" y="2"/>
                    <a:pt x="16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2" name="Freeform 120"/>
            <p:cNvSpPr/>
            <p:nvPr/>
          </p:nvSpPr>
          <p:spPr bwMode="auto">
            <a:xfrm>
              <a:off x="7211595" y="3143413"/>
              <a:ext cx="57564" cy="4977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5 h 24"/>
                <a:gd name="T8" fmla="*/ 24 w 24"/>
                <a:gd name="T9" fmla="*/ 14 h 24"/>
                <a:gd name="T10" fmla="*/ 24 w 24"/>
                <a:gd name="T11" fmla="*/ 12 h 24"/>
                <a:gd name="T12" fmla="*/ 24 w 24"/>
                <a:gd name="T13" fmla="*/ 11 h 24"/>
                <a:gd name="T14" fmla="*/ 24 w 24"/>
                <a:gd name="T15" fmla="*/ 9 h 24"/>
                <a:gd name="T16" fmla="*/ 12 w 24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7" y="24"/>
                    <a:pt x="22" y="20"/>
                    <a:pt x="24" y="15"/>
                  </a:cubicBezTo>
                  <a:cubicBezTo>
                    <a:pt x="24" y="15"/>
                    <a:pt x="24" y="14"/>
                    <a:pt x="24" y="14"/>
                  </a:cubicBezTo>
                  <a:cubicBezTo>
                    <a:pt x="24" y="13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0"/>
                    <a:pt x="24" y="10"/>
                    <a:pt x="24" y="9"/>
                  </a:cubicBezTo>
                  <a:cubicBezTo>
                    <a:pt x="23" y="4"/>
                    <a:pt x="18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4" name="Freeform 121"/>
            <p:cNvSpPr/>
            <p:nvPr/>
          </p:nvSpPr>
          <p:spPr bwMode="auto">
            <a:xfrm>
              <a:off x="8294200" y="3520385"/>
              <a:ext cx="30296" cy="24450"/>
            </a:xfrm>
            <a:custGeom>
              <a:avLst/>
              <a:gdLst>
                <a:gd name="T0" fmla="*/ 6 w 13"/>
                <a:gd name="T1" fmla="*/ 0 h 12"/>
                <a:gd name="T2" fmla="*/ 6 w 13"/>
                <a:gd name="T3" fmla="*/ 0 h 12"/>
                <a:gd name="T4" fmla="*/ 5 w 13"/>
                <a:gd name="T5" fmla="*/ 0 h 12"/>
                <a:gd name="T6" fmla="*/ 1 w 13"/>
                <a:gd name="T7" fmla="*/ 3 h 12"/>
                <a:gd name="T8" fmla="*/ 1 w 13"/>
                <a:gd name="T9" fmla="*/ 4 h 12"/>
                <a:gd name="T10" fmla="*/ 0 w 13"/>
                <a:gd name="T11" fmla="*/ 6 h 12"/>
                <a:gd name="T12" fmla="*/ 6 w 13"/>
                <a:gd name="T13" fmla="*/ 12 h 12"/>
                <a:gd name="T14" fmla="*/ 13 w 13"/>
                <a:gd name="T15" fmla="*/ 6 h 12"/>
                <a:gd name="T16" fmla="*/ 6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1"/>
                    <a:pt x="2" y="1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5" name="Freeform 5"/>
            <p:cNvSpPr>
              <a:spLocks noEditPoints="1"/>
            </p:cNvSpPr>
            <p:nvPr/>
          </p:nvSpPr>
          <p:spPr bwMode="auto">
            <a:xfrm>
              <a:off x="9593904" y="2916138"/>
              <a:ext cx="402543" cy="590394"/>
            </a:xfrm>
            <a:custGeom>
              <a:avLst/>
              <a:gdLst>
                <a:gd name="T0" fmla="*/ 1 w 95"/>
                <a:gd name="T1" fmla="*/ 149 h 153"/>
                <a:gd name="T2" fmla="*/ 5 w 95"/>
                <a:gd name="T3" fmla="*/ 148 h 153"/>
                <a:gd name="T4" fmla="*/ 4 w 95"/>
                <a:gd name="T5" fmla="*/ 146 h 153"/>
                <a:gd name="T6" fmla="*/ 4 w 95"/>
                <a:gd name="T7" fmla="*/ 146 h 153"/>
                <a:gd name="T8" fmla="*/ 11 w 95"/>
                <a:gd name="T9" fmla="*/ 140 h 153"/>
                <a:gd name="T10" fmla="*/ 8 w 95"/>
                <a:gd name="T11" fmla="*/ 145 h 153"/>
                <a:gd name="T12" fmla="*/ 11 w 95"/>
                <a:gd name="T13" fmla="*/ 140 h 153"/>
                <a:gd name="T14" fmla="*/ 3 w 95"/>
                <a:gd name="T15" fmla="*/ 144 h 153"/>
                <a:gd name="T16" fmla="*/ 7 w 95"/>
                <a:gd name="T17" fmla="*/ 139 h 153"/>
                <a:gd name="T18" fmla="*/ 8 w 95"/>
                <a:gd name="T19" fmla="*/ 137 h 153"/>
                <a:gd name="T20" fmla="*/ 8 w 95"/>
                <a:gd name="T21" fmla="*/ 137 h 153"/>
                <a:gd name="T22" fmla="*/ 16 w 95"/>
                <a:gd name="T23" fmla="*/ 137 h 153"/>
                <a:gd name="T24" fmla="*/ 12 w 95"/>
                <a:gd name="T25" fmla="*/ 138 h 153"/>
                <a:gd name="T26" fmla="*/ 16 w 95"/>
                <a:gd name="T27" fmla="*/ 137 h 153"/>
                <a:gd name="T28" fmla="*/ 15 w 95"/>
                <a:gd name="T29" fmla="*/ 135 h 153"/>
                <a:gd name="T30" fmla="*/ 21 w 95"/>
                <a:gd name="T31" fmla="*/ 132 h 153"/>
                <a:gd name="T32" fmla="*/ 9 w 95"/>
                <a:gd name="T33" fmla="*/ 130 h 153"/>
                <a:gd name="T34" fmla="*/ 9 w 95"/>
                <a:gd name="T35" fmla="*/ 135 h 153"/>
                <a:gd name="T36" fmla="*/ 9 w 95"/>
                <a:gd name="T37" fmla="*/ 130 h 153"/>
                <a:gd name="T38" fmla="*/ 20 w 95"/>
                <a:gd name="T39" fmla="*/ 130 h 153"/>
                <a:gd name="T40" fmla="*/ 28 w 95"/>
                <a:gd name="T41" fmla="*/ 124 h 153"/>
                <a:gd name="T42" fmla="*/ 28 w 95"/>
                <a:gd name="T43" fmla="*/ 122 h 153"/>
                <a:gd name="T44" fmla="*/ 30 w 95"/>
                <a:gd name="T45" fmla="*/ 123 h 153"/>
                <a:gd name="T46" fmla="*/ 14 w 95"/>
                <a:gd name="T47" fmla="*/ 119 h 153"/>
                <a:gd name="T48" fmla="*/ 12 w 95"/>
                <a:gd name="T49" fmla="*/ 128 h 153"/>
                <a:gd name="T50" fmla="*/ 14 w 95"/>
                <a:gd name="T51" fmla="*/ 119 h 153"/>
                <a:gd name="T52" fmla="*/ 14 w 95"/>
                <a:gd name="T53" fmla="*/ 118 h 153"/>
                <a:gd name="T54" fmla="*/ 17 w 95"/>
                <a:gd name="T55" fmla="*/ 117 h 153"/>
                <a:gd name="T56" fmla="*/ 20 w 95"/>
                <a:gd name="T57" fmla="*/ 109 h 153"/>
                <a:gd name="T58" fmla="*/ 16 w 95"/>
                <a:gd name="T59" fmla="*/ 114 h 153"/>
                <a:gd name="T60" fmla="*/ 20 w 95"/>
                <a:gd name="T61" fmla="*/ 109 h 153"/>
                <a:gd name="T62" fmla="*/ 19 w 95"/>
                <a:gd name="T63" fmla="*/ 106 h 153"/>
                <a:gd name="T64" fmla="*/ 21 w 95"/>
                <a:gd name="T65" fmla="*/ 105 h 153"/>
                <a:gd name="T66" fmla="*/ 32 w 95"/>
                <a:gd name="T67" fmla="*/ 80 h 153"/>
                <a:gd name="T68" fmla="*/ 21 w 95"/>
                <a:gd name="T69" fmla="*/ 102 h 153"/>
                <a:gd name="T70" fmla="*/ 32 w 95"/>
                <a:gd name="T71" fmla="*/ 80 h 153"/>
                <a:gd name="T72" fmla="*/ 31 w 95"/>
                <a:gd name="T73" fmla="*/ 76 h 153"/>
                <a:gd name="T74" fmla="*/ 33 w 95"/>
                <a:gd name="T75" fmla="*/ 77 h 153"/>
                <a:gd name="T76" fmla="*/ 33 w 95"/>
                <a:gd name="T77" fmla="*/ 71 h 153"/>
                <a:gd name="T78" fmla="*/ 32 w 95"/>
                <a:gd name="T79" fmla="*/ 74 h 153"/>
                <a:gd name="T80" fmla="*/ 34 w 95"/>
                <a:gd name="T81" fmla="*/ 74 h 153"/>
                <a:gd name="T82" fmla="*/ 35 w 95"/>
                <a:gd name="T83" fmla="*/ 71 h 153"/>
                <a:gd name="T84" fmla="*/ 35 w 95"/>
                <a:gd name="T85" fmla="*/ 71 h 153"/>
                <a:gd name="T86" fmla="*/ 81 w 95"/>
                <a:gd name="T87" fmla="*/ 69 h 153"/>
                <a:gd name="T88" fmla="*/ 29 w 95"/>
                <a:gd name="T89" fmla="*/ 121 h 153"/>
                <a:gd name="T90" fmla="*/ 81 w 95"/>
                <a:gd name="T91" fmla="*/ 69 h 153"/>
                <a:gd name="T92" fmla="*/ 91 w 95"/>
                <a:gd name="T93" fmla="*/ 52 h 153"/>
                <a:gd name="T94" fmla="*/ 81 w 95"/>
                <a:gd name="T95" fmla="*/ 67 h 153"/>
                <a:gd name="T96" fmla="*/ 94 w 95"/>
                <a:gd name="T97" fmla="*/ 56 h 153"/>
                <a:gd name="T98" fmla="*/ 94 w 95"/>
                <a:gd name="T99" fmla="*/ 54 h 153"/>
                <a:gd name="T100" fmla="*/ 92 w 95"/>
                <a:gd name="T101" fmla="*/ 48 h 153"/>
                <a:gd name="T102" fmla="*/ 91 w 95"/>
                <a:gd name="T103" fmla="*/ 50 h 153"/>
                <a:gd name="T104" fmla="*/ 92 w 95"/>
                <a:gd name="T105" fmla="*/ 48 h 153"/>
                <a:gd name="T106" fmla="*/ 74 w 95"/>
                <a:gd name="T107" fmla="*/ 1 h 153"/>
                <a:gd name="T108" fmla="*/ 91 w 95"/>
                <a:gd name="T109" fmla="*/ 46 h 153"/>
                <a:gd name="T110" fmla="*/ 63 w 95"/>
                <a:gd name="T111" fmla="*/ 0 h 153"/>
                <a:gd name="T112" fmla="*/ 35 w 95"/>
                <a:gd name="T113" fmla="*/ 70 h 153"/>
                <a:gd name="T114" fmla="*/ 65 w 95"/>
                <a:gd name="T115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5" h="153">
                  <a:moveTo>
                    <a:pt x="2" y="146"/>
                  </a:moveTo>
                  <a:cubicBezTo>
                    <a:pt x="1" y="149"/>
                    <a:pt x="1" y="149"/>
                    <a:pt x="1" y="149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2" y="146"/>
                    <a:pt x="2" y="146"/>
                    <a:pt x="2" y="146"/>
                  </a:cubicBezTo>
                  <a:moveTo>
                    <a:pt x="11" y="140"/>
                  </a:moveTo>
                  <a:cubicBezTo>
                    <a:pt x="6" y="145"/>
                    <a:pt x="6" y="145"/>
                    <a:pt x="6" y="14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40"/>
                    <a:pt x="11" y="140"/>
                    <a:pt x="11" y="140"/>
                  </a:cubicBezTo>
                  <a:moveTo>
                    <a:pt x="5" y="139"/>
                  </a:moveTo>
                  <a:cubicBezTo>
                    <a:pt x="3" y="144"/>
                    <a:pt x="3" y="144"/>
                    <a:pt x="3" y="144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5" y="139"/>
                    <a:pt x="5" y="139"/>
                    <a:pt x="5" y="139"/>
                  </a:cubicBezTo>
                  <a:moveTo>
                    <a:pt x="8" y="137"/>
                  </a:move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moveTo>
                    <a:pt x="16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6" y="137"/>
                    <a:pt x="16" y="137"/>
                    <a:pt x="16" y="137"/>
                  </a:cubicBezTo>
                  <a:moveTo>
                    <a:pt x="19" y="131"/>
                  </a:moveTo>
                  <a:cubicBezTo>
                    <a:pt x="15" y="135"/>
                    <a:pt x="15" y="135"/>
                    <a:pt x="15" y="135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19" y="131"/>
                    <a:pt x="19" y="131"/>
                    <a:pt x="19" y="131"/>
                  </a:cubicBezTo>
                  <a:moveTo>
                    <a:pt x="9" y="130"/>
                  </a:moveTo>
                  <a:cubicBezTo>
                    <a:pt x="7" y="135"/>
                    <a:pt x="7" y="135"/>
                    <a:pt x="7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9" y="130"/>
                    <a:pt x="9" y="130"/>
                    <a:pt x="9" y="130"/>
                  </a:cubicBezTo>
                  <a:moveTo>
                    <a:pt x="27" y="123"/>
                  </a:moveTo>
                  <a:cubicBezTo>
                    <a:pt x="20" y="130"/>
                    <a:pt x="20" y="130"/>
                    <a:pt x="20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7" y="123"/>
                    <a:pt x="27" y="123"/>
                    <a:pt x="27" y="123"/>
                  </a:cubicBezTo>
                  <a:moveTo>
                    <a:pt x="28" y="122"/>
                  </a:moveTo>
                  <a:cubicBezTo>
                    <a:pt x="29" y="123"/>
                    <a:pt x="29" y="123"/>
                    <a:pt x="29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8" y="122"/>
                    <a:pt x="28" y="122"/>
                    <a:pt x="28" y="122"/>
                  </a:cubicBezTo>
                  <a:moveTo>
                    <a:pt x="14" y="119"/>
                  </a:moveTo>
                  <a:cubicBezTo>
                    <a:pt x="10" y="128"/>
                    <a:pt x="10" y="128"/>
                    <a:pt x="10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119"/>
                    <a:pt x="14" y="119"/>
                    <a:pt x="14" y="119"/>
                  </a:cubicBezTo>
                  <a:moveTo>
                    <a:pt x="15" y="116"/>
                  </a:moveTo>
                  <a:cubicBezTo>
                    <a:pt x="14" y="118"/>
                    <a:pt x="14" y="118"/>
                    <a:pt x="14" y="118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16"/>
                    <a:pt x="15" y="116"/>
                    <a:pt x="15" y="116"/>
                  </a:cubicBezTo>
                  <a:moveTo>
                    <a:pt x="20" y="109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20" y="109"/>
                    <a:pt x="20" y="109"/>
                    <a:pt x="20" y="109"/>
                  </a:cubicBezTo>
                  <a:moveTo>
                    <a:pt x="22" y="103"/>
                  </a:moveTo>
                  <a:cubicBezTo>
                    <a:pt x="19" y="106"/>
                    <a:pt x="19" y="106"/>
                    <a:pt x="19" y="106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2" y="103"/>
                    <a:pt x="22" y="103"/>
                    <a:pt x="22" y="103"/>
                  </a:cubicBezTo>
                  <a:moveTo>
                    <a:pt x="32" y="80"/>
                  </a:moveTo>
                  <a:cubicBezTo>
                    <a:pt x="30" y="81"/>
                    <a:pt x="30" y="81"/>
                    <a:pt x="30" y="8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32" y="80"/>
                    <a:pt x="32" y="80"/>
                    <a:pt x="32" y="80"/>
                  </a:cubicBezTo>
                  <a:moveTo>
                    <a:pt x="33" y="76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3" y="76"/>
                    <a:pt x="33" y="76"/>
                    <a:pt x="33" y="76"/>
                  </a:cubicBezTo>
                  <a:moveTo>
                    <a:pt x="33" y="71"/>
                  </a:moveTo>
                  <a:cubicBezTo>
                    <a:pt x="33" y="71"/>
                    <a:pt x="33" y="71"/>
                    <a:pt x="33" y="71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1"/>
                    <a:pt x="33" y="71"/>
                    <a:pt x="33" y="71"/>
                  </a:cubicBezTo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moveTo>
                    <a:pt x="81" y="69"/>
                  </a:moveTo>
                  <a:cubicBezTo>
                    <a:pt x="78" y="70"/>
                    <a:pt x="78" y="70"/>
                    <a:pt x="78" y="70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81" y="69"/>
                    <a:pt x="81" y="69"/>
                    <a:pt x="81" y="69"/>
                  </a:cubicBezTo>
                  <a:moveTo>
                    <a:pt x="93" y="50"/>
                  </a:moveTo>
                  <a:cubicBezTo>
                    <a:pt x="91" y="52"/>
                    <a:pt x="91" y="52"/>
                    <a:pt x="91" y="52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3" y="50"/>
                    <a:pt x="93" y="50"/>
                  </a:cubicBezTo>
                  <a:moveTo>
                    <a:pt x="92" y="48"/>
                  </a:moveTo>
                  <a:cubicBezTo>
                    <a:pt x="90" y="49"/>
                    <a:pt x="90" y="49"/>
                    <a:pt x="90" y="49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8"/>
                    <a:pt x="92" y="48"/>
                    <a:pt x="92" y="48"/>
                  </a:cubicBezTo>
                  <a:moveTo>
                    <a:pt x="75" y="0"/>
                  </a:moveTo>
                  <a:cubicBezTo>
                    <a:pt x="75" y="1"/>
                    <a:pt x="74" y="1"/>
                    <a:pt x="74" y="1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75" y="0"/>
                    <a:pt x="75" y="0"/>
                    <a:pt x="75" y="0"/>
                  </a:cubicBezTo>
                  <a:moveTo>
                    <a:pt x="63" y="0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1"/>
                    <a:pt x="64" y="0"/>
                    <a:pt x="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6" name="Freeform 6"/>
            <p:cNvSpPr>
              <a:spLocks noEditPoints="1"/>
            </p:cNvSpPr>
            <p:nvPr/>
          </p:nvSpPr>
          <p:spPr bwMode="auto">
            <a:xfrm>
              <a:off x="8951626" y="2881983"/>
              <a:ext cx="799717" cy="683101"/>
            </a:xfrm>
            <a:custGeom>
              <a:avLst/>
              <a:gdLst>
                <a:gd name="T0" fmla="*/ 5 w 189"/>
                <a:gd name="T1" fmla="*/ 174 h 177"/>
                <a:gd name="T2" fmla="*/ 26 w 189"/>
                <a:gd name="T3" fmla="*/ 162 h 177"/>
                <a:gd name="T4" fmla="*/ 26 w 189"/>
                <a:gd name="T5" fmla="*/ 162 h 177"/>
                <a:gd name="T6" fmla="*/ 29 w 189"/>
                <a:gd name="T7" fmla="*/ 163 h 177"/>
                <a:gd name="T8" fmla="*/ 21 w 189"/>
                <a:gd name="T9" fmla="*/ 154 h 177"/>
                <a:gd name="T10" fmla="*/ 4 w 189"/>
                <a:gd name="T11" fmla="*/ 171 h 177"/>
                <a:gd name="T12" fmla="*/ 24 w 189"/>
                <a:gd name="T13" fmla="*/ 165 h 177"/>
                <a:gd name="T14" fmla="*/ 21 w 189"/>
                <a:gd name="T15" fmla="*/ 154 h 177"/>
                <a:gd name="T16" fmla="*/ 46 w 189"/>
                <a:gd name="T17" fmla="*/ 153 h 177"/>
                <a:gd name="T18" fmla="*/ 47 w 189"/>
                <a:gd name="T19" fmla="*/ 154 h 177"/>
                <a:gd name="T20" fmla="*/ 48 w 189"/>
                <a:gd name="T21" fmla="*/ 152 h 177"/>
                <a:gd name="T22" fmla="*/ 23 w 189"/>
                <a:gd name="T23" fmla="*/ 148 h 177"/>
                <a:gd name="T24" fmla="*/ 22 w 189"/>
                <a:gd name="T25" fmla="*/ 152 h 177"/>
                <a:gd name="T26" fmla="*/ 61 w 189"/>
                <a:gd name="T27" fmla="*/ 147 h 177"/>
                <a:gd name="T28" fmla="*/ 61 w 189"/>
                <a:gd name="T29" fmla="*/ 147 h 177"/>
                <a:gd name="T30" fmla="*/ 55 w 189"/>
                <a:gd name="T31" fmla="*/ 150 h 177"/>
                <a:gd name="T32" fmla="*/ 27 w 189"/>
                <a:gd name="T33" fmla="*/ 144 h 177"/>
                <a:gd name="T34" fmla="*/ 29 w 189"/>
                <a:gd name="T35" fmla="*/ 144 h 177"/>
                <a:gd name="T36" fmla="*/ 62 w 189"/>
                <a:gd name="T37" fmla="*/ 145 h 177"/>
                <a:gd name="T38" fmla="*/ 86 w 189"/>
                <a:gd name="T39" fmla="*/ 133 h 177"/>
                <a:gd name="T40" fmla="*/ 31 w 189"/>
                <a:gd name="T41" fmla="*/ 142 h 177"/>
                <a:gd name="T42" fmla="*/ 95 w 189"/>
                <a:gd name="T43" fmla="*/ 129 h 177"/>
                <a:gd name="T44" fmla="*/ 98 w 189"/>
                <a:gd name="T45" fmla="*/ 130 h 177"/>
                <a:gd name="T46" fmla="*/ 39 w 189"/>
                <a:gd name="T47" fmla="*/ 129 h 177"/>
                <a:gd name="T48" fmla="*/ 43 w 189"/>
                <a:gd name="T49" fmla="*/ 124 h 177"/>
                <a:gd name="T50" fmla="*/ 46 w 189"/>
                <a:gd name="T51" fmla="*/ 123 h 177"/>
                <a:gd name="T52" fmla="*/ 112 w 189"/>
                <a:gd name="T53" fmla="*/ 121 h 177"/>
                <a:gd name="T54" fmla="*/ 113 w 189"/>
                <a:gd name="T55" fmla="*/ 123 h 177"/>
                <a:gd name="T56" fmla="*/ 113 w 189"/>
                <a:gd name="T57" fmla="*/ 120 h 177"/>
                <a:gd name="T58" fmla="*/ 117 w 189"/>
                <a:gd name="T59" fmla="*/ 119 h 177"/>
                <a:gd name="T60" fmla="*/ 123 w 189"/>
                <a:gd name="T61" fmla="*/ 118 h 177"/>
                <a:gd name="T62" fmla="*/ 58 w 189"/>
                <a:gd name="T63" fmla="*/ 106 h 177"/>
                <a:gd name="T64" fmla="*/ 60 w 189"/>
                <a:gd name="T65" fmla="*/ 107 h 177"/>
                <a:gd name="T66" fmla="*/ 61 w 189"/>
                <a:gd name="T67" fmla="*/ 102 h 177"/>
                <a:gd name="T68" fmla="*/ 64 w 189"/>
                <a:gd name="T69" fmla="*/ 102 h 177"/>
                <a:gd name="T70" fmla="*/ 145 w 189"/>
                <a:gd name="T71" fmla="*/ 107 h 177"/>
                <a:gd name="T72" fmla="*/ 75 w 189"/>
                <a:gd name="T73" fmla="*/ 89 h 177"/>
                <a:gd name="T74" fmla="*/ 65 w 189"/>
                <a:gd name="T75" fmla="*/ 100 h 177"/>
                <a:gd name="T76" fmla="*/ 187 w 189"/>
                <a:gd name="T77" fmla="*/ 85 h 177"/>
                <a:gd name="T78" fmla="*/ 183 w 189"/>
                <a:gd name="T79" fmla="*/ 87 h 177"/>
                <a:gd name="T80" fmla="*/ 182 w 189"/>
                <a:gd name="T81" fmla="*/ 90 h 177"/>
                <a:gd name="T82" fmla="*/ 189 w 189"/>
                <a:gd name="T83" fmla="*/ 86 h 177"/>
                <a:gd name="T84" fmla="*/ 187 w 189"/>
                <a:gd name="T85" fmla="*/ 80 h 177"/>
                <a:gd name="T86" fmla="*/ 186 w 189"/>
                <a:gd name="T87" fmla="*/ 83 h 177"/>
                <a:gd name="T88" fmla="*/ 187 w 189"/>
                <a:gd name="T89" fmla="*/ 80 h 177"/>
                <a:gd name="T90" fmla="*/ 185 w 189"/>
                <a:gd name="T91" fmla="*/ 79 h 177"/>
                <a:gd name="T92" fmla="*/ 180 w 189"/>
                <a:gd name="T93" fmla="*/ 58 h 177"/>
                <a:gd name="T94" fmla="*/ 178 w 189"/>
                <a:gd name="T95" fmla="*/ 58 h 177"/>
                <a:gd name="T96" fmla="*/ 117 w 189"/>
                <a:gd name="T97" fmla="*/ 35 h 177"/>
                <a:gd name="T98" fmla="*/ 113 w 189"/>
                <a:gd name="T99" fmla="*/ 42 h 177"/>
                <a:gd name="T100" fmla="*/ 128 w 189"/>
                <a:gd name="T101" fmla="*/ 20 h 177"/>
                <a:gd name="T102" fmla="*/ 131 w 189"/>
                <a:gd name="T103" fmla="*/ 20 h 177"/>
                <a:gd name="T104" fmla="*/ 175 w 189"/>
                <a:gd name="T105" fmla="*/ 50 h 177"/>
                <a:gd name="T106" fmla="*/ 160 w 189"/>
                <a:gd name="T107" fmla="*/ 1 h 177"/>
                <a:gd name="T108" fmla="*/ 165 w 189"/>
                <a:gd name="T109" fmla="*/ 16 h 177"/>
                <a:gd name="T110" fmla="*/ 130 w 189"/>
                <a:gd name="T111" fmla="*/ 18 h 177"/>
                <a:gd name="T112" fmla="*/ 145 w 189"/>
                <a:gd name="T1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9" h="177">
                  <a:moveTo>
                    <a:pt x="3" y="173"/>
                  </a:moveTo>
                  <a:cubicBezTo>
                    <a:pt x="0" y="177"/>
                    <a:pt x="0" y="177"/>
                    <a:pt x="0" y="177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3" y="173"/>
                    <a:pt x="3" y="173"/>
                    <a:pt x="3" y="173"/>
                  </a:cubicBezTo>
                  <a:moveTo>
                    <a:pt x="26" y="162"/>
                  </a:moveTo>
                  <a:cubicBezTo>
                    <a:pt x="26" y="162"/>
                    <a:pt x="26" y="162"/>
                    <a:pt x="26" y="162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6" y="162"/>
                    <a:pt x="26" y="162"/>
                    <a:pt x="26" y="162"/>
                  </a:cubicBezTo>
                  <a:moveTo>
                    <a:pt x="41" y="155"/>
                  </a:moveTo>
                  <a:cubicBezTo>
                    <a:pt x="28" y="161"/>
                    <a:pt x="28" y="161"/>
                    <a:pt x="28" y="161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41" y="157"/>
                    <a:pt x="41" y="157"/>
                    <a:pt x="41" y="157"/>
                  </a:cubicBezTo>
                  <a:cubicBezTo>
                    <a:pt x="41" y="155"/>
                    <a:pt x="41" y="155"/>
                    <a:pt x="41" y="155"/>
                  </a:cubicBezTo>
                  <a:moveTo>
                    <a:pt x="21" y="154"/>
                  </a:moveTo>
                  <a:cubicBezTo>
                    <a:pt x="18" y="154"/>
                    <a:pt x="18" y="154"/>
                    <a:pt x="18" y="154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24" y="165"/>
                    <a:pt x="24" y="165"/>
                    <a:pt x="24" y="165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7" y="171"/>
                    <a:pt x="7" y="171"/>
                    <a:pt x="7" y="17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21" y="154"/>
                    <a:pt x="21" y="154"/>
                    <a:pt x="21" y="154"/>
                  </a:cubicBezTo>
                  <a:moveTo>
                    <a:pt x="46" y="153"/>
                  </a:moveTo>
                  <a:cubicBezTo>
                    <a:pt x="46" y="153"/>
                    <a:pt x="46" y="153"/>
                    <a:pt x="46" y="153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6"/>
                    <a:pt x="43" y="156"/>
                    <a:pt x="43" y="156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6" y="153"/>
                    <a:pt x="46" y="153"/>
                    <a:pt x="46" y="153"/>
                  </a:cubicBezTo>
                  <a:moveTo>
                    <a:pt x="51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51" y="152"/>
                    <a:pt x="51" y="152"/>
                    <a:pt x="51" y="152"/>
                  </a:cubicBezTo>
                  <a:moveTo>
                    <a:pt x="23" y="148"/>
                  </a:moveTo>
                  <a:cubicBezTo>
                    <a:pt x="21" y="151"/>
                    <a:pt x="21" y="151"/>
                    <a:pt x="21" y="151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3" y="148"/>
                    <a:pt x="23" y="148"/>
                    <a:pt x="23" y="148"/>
                  </a:cubicBezTo>
                  <a:moveTo>
                    <a:pt x="61" y="147"/>
                  </a:moveTo>
                  <a:cubicBezTo>
                    <a:pt x="60" y="148"/>
                    <a:pt x="60" y="148"/>
                    <a:pt x="60" y="148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1" y="147"/>
                    <a:pt x="61" y="147"/>
                    <a:pt x="61" y="147"/>
                  </a:cubicBezTo>
                  <a:moveTo>
                    <a:pt x="59" y="146"/>
                  </a:moveTo>
                  <a:cubicBezTo>
                    <a:pt x="50" y="151"/>
                    <a:pt x="50" y="151"/>
                    <a:pt x="50" y="151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9" y="146"/>
                    <a:pt x="59" y="146"/>
                    <a:pt x="59" y="146"/>
                  </a:cubicBezTo>
                  <a:moveTo>
                    <a:pt x="27" y="144"/>
                  </a:moveTo>
                  <a:cubicBezTo>
                    <a:pt x="25" y="146"/>
                    <a:pt x="25" y="146"/>
                    <a:pt x="25" y="146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27" y="144"/>
                    <a:pt x="27" y="144"/>
                    <a:pt x="27" y="144"/>
                  </a:cubicBezTo>
                  <a:moveTo>
                    <a:pt x="86" y="133"/>
                  </a:moveTo>
                  <a:cubicBezTo>
                    <a:pt x="62" y="145"/>
                    <a:pt x="62" y="145"/>
                    <a:pt x="62" y="14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6" y="133"/>
                    <a:pt x="86" y="133"/>
                    <a:pt x="86" y="133"/>
                  </a:cubicBezTo>
                  <a:moveTo>
                    <a:pt x="37" y="131"/>
                  </a:moveTo>
                  <a:cubicBezTo>
                    <a:pt x="29" y="142"/>
                    <a:pt x="29" y="142"/>
                    <a:pt x="29" y="142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7" y="131"/>
                    <a:pt x="37" y="131"/>
                    <a:pt x="37" y="131"/>
                  </a:cubicBezTo>
                  <a:moveTo>
                    <a:pt x="95" y="129"/>
                  </a:moveTo>
                  <a:cubicBezTo>
                    <a:pt x="89" y="132"/>
                    <a:pt x="89" y="132"/>
                    <a:pt x="89" y="132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5" y="129"/>
                    <a:pt x="95" y="129"/>
                    <a:pt x="95" y="129"/>
                  </a:cubicBezTo>
                  <a:moveTo>
                    <a:pt x="43" y="124"/>
                  </a:moveTo>
                  <a:cubicBezTo>
                    <a:pt x="39" y="129"/>
                    <a:pt x="39" y="129"/>
                    <a:pt x="39" y="129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3" y="124"/>
                    <a:pt x="43" y="124"/>
                    <a:pt x="43" y="124"/>
                  </a:cubicBezTo>
                  <a:moveTo>
                    <a:pt x="45" y="122"/>
                  </a:moveTo>
                  <a:cubicBezTo>
                    <a:pt x="44" y="123"/>
                    <a:pt x="44" y="123"/>
                    <a:pt x="44" y="123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7" y="123"/>
                    <a:pt x="47" y="123"/>
                    <a:pt x="47" y="123"/>
                  </a:cubicBezTo>
                  <a:cubicBezTo>
                    <a:pt x="45" y="122"/>
                    <a:pt x="45" y="122"/>
                    <a:pt x="45" y="122"/>
                  </a:cubicBezTo>
                  <a:moveTo>
                    <a:pt x="112" y="121"/>
                  </a:moveTo>
                  <a:cubicBezTo>
                    <a:pt x="97" y="128"/>
                    <a:pt x="97" y="128"/>
                    <a:pt x="97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12" y="121"/>
                    <a:pt x="112" y="121"/>
                    <a:pt x="112" y="121"/>
                  </a:cubicBezTo>
                  <a:moveTo>
                    <a:pt x="117" y="119"/>
                  </a:moveTo>
                  <a:cubicBezTo>
                    <a:pt x="113" y="120"/>
                    <a:pt x="113" y="120"/>
                    <a:pt x="113" y="120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17" y="119"/>
                    <a:pt x="117" y="119"/>
                    <a:pt x="117" y="119"/>
                  </a:cubicBezTo>
                  <a:moveTo>
                    <a:pt x="141" y="107"/>
                  </a:moveTo>
                  <a:cubicBezTo>
                    <a:pt x="120" y="117"/>
                    <a:pt x="120" y="117"/>
                    <a:pt x="120" y="117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43" y="108"/>
                    <a:pt x="143" y="108"/>
                    <a:pt x="143" y="108"/>
                  </a:cubicBezTo>
                  <a:cubicBezTo>
                    <a:pt x="141" y="107"/>
                    <a:pt x="141" y="107"/>
                    <a:pt x="141" y="107"/>
                  </a:cubicBezTo>
                  <a:moveTo>
                    <a:pt x="58" y="106"/>
                  </a:moveTo>
                  <a:cubicBezTo>
                    <a:pt x="46" y="121"/>
                    <a:pt x="46" y="121"/>
                    <a:pt x="46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58" y="106"/>
                    <a:pt x="58" y="106"/>
                    <a:pt x="58" y="106"/>
                  </a:cubicBezTo>
                  <a:moveTo>
                    <a:pt x="64" y="102"/>
                  </a:moveTo>
                  <a:cubicBezTo>
                    <a:pt x="61" y="102"/>
                    <a:pt x="61" y="102"/>
                    <a:pt x="61" y="102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4" y="102"/>
                    <a:pt x="64" y="102"/>
                    <a:pt x="64" y="102"/>
                  </a:cubicBezTo>
                  <a:moveTo>
                    <a:pt x="165" y="96"/>
                  </a:moveTo>
                  <a:cubicBezTo>
                    <a:pt x="143" y="106"/>
                    <a:pt x="143" y="106"/>
                    <a:pt x="143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64" y="98"/>
                    <a:pt x="164" y="98"/>
                    <a:pt x="164" y="98"/>
                  </a:cubicBezTo>
                  <a:cubicBezTo>
                    <a:pt x="165" y="96"/>
                    <a:pt x="165" y="96"/>
                    <a:pt x="165" y="96"/>
                  </a:cubicBezTo>
                  <a:moveTo>
                    <a:pt x="75" y="89"/>
                  </a:moveTo>
                  <a:cubicBezTo>
                    <a:pt x="72" y="89"/>
                    <a:pt x="72" y="89"/>
                    <a:pt x="72" y="89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75" y="89"/>
                    <a:pt x="75" y="89"/>
                    <a:pt x="75" y="89"/>
                  </a:cubicBezTo>
                  <a:moveTo>
                    <a:pt x="189" y="84"/>
                  </a:moveTo>
                  <a:cubicBezTo>
                    <a:pt x="187" y="85"/>
                    <a:pt x="187" y="85"/>
                    <a:pt x="187" y="85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6"/>
                    <a:pt x="185" y="86"/>
                    <a:pt x="185" y="86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82" y="90"/>
                    <a:pt x="182" y="90"/>
                    <a:pt x="182" y="90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8" y="87"/>
                    <a:pt x="188" y="87"/>
                    <a:pt x="188" y="87"/>
                  </a:cubicBezTo>
                  <a:cubicBezTo>
                    <a:pt x="189" y="86"/>
                    <a:pt x="189" y="86"/>
                    <a:pt x="189" y="86"/>
                  </a:cubicBezTo>
                  <a:cubicBezTo>
                    <a:pt x="189" y="85"/>
                    <a:pt x="189" y="85"/>
                    <a:pt x="189" y="85"/>
                  </a:cubicBezTo>
                  <a:cubicBezTo>
                    <a:pt x="189" y="84"/>
                    <a:pt x="189" y="84"/>
                    <a:pt x="189" y="84"/>
                  </a:cubicBezTo>
                  <a:moveTo>
                    <a:pt x="187" y="80"/>
                  </a:moveTo>
                  <a:cubicBezTo>
                    <a:pt x="185" y="80"/>
                    <a:pt x="185" y="80"/>
                    <a:pt x="185" y="80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7" y="80"/>
                    <a:pt x="187" y="80"/>
                    <a:pt x="187" y="80"/>
                  </a:cubicBezTo>
                  <a:moveTo>
                    <a:pt x="180" y="58"/>
                  </a:moveTo>
                  <a:cubicBezTo>
                    <a:pt x="179" y="61"/>
                    <a:pt x="179" y="61"/>
                    <a:pt x="179" y="61"/>
                  </a:cubicBezTo>
                  <a:cubicBezTo>
                    <a:pt x="185" y="79"/>
                    <a:pt x="185" y="79"/>
                    <a:pt x="185" y="79"/>
                  </a:cubicBezTo>
                  <a:cubicBezTo>
                    <a:pt x="187" y="79"/>
                    <a:pt x="187" y="79"/>
                    <a:pt x="187" y="79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0" y="58"/>
                    <a:pt x="180" y="58"/>
                    <a:pt x="180" y="58"/>
                  </a:cubicBezTo>
                  <a:moveTo>
                    <a:pt x="177" y="50"/>
                  </a:moveTo>
                  <a:cubicBezTo>
                    <a:pt x="176" y="54"/>
                    <a:pt x="176" y="54"/>
                    <a:pt x="176" y="54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77" y="50"/>
                    <a:pt x="177" y="50"/>
                    <a:pt x="177" y="50"/>
                  </a:cubicBezTo>
                  <a:moveTo>
                    <a:pt x="117" y="35"/>
                  </a:moveTo>
                  <a:cubicBezTo>
                    <a:pt x="74" y="87"/>
                    <a:pt x="74" y="87"/>
                    <a:pt x="74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7" y="35"/>
                    <a:pt x="117" y="35"/>
                    <a:pt x="117" y="35"/>
                  </a:cubicBezTo>
                  <a:moveTo>
                    <a:pt x="131" y="20"/>
                  </a:moveTo>
                  <a:cubicBezTo>
                    <a:pt x="128" y="20"/>
                    <a:pt x="128" y="20"/>
                    <a:pt x="128" y="20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31" y="20"/>
                    <a:pt x="131" y="20"/>
                    <a:pt x="131" y="20"/>
                  </a:cubicBezTo>
                  <a:moveTo>
                    <a:pt x="166" y="18"/>
                  </a:moveTo>
                  <a:cubicBezTo>
                    <a:pt x="164" y="18"/>
                    <a:pt x="164" y="18"/>
                    <a:pt x="164" y="18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66" y="18"/>
                    <a:pt x="166" y="18"/>
                    <a:pt x="166" y="18"/>
                  </a:cubicBezTo>
                  <a:moveTo>
                    <a:pt x="160" y="1"/>
                  </a:moveTo>
                  <a:cubicBezTo>
                    <a:pt x="160" y="1"/>
                    <a:pt x="159" y="1"/>
                    <a:pt x="158" y="1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60" y="1"/>
                    <a:pt x="160" y="1"/>
                    <a:pt x="160" y="1"/>
                  </a:cubicBezTo>
                  <a:moveTo>
                    <a:pt x="145" y="0"/>
                  </a:moveTo>
                  <a:cubicBezTo>
                    <a:pt x="130" y="18"/>
                    <a:pt x="130" y="18"/>
                    <a:pt x="130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6" y="0"/>
                    <a:pt x="146" y="0"/>
                    <a:pt x="14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7" name="Freeform 7"/>
            <p:cNvSpPr>
              <a:spLocks noEditPoints="1"/>
            </p:cNvSpPr>
            <p:nvPr/>
          </p:nvSpPr>
          <p:spPr bwMode="auto">
            <a:xfrm>
              <a:off x="9518763" y="2618502"/>
              <a:ext cx="1100281" cy="1221450"/>
            </a:xfrm>
            <a:custGeom>
              <a:avLst/>
              <a:gdLst>
                <a:gd name="T0" fmla="*/ 103 w 260"/>
                <a:gd name="T1" fmla="*/ 311 h 316"/>
                <a:gd name="T2" fmla="*/ 105 w 260"/>
                <a:gd name="T3" fmla="*/ 311 h 316"/>
                <a:gd name="T4" fmla="*/ 132 w 260"/>
                <a:gd name="T5" fmla="*/ 307 h 316"/>
                <a:gd name="T6" fmla="*/ 208 w 260"/>
                <a:gd name="T7" fmla="*/ 303 h 316"/>
                <a:gd name="T8" fmla="*/ 208 w 260"/>
                <a:gd name="T9" fmla="*/ 304 h 316"/>
                <a:gd name="T10" fmla="*/ 209 w 260"/>
                <a:gd name="T11" fmla="*/ 304 h 316"/>
                <a:gd name="T12" fmla="*/ 212 w 260"/>
                <a:gd name="T13" fmla="*/ 304 h 316"/>
                <a:gd name="T14" fmla="*/ 222 w 260"/>
                <a:gd name="T15" fmla="*/ 302 h 316"/>
                <a:gd name="T16" fmla="*/ 249 w 260"/>
                <a:gd name="T17" fmla="*/ 284 h 316"/>
                <a:gd name="T18" fmla="*/ 227 w 260"/>
                <a:gd name="T19" fmla="*/ 303 h 316"/>
                <a:gd name="T20" fmla="*/ 249 w 260"/>
                <a:gd name="T21" fmla="*/ 284 h 316"/>
                <a:gd name="T22" fmla="*/ 248 w 260"/>
                <a:gd name="T23" fmla="*/ 282 h 316"/>
                <a:gd name="T24" fmla="*/ 234 w 260"/>
                <a:gd name="T25" fmla="*/ 261 h 316"/>
                <a:gd name="T26" fmla="*/ 235 w 260"/>
                <a:gd name="T27" fmla="*/ 264 h 316"/>
                <a:gd name="T28" fmla="*/ 13 w 260"/>
                <a:gd name="T29" fmla="*/ 256 h 316"/>
                <a:gd name="T30" fmla="*/ 13 w 260"/>
                <a:gd name="T31" fmla="*/ 256 h 316"/>
                <a:gd name="T32" fmla="*/ 234 w 260"/>
                <a:gd name="T33" fmla="*/ 259 h 316"/>
                <a:gd name="T34" fmla="*/ 11 w 260"/>
                <a:gd name="T35" fmla="*/ 254 h 316"/>
                <a:gd name="T36" fmla="*/ 18 w 260"/>
                <a:gd name="T37" fmla="*/ 223 h 316"/>
                <a:gd name="T38" fmla="*/ 19 w 260"/>
                <a:gd name="T39" fmla="*/ 226 h 316"/>
                <a:gd name="T40" fmla="*/ 18 w 260"/>
                <a:gd name="T41" fmla="*/ 221 h 316"/>
                <a:gd name="T42" fmla="*/ 203 w 260"/>
                <a:gd name="T43" fmla="*/ 207 h 316"/>
                <a:gd name="T44" fmla="*/ 203 w 260"/>
                <a:gd name="T45" fmla="*/ 207 h 316"/>
                <a:gd name="T46" fmla="*/ 24 w 260"/>
                <a:gd name="T47" fmla="*/ 206 h 316"/>
                <a:gd name="T48" fmla="*/ 202 w 260"/>
                <a:gd name="T49" fmla="*/ 205 h 316"/>
                <a:gd name="T50" fmla="*/ 22 w 260"/>
                <a:gd name="T51" fmla="*/ 204 h 316"/>
                <a:gd name="T52" fmla="*/ 27 w 260"/>
                <a:gd name="T53" fmla="*/ 191 h 316"/>
                <a:gd name="T54" fmla="*/ 27 w 260"/>
                <a:gd name="T55" fmla="*/ 192 h 316"/>
                <a:gd name="T56" fmla="*/ 27 w 260"/>
                <a:gd name="T57" fmla="*/ 188 h 316"/>
                <a:gd name="T58" fmla="*/ 200 w 260"/>
                <a:gd name="T59" fmla="*/ 205 h 316"/>
                <a:gd name="T60" fmla="*/ 176 w 260"/>
                <a:gd name="T61" fmla="*/ 166 h 316"/>
                <a:gd name="T62" fmla="*/ 34 w 260"/>
                <a:gd name="T63" fmla="*/ 160 h 316"/>
                <a:gd name="T64" fmla="*/ 33 w 260"/>
                <a:gd name="T65" fmla="*/ 165 h 316"/>
                <a:gd name="T66" fmla="*/ 33 w 260"/>
                <a:gd name="T67" fmla="*/ 156 h 316"/>
                <a:gd name="T68" fmla="*/ 169 w 260"/>
                <a:gd name="T69" fmla="*/ 155 h 316"/>
                <a:gd name="T70" fmla="*/ 36 w 260"/>
                <a:gd name="T71" fmla="*/ 149 h 316"/>
                <a:gd name="T72" fmla="*/ 36 w 260"/>
                <a:gd name="T73" fmla="*/ 149 h 316"/>
                <a:gd name="T74" fmla="*/ 170 w 260"/>
                <a:gd name="T75" fmla="*/ 152 h 316"/>
                <a:gd name="T76" fmla="*/ 165 w 260"/>
                <a:gd name="T77" fmla="*/ 147 h 316"/>
                <a:gd name="T78" fmla="*/ 144 w 260"/>
                <a:gd name="T79" fmla="*/ 112 h 316"/>
                <a:gd name="T80" fmla="*/ 141 w 260"/>
                <a:gd name="T81" fmla="*/ 104 h 316"/>
                <a:gd name="T82" fmla="*/ 141 w 260"/>
                <a:gd name="T83" fmla="*/ 104 h 316"/>
                <a:gd name="T84" fmla="*/ 140 w 260"/>
                <a:gd name="T85" fmla="*/ 102 h 316"/>
                <a:gd name="T86" fmla="*/ 42 w 260"/>
                <a:gd name="T87" fmla="*/ 115 h 316"/>
                <a:gd name="T88" fmla="*/ 37 w 260"/>
                <a:gd name="T89" fmla="*/ 145 h 316"/>
                <a:gd name="T90" fmla="*/ 90 w 260"/>
                <a:gd name="T91" fmla="*/ 23 h 316"/>
                <a:gd name="T92" fmla="*/ 90 w 260"/>
                <a:gd name="T93" fmla="*/ 23 h 316"/>
                <a:gd name="T94" fmla="*/ 68 w 260"/>
                <a:gd name="T95" fmla="*/ 5 h 316"/>
                <a:gd name="T96" fmla="*/ 68 w 260"/>
                <a:gd name="T97" fmla="*/ 3 h 316"/>
                <a:gd name="T98" fmla="*/ 76 w 260"/>
                <a:gd name="T99" fmla="*/ 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16">
                  <a:moveTo>
                    <a:pt x="104" y="309"/>
                  </a:moveTo>
                  <a:cubicBezTo>
                    <a:pt x="10" y="314"/>
                    <a:pt x="10" y="314"/>
                    <a:pt x="10" y="314"/>
                  </a:cubicBezTo>
                  <a:cubicBezTo>
                    <a:pt x="11" y="315"/>
                    <a:pt x="11" y="315"/>
                    <a:pt x="11" y="316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4" y="309"/>
                    <a:pt x="104" y="309"/>
                    <a:pt x="104" y="309"/>
                  </a:cubicBezTo>
                  <a:moveTo>
                    <a:pt x="130" y="307"/>
                  </a:moveTo>
                  <a:cubicBezTo>
                    <a:pt x="106" y="309"/>
                    <a:pt x="106" y="309"/>
                    <a:pt x="106" y="309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129" y="309"/>
                    <a:pt x="129" y="309"/>
                    <a:pt x="129" y="309"/>
                  </a:cubicBezTo>
                  <a:cubicBezTo>
                    <a:pt x="130" y="307"/>
                    <a:pt x="130" y="307"/>
                    <a:pt x="130" y="307"/>
                  </a:cubicBezTo>
                  <a:moveTo>
                    <a:pt x="197" y="303"/>
                  </a:moveTo>
                  <a:cubicBezTo>
                    <a:pt x="132" y="307"/>
                    <a:pt x="132" y="307"/>
                    <a:pt x="132" y="307"/>
                  </a:cubicBezTo>
                  <a:cubicBezTo>
                    <a:pt x="131" y="309"/>
                    <a:pt x="131" y="309"/>
                    <a:pt x="131" y="309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7" y="303"/>
                    <a:pt x="197" y="303"/>
                    <a:pt x="197" y="303"/>
                  </a:cubicBezTo>
                  <a:moveTo>
                    <a:pt x="208" y="303"/>
                  </a:moveTo>
                  <a:cubicBezTo>
                    <a:pt x="199" y="303"/>
                    <a:pt x="199" y="303"/>
                    <a:pt x="199" y="303"/>
                  </a:cubicBezTo>
                  <a:cubicBezTo>
                    <a:pt x="198" y="305"/>
                    <a:pt x="198" y="305"/>
                    <a:pt x="198" y="305"/>
                  </a:cubicBezTo>
                  <a:cubicBezTo>
                    <a:pt x="207" y="305"/>
                    <a:pt x="207" y="305"/>
                    <a:pt x="207" y="305"/>
                  </a:cubicBezTo>
                  <a:cubicBezTo>
                    <a:pt x="208" y="304"/>
                    <a:pt x="208" y="304"/>
                    <a:pt x="208" y="304"/>
                  </a:cubicBezTo>
                  <a:cubicBezTo>
                    <a:pt x="208" y="303"/>
                    <a:pt x="208" y="303"/>
                    <a:pt x="208" y="303"/>
                  </a:cubicBezTo>
                  <a:moveTo>
                    <a:pt x="211" y="303"/>
                  </a:moveTo>
                  <a:cubicBezTo>
                    <a:pt x="209" y="303"/>
                    <a:pt x="209" y="303"/>
                    <a:pt x="209" y="303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1" y="303"/>
                    <a:pt x="211" y="303"/>
                    <a:pt x="211" y="303"/>
                  </a:cubicBezTo>
                  <a:moveTo>
                    <a:pt x="219" y="302"/>
                  </a:moveTo>
                  <a:cubicBezTo>
                    <a:pt x="215" y="302"/>
                    <a:pt x="215" y="302"/>
                    <a:pt x="215" y="302"/>
                  </a:cubicBezTo>
                  <a:cubicBezTo>
                    <a:pt x="212" y="304"/>
                    <a:pt x="212" y="304"/>
                    <a:pt x="21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19" y="302"/>
                    <a:pt x="219" y="302"/>
                    <a:pt x="219" y="302"/>
                  </a:cubicBezTo>
                  <a:moveTo>
                    <a:pt x="226" y="302"/>
                  </a:moveTo>
                  <a:cubicBezTo>
                    <a:pt x="222" y="302"/>
                    <a:pt x="222" y="302"/>
                    <a:pt x="222" y="302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6" y="304"/>
                    <a:pt x="226" y="304"/>
                    <a:pt x="226" y="304"/>
                  </a:cubicBezTo>
                  <a:cubicBezTo>
                    <a:pt x="226" y="302"/>
                    <a:pt x="226" y="302"/>
                    <a:pt x="226" y="302"/>
                  </a:cubicBezTo>
                  <a:moveTo>
                    <a:pt x="249" y="284"/>
                  </a:moveTo>
                  <a:cubicBezTo>
                    <a:pt x="248" y="285"/>
                    <a:pt x="248" y="285"/>
                    <a:pt x="248" y="285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28" y="302"/>
                    <a:pt x="228" y="302"/>
                    <a:pt x="228" y="302"/>
                  </a:cubicBezTo>
                  <a:cubicBezTo>
                    <a:pt x="227" y="303"/>
                    <a:pt x="227" y="303"/>
                    <a:pt x="227" y="303"/>
                  </a:cubicBezTo>
                  <a:cubicBezTo>
                    <a:pt x="257" y="302"/>
                    <a:pt x="257" y="302"/>
                    <a:pt x="257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9" y="299"/>
                    <a:pt x="259" y="299"/>
                    <a:pt x="259" y="299"/>
                  </a:cubicBezTo>
                  <a:cubicBezTo>
                    <a:pt x="249" y="284"/>
                    <a:pt x="249" y="284"/>
                    <a:pt x="249" y="284"/>
                  </a:cubicBezTo>
                  <a:moveTo>
                    <a:pt x="245" y="280"/>
                  </a:moveTo>
                  <a:cubicBezTo>
                    <a:pt x="247" y="283"/>
                    <a:pt x="247" y="283"/>
                    <a:pt x="247" y="283"/>
                  </a:cubicBezTo>
                  <a:cubicBezTo>
                    <a:pt x="249" y="282"/>
                    <a:pt x="249" y="282"/>
                    <a:pt x="249" y="282"/>
                  </a:cubicBezTo>
                  <a:cubicBezTo>
                    <a:pt x="248" y="282"/>
                    <a:pt x="248" y="282"/>
                    <a:pt x="248" y="282"/>
                  </a:cubicBezTo>
                  <a:cubicBezTo>
                    <a:pt x="245" y="280"/>
                    <a:pt x="245" y="280"/>
                    <a:pt x="245" y="280"/>
                  </a:cubicBezTo>
                  <a:moveTo>
                    <a:pt x="234" y="261"/>
                  </a:move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moveTo>
                    <a:pt x="236" y="261"/>
                  </a:moveTo>
                  <a:cubicBezTo>
                    <a:pt x="236" y="261"/>
                    <a:pt x="236" y="261"/>
                    <a:pt x="236" y="261"/>
                  </a:cubicBezTo>
                  <a:cubicBezTo>
                    <a:pt x="235" y="264"/>
                    <a:pt x="235" y="264"/>
                    <a:pt x="235" y="264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9"/>
                    <a:pt x="247" y="279"/>
                    <a:pt x="247" y="279"/>
                  </a:cubicBezTo>
                  <a:cubicBezTo>
                    <a:pt x="236" y="261"/>
                    <a:pt x="236" y="261"/>
                    <a:pt x="236" y="261"/>
                  </a:cubicBezTo>
                  <a:moveTo>
                    <a:pt x="13" y="256"/>
                  </a:moveTo>
                  <a:cubicBezTo>
                    <a:pt x="11" y="256"/>
                    <a:pt x="11" y="256"/>
                    <a:pt x="11" y="25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1" y="307"/>
                    <a:pt x="1" y="307"/>
                  </a:cubicBezTo>
                  <a:cubicBezTo>
                    <a:pt x="13" y="256"/>
                    <a:pt x="13" y="256"/>
                    <a:pt x="13" y="256"/>
                  </a:cubicBezTo>
                  <a:moveTo>
                    <a:pt x="229" y="250"/>
                  </a:moveTo>
                  <a:cubicBezTo>
                    <a:pt x="228" y="251"/>
                    <a:pt x="228" y="251"/>
                    <a:pt x="228" y="251"/>
                  </a:cubicBezTo>
                  <a:cubicBezTo>
                    <a:pt x="233" y="259"/>
                    <a:pt x="233" y="259"/>
                    <a:pt x="233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29" y="250"/>
                    <a:pt x="229" y="250"/>
                    <a:pt x="229" y="250"/>
                  </a:cubicBezTo>
                  <a:moveTo>
                    <a:pt x="13" y="247"/>
                  </a:moveTo>
                  <a:cubicBezTo>
                    <a:pt x="11" y="254"/>
                    <a:pt x="11" y="254"/>
                    <a:pt x="11" y="254"/>
                  </a:cubicBezTo>
                  <a:cubicBezTo>
                    <a:pt x="13" y="254"/>
                    <a:pt x="13" y="254"/>
                    <a:pt x="13" y="254"/>
                  </a:cubicBezTo>
                  <a:cubicBezTo>
                    <a:pt x="14" y="249"/>
                    <a:pt x="14" y="249"/>
                    <a:pt x="14" y="249"/>
                  </a:cubicBezTo>
                  <a:cubicBezTo>
                    <a:pt x="13" y="247"/>
                    <a:pt x="13" y="247"/>
                    <a:pt x="13" y="247"/>
                  </a:cubicBezTo>
                  <a:moveTo>
                    <a:pt x="18" y="223"/>
                  </a:moveTo>
                  <a:cubicBezTo>
                    <a:pt x="13" y="244"/>
                    <a:pt x="13" y="244"/>
                    <a:pt x="13" y="244"/>
                  </a:cubicBezTo>
                  <a:cubicBezTo>
                    <a:pt x="15" y="247"/>
                    <a:pt x="15" y="247"/>
                    <a:pt x="15" y="247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18" y="223"/>
                    <a:pt x="18" y="223"/>
                    <a:pt x="18" y="223"/>
                  </a:cubicBezTo>
                  <a:moveTo>
                    <a:pt x="20" y="215"/>
                  </a:moveTo>
                  <a:cubicBezTo>
                    <a:pt x="18" y="221"/>
                    <a:pt x="18" y="221"/>
                    <a:pt x="18" y="221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0" y="215"/>
                    <a:pt x="20" y="215"/>
                    <a:pt x="20" y="215"/>
                  </a:cubicBezTo>
                  <a:moveTo>
                    <a:pt x="203" y="207"/>
                  </a:moveTo>
                  <a:cubicBezTo>
                    <a:pt x="202" y="209"/>
                    <a:pt x="202" y="209"/>
                    <a:pt x="202" y="20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8" y="248"/>
                    <a:pt x="228" y="248"/>
                    <a:pt x="228" y="248"/>
                  </a:cubicBezTo>
                  <a:cubicBezTo>
                    <a:pt x="203" y="207"/>
                    <a:pt x="203" y="207"/>
                    <a:pt x="203" y="207"/>
                  </a:cubicBezTo>
                  <a:moveTo>
                    <a:pt x="22" y="206"/>
                  </a:moveTo>
                  <a:cubicBezTo>
                    <a:pt x="20" y="213"/>
                    <a:pt x="20" y="213"/>
                    <a:pt x="20" y="213"/>
                  </a:cubicBezTo>
                  <a:cubicBezTo>
                    <a:pt x="22" y="213"/>
                    <a:pt x="22" y="213"/>
                    <a:pt x="22" y="213"/>
                  </a:cubicBezTo>
                  <a:cubicBezTo>
                    <a:pt x="24" y="206"/>
                    <a:pt x="24" y="206"/>
                    <a:pt x="24" y="206"/>
                  </a:cubicBezTo>
                  <a:cubicBezTo>
                    <a:pt x="22" y="206"/>
                    <a:pt x="22" y="206"/>
                    <a:pt x="22" y="206"/>
                  </a:cubicBezTo>
                  <a:moveTo>
                    <a:pt x="202" y="205"/>
                  </a:moveTo>
                  <a:cubicBezTo>
                    <a:pt x="202" y="206"/>
                    <a:pt x="202" y="206"/>
                    <a:pt x="202" y="206"/>
                  </a:cubicBezTo>
                  <a:cubicBezTo>
                    <a:pt x="202" y="205"/>
                    <a:pt x="202" y="205"/>
                    <a:pt x="202" y="205"/>
                  </a:cubicBezTo>
                  <a:cubicBezTo>
                    <a:pt x="202" y="205"/>
                    <a:pt x="202" y="205"/>
                    <a:pt x="202" y="205"/>
                  </a:cubicBezTo>
                  <a:moveTo>
                    <a:pt x="26" y="195"/>
                  </a:moveTo>
                  <a:cubicBezTo>
                    <a:pt x="24" y="197"/>
                    <a:pt x="24" y="197"/>
                    <a:pt x="24" y="197"/>
                  </a:cubicBezTo>
                  <a:cubicBezTo>
                    <a:pt x="22" y="204"/>
                    <a:pt x="22" y="204"/>
                    <a:pt x="22" y="204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6" y="195"/>
                    <a:pt x="26" y="195"/>
                    <a:pt x="26" y="195"/>
                  </a:cubicBezTo>
                  <a:cubicBezTo>
                    <a:pt x="26" y="195"/>
                    <a:pt x="26" y="195"/>
                    <a:pt x="26" y="195"/>
                  </a:cubicBezTo>
                  <a:moveTo>
                    <a:pt x="27" y="191"/>
                  </a:moveTo>
                  <a:cubicBezTo>
                    <a:pt x="25" y="192"/>
                    <a:pt x="25" y="192"/>
                    <a:pt x="25" y="19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1"/>
                    <a:pt x="27" y="191"/>
                    <a:pt x="27" y="191"/>
                  </a:cubicBezTo>
                  <a:moveTo>
                    <a:pt x="26" y="188"/>
                  </a:moveTo>
                  <a:cubicBezTo>
                    <a:pt x="25" y="190"/>
                    <a:pt x="25" y="190"/>
                    <a:pt x="25" y="190"/>
                  </a:cubicBezTo>
                  <a:cubicBezTo>
                    <a:pt x="27" y="188"/>
                    <a:pt x="27" y="188"/>
                    <a:pt x="27" y="188"/>
                  </a:cubicBezTo>
                  <a:cubicBezTo>
                    <a:pt x="26" y="188"/>
                    <a:pt x="26" y="188"/>
                    <a:pt x="26" y="188"/>
                  </a:cubicBezTo>
                  <a:moveTo>
                    <a:pt x="182" y="172"/>
                  </a:moveTo>
                  <a:cubicBezTo>
                    <a:pt x="180" y="173"/>
                    <a:pt x="180" y="173"/>
                    <a:pt x="180" y="173"/>
                  </a:cubicBezTo>
                  <a:cubicBezTo>
                    <a:pt x="200" y="205"/>
                    <a:pt x="200" y="205"/>
                    <a:pt x="200" y="205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82" y="172"/>
                    <a:pt x="182" y="172"/>
                    <a:pt x="182" y="172"/>
                  </a:cubicBezTo>
                  <a:moveTo>
                    <a:pt x="178" y="165"/>
                  </a:moveTo>
                  <a:cubicBezTo>
                    <a:pt x="176" y="166"/>
                    <a:pt x="176" y="166"/>
                    <a:pt x="176" y="166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8" y="165"/>
                    <a:pt x="178" y="165"/>
                    <a:pt x="178" y="165"/>
                  </a:cubicBezTo>
                  <a:moveTo>
                    <a:pt x="34" y="160"/>
                  </a:moveTo>
                  <a:cubicBezTo>
                    <a:pt x="29" y="175"/>
                    <a:pt x="29" y="175"/>
                    <a:pt x="29" y="175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3" y="163"/>
                    <a:pt x="33" y="163"/>
                    <a:pt x="33" y="163"/>
                  </a:cubicBezTo>
                  <a:cubicBezTo>
                    <a:pt x="34" y="160"/>
                    <a:pt x="34" y="160"/>
                    <a:pt x="34" y="160"/>
                  </a:cubicBezTo>
                  <a:moveTo>
                    <a:pt x="33" y="155"/>
                  </a:moveTo>
                  <a:cubicBezTo>
                    <a:pt x="33" y="156"/>
                    <a:pt x="33" y="156"/>
                    <a:pt x="33" y="156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3" y="155"/>
                    <a:pt x="33" y="155"/>
                    <a:pt x="33" y="155"/>
                  </a:cubicBezTo>
                  <a:moveTo>
                    <a:pt x="171" y="154"/>
                  </a:moveTo>
                  <a:cubicBezTo>
                    <a:pt x="169" y="155"/>
                    <a:pt x="169" y="155"/>
                    <a:pt x="169" y="155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1" y="154"/>
                    <a:pt x="171" y="154"/>
                    <a:pt x="171" y="154"/>
                  </a:cubicBezTo>
                  <a:moveTo>
                    <a:pt x="36" y="149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6" y="149"/>
                    <a:pt x="36" y="149"/>
                    <a:pt x="36" y="149"/>
                  </a:cubicBezTo>
                  <a:moveTo>
                    <a:pt x="167" y="147"/>
                  </a:moveTo>
                  <a:cubicBezTo>
                    <a:pt x="166" y="150"/>
                    <a:pt x="166" y="150"/>
                    <a:pt x="166" y="150"/>
                  </a:cubicBezTo>
                  <a:cubicBezTo>
                    <a:pt x="168" y="153"/>
                    <a:pt x="168" y="153"/>
                    <a:pt x="168" y="153"/>
                  </a:cubicBezTo>
                  <a:cubicBezTo>
                    <a:pt x="170" y="152"/>
                    <a:pt x="170" y="152"/>
                    <a:pt x="170" y="152"/>
                  </a:cubicBezTo>
                  <a:cubicBezTo>
                    <a:pt x="167" y="147"/>
                    <a:pt x="167" y="147"/>
                    <a:pt x="167" y="147"/>
                  </a:cubicBezTo>
                  <a:moveTo>
                    <a:pt x="164" y="142"/>
                  </a:moveTo>
                  <a:cubicBezTo>
                    <a:pt x="162" y="142"/>
                    <a:pt x="162" y="142"/>
                    <a:pt x="162" y="142"/>
                  </a:cubicBezTo>
                  <a:cubicBezTo>
                    <a:pt x="165" y="147"/>
                    <a:pt x="165" y="147"/>
                    <a:pt x="165" y="147"/>
                  </a:cubicBezTo>
                  <a:cubicBezTo>
                    <a:pt x="166" y="145"/>
                    <a:pt x="166" y="145"/>
                    <a:pt x="166" y="145"/>
                  </a:cubicBezTo>
                  <a:cubicBezTo>
                    <a:pt x="164" y="142"/>
                    <a:pt x="164" y="142"/>
                    <a:pt x="164" y="142"/>
                  </a:cubicBezTo>
                  <a:moveTo>
                    <a:pt x="144" y="109"/>
                  </a:moveTo>
                  <a:cubicBezTo>
                    <a:pt x="144" y="112"/>
                    <a:pt x="144" y="112"/>
                    <a:pt x="144" y="112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3" y="140"/>
                    <a:pt x="163" y="140"/>
                    <a:pt x="163" y="140"/>
                  </a:cubicBezTo>
                  <a:cubicBezTo>
                    <a:pt x="144" y="109"/>
                    <a:pt x="144" y="109"/>
                    <a:pt x="144" y="109"/>
                  </a:cubicBezTo>
                  <a:moveTo>
                    <a:pt x="141" y="104"/>
                  </a:moveTo>
                  <a:cubicBezTo>
                    <a:pt x="139" y="105"/>
                    <a:pt x="139" y="105"/>
                    <a:pt x="139" y="105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41" y="104"/>
                    <a:pt x="141" y="104"/>
                    <a:pt x="141" y="104"/>
                  </a:cubicBezTo>
                  <a:moveTo>
                    <a:pt x="139" y="101"/>
                  </a:moveTo>
                  <a:cubicBezTo>
                    <a:pt x="138" y="102"/>
                    <a:pt x="138" y="102"/>
                    <a:pt x="138" y="102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39" y="101"/>
                    <a:pt x="139" y="101"/>
                    <a:pt x="139" y="101"/>
                  </a:cubicBezTo>
                  <a:moveTo>
                    <a:pt x="50" y="85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35" y="148"/>
                    <a:pt x="35" y="148"/>
                    <a:pt x="35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50" y="85"/>
                    <a:pt x="50" y="85"/>
                    <a:pt x="50" y="85"/>
                  </a:cubicBezTo>
                  <a:moveTo>
                    <a:pt x="90" y="23"/>
                  </a:moveTo>
                  <a:cubicBezTo>
                    <a:pt x="137" y="101"/>
                    <a:pt x="137" y="101"/>
                    <a:pt x="137" y="101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0" y="23"/>
                    <a:pt x="90" y="23"/>
                    <a:pt x="90" y="23"/>
                  </a:cubicBezTo>
                  <a:moveTo>
                    <a:pt x="66" y="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6" y="4"/>
                    <a:pt x="66" y="4"/>
                    <a:pt x="66" y="4"/>
                  </a:cubicBezTo>
                  <a:moveTo>
                    <a:pt x="67" y="1"/>
                  </a:moveTo>
                  <a:cubicBezTo>
                    <a:pt x="67" y="2"/>
                    <a:pt x="67" y="2"/>
                    <a:pt x="67" y="2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8" y="1"/>
                    <a:pt x="68" y="1"/>
                    <a:pt x="67" y="1"/>
                  </a:cubicBezTo>
                  <a:moveTo>
                    <a:pt x="78" y="0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78" y="0"/>
                    <a:pt x="78" y="0"/>
                    <a:pt x="7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8" name="Freeform 8"/>
            <p:cNvSpPr>
              <a:spLocks noEditPoints="1"/>
            </p:cNvSpPr>
            <p:nvPr/>
          </p:nvSpPr>
          <p:spPr bwMode="auto">
            <a:xfrm>
              <a:off x="7319990" y="2989328"/>
              <a:ext cx="754990" cy="483051"/>
            </a:xfrm>
            <a:custGeom>
              <a:avLst/>
              <a:gdLst>
                <a:gd name="T0" fmla="*/ 169 w 178"/>
                <a:gd name="T1" fmla="*/ 125 h 125"/>
                <a:gd name="T2" fmla="*/ 170 w 178"/>
                <a:gd name="T3" fmla="*/ 125 h 125"/>
                <a:gd name="T4" fmla="*/ 170 w 178"/>
                <a:gd name="T5" fmla="*/ 124 h 125"/>
                <a:gd name="T6" fmla="*/ 165 w 178"/>
                <a:gd name="T7" fmla="*/ 124 h 125"/>
                <a:gd name="T8" fmla="*/ 167 w 178"/>
                <a:gd name="T9" fmla="*/ 125 h 125"/>
                <a:gd name="T10" fmla="*/ 167 w 178"/>
                <a:gd name="T11" fmla="*/ 124 h 125"/>
                <a:gd name="T12" fmla="*/ 150 w 178"/>
                <a:gd name="T13" fmla="*/ 123 h 125"/>
                <a:gd name="T14" fmla="*/ 149 w 178"/>
                <a:gd name="T15" fmla="*/ 125 h 125"/>
                <a:gd name="T16" fmla="*/ 163 w 178"/>
                <a:gd name="T17" fmla="*/ 125 h 125"/>
                <a:gd name="T18" fmla="*/ 150 w 178"/>
                <a:gd name="T19" fmla="*/ 123 h 125"/>
                <a:gd name="T20" fmla="*/ 130 w 178"/>
                <a:gd name="T21" fmla="*/ 125 h 125"/>
                <a:gd name="T22" fmla="*/ 146 w 178"/>
                <a:gd name="T23" fmla="*/ 124 h 125"/>
                <a:gd name="T24" fmla="*/ 130 w 178"/>
                <a:gd name="T25" fmla="*/ 123 h 125"/>
                <a:gd name="T26" fmla="*/ 59 w 178"/>
                <a:gd name="T27" fmla="*/ 125 h 125"/>
                <a:gd name="T28" fmla="*/ 129 w 178"/>
                <a:gd name="T29" fmla="*/ 123 h 125"/>
                <a:gd name="T30" fmla="*/ 14 w 178"/>
                <a:gd name="T31" fmla="*/ 123 h 125"/>
                <a:gd name="T32" fmla="*/ 57 w 178"/>
                <a:gd name="T33" fmla="*/ 125 h 125"/>
                <a:gd name="T34" fmla="*/ 14 w 178"/>
                <a:gd name="T35" fmla="*/ 123 h 125"/>
                <a:gd name="T36" fmla="*/ 175 w 178"/>
                <a:gd name="T37" fmla="*/ 121 h 125"/>
                <a:gd name="T38" fmla="*/ 174 w 178"/>
                <a:gd name="T39" fmla="*/ 124 h 125"/>
                <a:gd name="T40" fmla="*/ 176 w 178"/>
                <a:gd name="T41" fmla="*/ 125 h 125"/>
                <a:gd name="T42" fmla="*/ 177 w 178"/>
                <a:gd name="T43" fmla="*/ 123 h 125"/>
                <a:gd name="T44" fmla="*/ 176 w 178"/>
                <a:gd name="T45" fmla="*/ 121 h 125"/>
                <a:gd name="T46" fmla="*/ 177 w 178"/>
                <a:gd name="T47" fmla="*/ 119 h 125"/>
                <a:gd name="T48" fmla="*/ 177 w 178"/>
                <a:gd name="T49" fmla="*/ 119 h 125"/>
                <a:gd name="T50" fmla="*/ 175 w 178"/>
                <a:gd name="T51" fmla="*/ 114 h 125"/>
                <a:gd name="T52" fmla="*/ 175 w 178"/>
                <a:gd name="T53" fmla="*/ 118 h 125"/>
                <a:gd name="T54" fmla="*/ 177 w 178"/>
                <a:gd name="T55" fmla="*/ 113 h 125"/>
                <a:gd name="T56" fmla="*/ 173 w 178"/>
                <a:gd name="T57" fmla="*/ 77 h 125"/>
                <a:gd name="T58" fmla="*/ 175 w 178"/>
                <a:gd name="T59" fmla="*/ 92 h 125"/>
                <a:gd name="T60" fmla="*/ 175 w 178"/>
                <a:gd name="T61" fmla="*/ 77 h 125"/>
                <a:gd name="T62" fmla="*/ 0 w 178"/>
                <a:gd name="T63" fmla="*/ 123 h 125"/>
                <a:gd name="T64" fmla="*/ 2 w 178"/>
                <a:gd name="T65" fmla="*/ 124 h 125"/>
                <a:gd name="T66" fmla="*/ 12 w 178"/>
                <a:gd name="T67" fmla="*/ 123 h 125"/>
                <a:gd name="T68" fmla="*/ 2 w 178"/>
                <a:gd name="T69" fmla="*/ 71 h 125"/>
                <a:gd name="T70" fmla="*/ 0 w 178"/>
                <a:gd name="T71" fmla="*/ 50 h 125"/>
                <a:gd name="T72" fmla="*/ 2 w 178"/>
                <a:gd name="T73" fmla="*/ 61 h 125"/>
                <a:gd name="T74" fmla="*/ 0 w 178"/>
                <a:gd name="T75" fmla="*/ 50 h 125"/>
                <a:gd name="T76" fmla="*/ 0 w 178"/>
                <a:gd name="T77" fmla="*/ 42 h 125"/>
                <a:gd name="T78" fmla="*/ 2 w 178"/>
                <a:gd name="T79" fmla="*/ 49 h 125"/>
                <a:gd name="T80" fmla="*/ 0 w 178"/>
                <a:gd name="T81" fmla="*/ 38 h 125"/>
                <a:gd name="T82" fmla="*/ 2 w 178"/>
                <a:gd name="T83" fmla="*/ 40 h 125"/>
                <a:gd name="T84" fmla="*/ 1 w 178"/>
                <a:gd name="T85" fmla="*/ 38 h 125"/>
                <a:gd name="T86" fmla="*/ 172 w 178"/>
                <a:gd name="T87" fmla="*/ 28 h 125"/>
                <a:gd name="T88" fmla="*/ 173 w 178"/>
                <a:gd name="T89" fmla="*/ 75 h 125"/>
                <a:gd name="T90" fmla="*/ 172 w 178"/>
                <a:gd name="T91" fmla="*/ 28 h 125"/>
                <a:gd name="T92" fmla="*/ 5 w 178"/>
                <a:gd name="T93" fmla="*/ 31 h 125"/>
                <a:gd name="T94" fmla="*/ 38 w 178"/>
                <a:gd name="T95" fmla="*/ 27 h 125"/>
                <a:gd name="T96" fmla="*/ 171 w 178"/>
                <a:gd name="T97" fmla="*/ 10 h 125"/>
                <a:gd name="T98" fmla="*/ 170 w 178"/>
                <a:gd name="T99" fmla="*/ 26 h 125"/>
                <a:gd name="T100" fmla="*/ 171 w 178"/>
                <a:gd name="T101" fmla="*/ 10 h 125"/>
                <a:gd name="T102" fmla="*/ 39 w 178"/>
                <a:gd name="T103" fmla="*/ 24 h 125"/>
                <a:gd name="T104" fmla="*/ 135 w 178"/>
                <a:gd name="T105" fmla="*/ 6 h 125"/>
                <a:gd name="T106" fmla="*/ 156 w 178"/>
                <a:gd name="T107" fmla="*/ 0 h 125"/>
                <a:gd name="T108" fmla="*/ 137 w 178"/>
                <a:gd name="T109" fmla="*/ 6 h 125"/>
                <a:gd name="T110" fmla="*/ 156 w 178"/>
                <a:gd name="T1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8" h="125">
                  <a:moveTo>
                    <a:pt x="170" y="124"/>
                  </a:moveTo>
                  <a:cubicBezTo>
                    <a:pt x="169" y="125"/>
                    <a:pt x="169" y="125"/>
                    <a:pt x="169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1" y="124"/>
                    <a:pt x="171" y="124"/>
                    <a:pt x="171" y="124"/>
                  </a:cubicBezTo>
                  <a:cubicBezTo>
                    <a:pt x="170" y="124"/>
                    <a:pt x="170" y="124"/>
                    <a:pt x="170" y="124"/>
                  </a:cubicBezTo>
                  <a:moveTo>
                    <a:pt x="165" y="124"/>
                  </a:moveTo>
                  <a:cubicBezTo>
                    <a:pt x="165" y="124"/>
                    <a:pt x="165" y="124"/>
                    <a:pt x="165" y="124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5" y="124"/>
                    <a:pt x="165" y="124"/>
                    <a:pt x="165" y="124"/>
                  </a:cubicBezTo>
                  <a:moveTo>
                    <a:pt x="150" y="123"/>
                  </a:moveTo>
                  <a:cubicBezTo>
                    <a:pt x="148" y="125"/>
                    <a:pt x="148" y="125"/>
                    <a:pt x="148" y="125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0" y="123"/>
                    <a:pt x="150" y="123"/>
                    <a:pt x="150" y="123"/>
                  </a:cubicBezTo>
                  <a:moveTo>
                    <a:pt x="130" y="123"/>
                  </a:moveTo>
                  <a:cubicBezTo>
                    <a:pt x="130" y="125"/>
                    <a:pt x="130" y="125"/>
                    <a:pt x="130" y="125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30" y="123"/>
                    <a:pt x="130" y="123"/>
                    <a:pt x="130" y="123"/>
                  </a:cubicBezTo>
                  <a:moveTo>
                    <a:pt x="58" y="123"/>
                  </a:moveTo>
                  <a:cubicBezTo>
                    <a:pt x="59" y="125"/>
                    <a:pt x="59" y="125"/>
                    <a:pt x="59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58" y="123"/>
                    <a:pt x="58" y="123"/>
                    <a:pt x="58" y="123"/>
                  </a:cubicBezTo>
                  <a:moveTo>
                    <a:pt x="14" y="123"/>
                  </a:moveTo>
                  <a:cubicBezTo>
                    <a:pt x="14" y="124"/>
                    <a:pt x="14" y="124"/>
                    <a:pt x="14" y="12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14" y="123"/>
                    <a:pt x="14" y="123"/>
                    <a:pt x="14" y="123"/>
                  </a:cubicBezTo>
                  <a:moveTo>
                    <a:pt x="176" y="121"/>
                  </a:moveTo>
                  <a:cubicBezTo>
                    <a:pt x="175" y="121"/>
                    <a:pt x="175" y="121"/>
                    <a:pt x="175" y="121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6" y="125"/>
                    <a:pt x="176" y="125"/>
                    <a:pt x="176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7" y="121"/>
                    <a:pt x="177" y="121"/>
                    <a:pt x="177" y="121"/>
                  </a:cubicBezTo>
                  <a:cubicBezTo>
                    <a:pt x="176" y="121"/>
                    <a:pt x="176" y="121"/>
                    <a:pt x="176" y="121"/>
                  </a:cubicBezTo>
                  <a:moveTo>
                    <a:pt x="177" y="119"/>
                  </a:move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moveTo>
                    <a:pt x="177" y="113"/>
                  </a:moveTo>
                  <a:cubicBezTo>
                    <a:pt x="176" y="114"/>
                    <a:pt x="176" y="114"/>
                    <a:pt x="175" y="114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7" y="117"/>
                    <a:pt x="177" y="117"/>
                    <a:pt x="177" y="117"/>
                  </a:cubicBezTo>
                  <a:cubicBezTo>
                    <a:pt x="177" y="113"/>
                    <a:pt x="177" y="113"/>
                    <a:pt x="177" y="113"/>
                  </a:cubicBezTo>
                  <a:moveTo>
                    <a:pt x="175" y="77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74" y="92"/>
                    <a:pt x="174" y="92"/>
                    <a:pt x="174" y="92"/>
                  </a:cubicBezTo>
                  <a:cubicBezTo>
                    <a:pt x="174" y="92"/>
                    <a:pt x="175" y="92"/>
                    <a:pt x="175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5" y="77"/>
                    <a:pt x="175" y="77"/>
                    <a:pt x="175" y="77"/>
                  </a:cubicBezTo>
                  <a:moveTo>
                    <a:pt x="0" y="62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0" y="62"/>
                    <a:pt x="0" y="62"/>
                    <a:pt x="0" y="62"/>
                  </a:cubicBezTo>
                  <a:moveTo>
                    <a:pt x="0" y="5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0"/>
                    <a:pt x="0" y="50"/>
                    <a:pt x="0" y="50"/>
                  </a:cubicBezTo>
                  <a:moveTo>
                    <a:pt x="2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2"/>
                    <a:pt x="2" y="42"/>
                    <a:pt x="2" y="42"/>
                  </a:cubicBezTo>
                  <a:moveTo>
                    <a:pt x="0" y="3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8"/>
                  </a:cubicBezTo>
                  <a:cubicBezTo>
                    <a:pt x="1" y="38"/>
                    <a:pt x="0" y="38"/>
                    <a:pt x="0" y="38"/>
                  </a:cubicBezTo>
                  <a:moveTo>
                    <a:pt x="172" y="28"/>
                  </a:moveTo>
                  <a:cubicBezTo>
                    <a:pt x="170" y="28"/>
                    <a:pt x="170" y="28"/>
                    <a:pt x="170" y="28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72" y="28"/>
                    <a:pt x="172" y="28"/>
                    <a:pt x="172" y="28"/>
                  </a:cubicBezTo>
                  <a:moveTo>
                    <a:pt x="37" y="25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71" y="10"/>
                  </a:moveTo>
                  <a:cubicBezTo>
                    <a:pt x="171" y="10"/>
                    <a:pt x="170" y="10"/>
                    <a:pt x="169" y="10"/>
                  </a:cubicBezTo>
                  <a:cubicBezTo>
                    <a:pt x="170" y="26"/>
                    <a:pt x="170" y="26"/>
                    <a:pt x="170" y="26"/>
                  </a:cubicBezTo>
                  <a:cubicBezTo>
                    <a:pt x="172" y="26"/>
                    <a:pt x="172" y="26"/>
                    <a:pt x="172" y="26"/>
                  </a:cubicBezTo>
                  <a:cubicBezTo>
                    <a:pt x="171" y="10"/>
                    <a:pt x="171" y="10"/>
                    <a:pt x="171" y="10"/>
                  </a:cubicBezTo>
                  <a:moveTo>
                    <a:pt x="135" y="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moveTo>
                    <a:pt x="156" y="0"/>
                  </a:moveTo>
                  <a:cubicBezTo>
                    <a:pt x="137" y="4"/>
                    <a:pt x="137" y="4"/>
                    <a:pt x="137" y="4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6" y="1"/>
                    <a:pt x="15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9" name="Freeform 9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close/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close/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close/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close/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close/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close/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close/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close/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close/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close/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close/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close/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close/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close/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close/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close/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close/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close/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close/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0" name="Freeform 10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1" name="Freeform 11"/>
            <p:cNvSpPr>
              <a:spLocks noEditPoints="1"/>
            </p:cNvSpPr>
            <p:nvPr/>
          </p:nvSpPr>
          <p:spPr bwMode="auto">
            <a:xfrm>
              <a:off x="7353983" y="2468869"/>
              <a:ext cx="1046609" cy="1543482"/>
            </a:xfrm>
            <a:custGeom>
              <a:avLst/>
              <a:gdLst>
                <a:gd name="T0" fmla="*/ 87 w 247"/>
                <a:gd name="T1" fmla="*/ 400 h 400"/>
                <a:gd name="T2" fmla="*/ 72 w 247"/>
                <a:gd name="T3" fmla="*/ 379 h 400"/>
                <a:gd name="T4" fmla="*/ 75 w 247"/>
                <a:gd name="T5" fmla="*/ 382 h 400"/>
                <a:gd name="T6" fmla="*/ 98 w 247"/>
                <a:gd name="T7" fmla="*/ 377 h 400"/>
                <a:gd name="T8" fmla="*/ 100 w 247"/>
                <a:gd name="T9" fmla="*/ 377 h 400"/>
                <a:gd name="T10" fmla="*/ 71 w 247"/>
                <a:gd name="T11" fmla="*/ 376 h 400"/>
                <a:gd name="T12" fmla="*/ 72 w 247"/>
                <a:gd name="T13" fmla="*/ 371 h 400"/>
                <a:gd name="T14" fmla="*/ 72 w 247"/>
                <a:gd name="T15" fmla="*/ 371 h 400"/>
                <a:gd name="T16" fmla="*/ 99 w 247"/>
                <a:gd name="T17" fmla="*/ 375 h 400"/>
                <a:gd name="T18" fmla="*/ 116 w 247"/>
                <a:gd name="T19" fmla="*/ 342 h 400"/>
                <a:gd name="T20" fmla="*/ 108 w 247"/>
                <a:gd name="T21" fmla="*/ 362 h 400"/>
                <a:gd name="T22" fmla="*/ 61 w 247"/>
                <a:gd name="T23" fmla="*/ 321 h 400"/>
                <a:gd name="T24" fmla="*/ 63 w 247"/>
                <a:gd name="T25" fmla="*/ 324 h 400"/>
                <a:gd name="T26" fmla="*/ 61 w 247"/>
                <a:gd name="T27" fmla="*/ 319 h 400"/>
                <a:gd name="T28" fmla="*/ 61 w 247"/>
                <a:gd name="T29" fmla="*/ 312 h 400"/>
                <a:gd name="T30" fmla="*/ 62 w 247"/>
                <a:gd name="T31" fmla="*/ 317 h 400"/>
                <a:gd name="T32" fmla="*/ 118 w 247"/>
                <a:gd name="T33" fmla="*/ 338 h 400"/>
                <a:gd name="T34" fmla="*/ 133 w 247"/>
                <a:gd name="T35" fmla="*/ 311 h 400"/>
                <a:gd name="T36" fmla="*/ 60 w 247"/>
                <a:gd name="T37" fmla="*/ 310 h 400"/>
                <a:gd name="T38" fmla="*/ 138 w 247"/>
                <a:gd name="T39" fmla="*/ 299 h 400"/>
                <a:gd name="T40" fmla="*/ 140 w 247"/>
                <a:gd name="T41" fmla="*/ 300 h 400"/>
                <a:gd name="T42" fmla="*/ 58 w 247"/>
                <a:gd name="T43" fmla="*/ 306 h 400"/>
                <a:gd name="T44" fmla="*/ 55 w 247"/>
                <a:gd name="T45" fmla="*/ 292 h 400"/>
                <a:gd name="T46" fmla="*/ 57 w 247"/>
                <a:gd name="T47" fmla="*/ 290 h 400"/>
                <a:gd name="T48" fmla="*/ 148 w 247"/>
                <a:gd name="T49" fmla="*/ 282 h 400"/>
                <a:gd name="T50" fmla="*/ 149 w 247"/>
                <a:gd name="T51" fmla="*/ 284 h 400"/>
                <a:gd name="T52" fmla="*/ 150 w 247"/>
                <a:gd name="T53" fmla="*/ 277 h 400"/>
                <a:gd name="T54" fmla="*/ 155 w 247"/>
                <a:gd name="T55" fmla="*/ 271 h 400"/>
                <a:gd name="T56" fmla="*/ 154 w 247"/>
                <a:gd name="T57" fmla="*/ 270 h 400"/>
                <a:gd name="T58" fmla="*/ 158 w 247"/>
                <a:gd name="T59" fmla="*/ 262 h 400"/>
                <a:gd name="T60" fmla="*/ 159 w 247"/>
                <a:gd name="T61" fmla="*/ 263 h 400"/>
                <a:gd name="T62" fmla="*/ 159 w 247"/>
                <a:gd name="T63" fmla="*/ 260 h 400"/>
                <a:gd name="T64" fmla="*/ 159 w 247"/>
                <a:gd name="T65" fmla="*/ 260 h 400"/>
                <a:gd name="T66" fmla="*/ 161 w 247"/>
                <a:gd name="T67" fmla="*/ 260 h 400"/>
                <a:gd name="T68" fmla="*/ 162 w 247"/>
                <a:gd name="T69" fmla="*/ 253 h 400"/>
                <a:gd name="T70" fmla="*/ 163 w 247"/>
                <a:gd name="T71" fmla="*/ 252 h 400"/>
                <a:gd name="T72" fmla="*/ 175 w 247"/>
                <a:gd name="T73" fmla="*/ 230 h 400"/>
                <a:gd name="T74" fmla="*/ 174 w 247"/>
                <a:gd name="T75" fmla="*/ 235 h 400"/>
                <a:gd name="T76" fmla="*/ 187 w 247"/>
                <a:gd name="T77" fmla="*/ 211 h 400"/>
                <a:gd name="T78" fmla="*/ 178 w 247"/>
                <a:gd name="T79" fmla="*/ 228 h 400"/>
                <a:gd name="T80" fmla="*/ 48 w 247"/>
                <a:gd name="T81" fmla="*/ 258 h 400"/>
                <a:gd name="T82" fmla="*/ 56 w 247"/>
                <a:gd name="T83" fmla="*/ 286 h 400"/>
                <a:gd name="T84" fmla="*/ 40 w 247"/>
                <a:gd name="T85" fmla="*/ 205 h 400"/>
                <a:gd name="T86" fmla="*/ 32 w 247"/>
                <a:gd name="T87" fmla="*/ 174 h 400"/>
                <a:gd name="T88" fmla="*/ 34 w 247"/>
                <a:gd name="T89" fmla="*/ 174 h 400"/>
                <a:gd name="T90" fmla="*/ 186 w 247"/>
                <a:gd name="T91" fmla="*/ 209 h 400"/>
                <a:gd name="T92" fmla="*/ 214 w 247"/>
                <a:gd name="T93" fmla="*/ 154 h 400"/>
                <a:gd name="T94" fmla="*/ 216 w 247"/>
                <a:gd name="T95" fmla="*/ 156 h 400"/>
                <a:gd name="T96" fmla="*/ 215 w 247"/>
                <a:gd name="T97" fmla="*/ 153 h 400"/>
                <a:gd name="T98" fmla="*/ 220 w 247"/>
                <a:gd name="T99" fmla="*/ 143 h 400"/>
                <a:gd name="T100" fmla="*/ 223 w 247"/>
                <a:gd name="T101" fmla="*/ 142 h 400"/>
                <a:gd name="T102" fmla="*/ 2 w 247"/>
                <a:gd name="T103" fmla="*/ 10 h 400"/>
                <a:gd name="T104" fmla="*/ 30 w 247"/>
                <a:gd name="T105" fmla="*/ 162 h 400"/>
                <a:gd name="T106" fmla="*/ 31 w 247"/>
                <a:gd name="T107" fmla="*/ 161 h 400"/>
                <a:gd name="T108" fmla="*/ 8 w 247"/>
                <a:gd name="T109" fmla="*/ 0 h 400"/>
                <a:gd name="T110" fmla="*/ 222 w 247"/>
                <a:gd name="T111" fmla="*/ 139 h 400"/>
                <a:gd name="T112" fmla="*/ 247 w 247"/>
                <a:gd name="T113" fmla="*/ 9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7" h="400">
                  <a:moveTo>
                    <a:pt x="87" y="397"/>
                  </a:moveTo>
                  <a:cubicBezTo>
                    <a:pt x="86" y="400"/>
                    <a:pt x="86" y="400"/>
                    <a:pt x="86" y="400"/>
                  </a:cubicBezTo>
                  <a:cubicBezTo>
                    <a:pt x="86" y="400"/>
                    <a:pt x="87" y="400"/>
                    <a:pt x="87" y="400"/>
                  </a:cubicBezTo>
                  <a:cubicBezTo>
                    <a:pt x="88" y="398"/>
                    <a:pt x="88" y="398"/>
                    <a:pt x="88" y="398"/>
                  </a:cubicBezTo>
                  <a:cubicBezTo>
                    <a:pt x="87" y="397"/>
                    <a:pt x="87" y="397"/>
                    <a:pt x="87" y="397"/>
                  </a:cubicBezTo>
                  <a:moveTo>
                    <a:pt x="72" y="379"/>
                  </a:moveTo>
                  <a:cubicBezTo>
                    <a:pt x="76" y="399"/>
                    <a:pt x="76" y="399"/>
                    <a:pt x="76" y="399"/>
                  </a:cubicBezTo>
                  <a:cubicBezTo>
                    <a:pt x="77" y="399"/>
                    <a:pt x="77" y="399"/>
                    <a:pt x="78" y="399"/>
                  </a:cubicBezTo>
                  <a:cubicBezTo>
                    <a:pt x="75" y="382"/>
                    <a:pt x="75" y="382"/>
                    <a:pt x="75" y="382"/>
                  </a:cubicBezTo>
                  <a:cubicBezTo>
                    <a:pt x="72" y="379"/>
                    <a:pt x="72" y="379"/>
                    <a:pt x="72" y="379"/>
                  </a:cubicBezTo>
                  <a:moveTo>
                    <a:pt x="100" y="377"/>
                  </a:moveTo>
                  <a:cubicBezTo>
                    <a:pt x="98" y="377"/>
                    <a:pt x="98" y="377"/>
                    <a:pt x="98" y="377"/>
                  </a:cubicBezTo>
                  <a:cubicBezTo>
                    <a:pt x="88" y="395"/>
                    <a:pt x="88" y="395"/>
                    <a:pt x="88" y="395"/>
                  </a:cubicBezTo>
                  <a:cubicBezTo>
                    <a:pt x="89" y="397"/>
                    <a:pt x="89" y="397"/>
                    <a:pt x="89" y="397"/>
                  </a:cubicBezTo>
                  <a:cubicBezTo>
                    <a:pt x="100" y="377"/>
                    <a:pt x="100" y="377"/>
                    <a:pt x="100" y="377"/>
                  </a:cubicBezTo>
                  <a:moveTo>
                    <a:pt x="73" y="374"/>
                  </a:moveTo>
                  <a:cubicBezTo>
                    <a:pt x="71" y="374"/>
                    <a:pt x="71" y="374"/>
                    <a:pt x="71" y="374"/>
                  </a:cubicBezTo>
                  <a:cubicBezTo>
                    <a:pt x="71" y="376"/>
                    <a:pt x="71" y="376"/>
                    <a:pt x="71" y="376"/>
                  </a:cubicBezTo>
                  <a:cubicBezTo>
                    <a:pt x="74" y="379"/>
                    <a:pt x="74" y="379"/>
                    <a:pt x="74" y="379"/>
                  </a:cubicBezTo>
                  <a:cubicBezTo>
                    <a:pt x="73" y="374"/>
                    <a:pt x="73" y="374"/>
                    <a:pt x="73" y="374"/>
                  </a:cubicBezTo>
                  <a:moveTo>
                    <a:pt x="72" y="371"/>
                  </a:moveTo>
                  <a:cubicBezTo>
                    <a:pt x="71" y="372"/>
                    <a:pt x="71" y="372"/>
                    <a:pt x="71" y="372"/>
                  </a:cubicBezTo>
                  <a:cubicBezTo>
                    <a:pt x="72" y="372"/>
                    <a:pt x="72" y="372"/>
                    <a:pt x="72" y="372"/>
                  </a:cubicBezTo>
                  <a:cubicBezTo>
                    <a:pt x="72" y="371"/>
                    <a:pt x="72" y="371"/>
                    <a:pt x="72" y="371"/>
                  </a:cubicBezTo>
                  <a:moveTo>
                    <a:pt x="106" y="365"/>
                  </a:moveTo>
                  <a:cubicBezTo>
                    <a:pt x="103" y="367"/>
                    <a:pt x="103" y="367"/>
                    <a:pt x="103" y="367"/>
                  </a:cubicBezTo>
                  <a:cubicBezTo>
                    <a:pt x="99" y="375"/>
                    <a:pt x="99" y="375"/>
                    <a:pt x="99" y="375"/>
                  </a:cubicBezTo>
                  <a:cubicBezTo>
                    <a:pt x="101" y="375"/>
                    <a:pt x="101" y="375"/>
                    <a:pt x="101" y="375"/>
                  </a:cubicBezTo>
                  <a:cubicBezTo>
                    <a:pt x="106" y="365"/>
                    <a:pt x="106" y="365"/>
                    <a:pt x="106" y="365"/>
                  </a:cubicBezTo>
                  <a:moveTo>
                    <a:pt x="116" y="342"/>
                  </a:moveTo>
                  <a:cubicBezTo>
                    <a:pt x="105" y="363"/>
                    <a:pt x="105" y="363"/>
                    <a:pt x="105" y="363"/>
                  </a:cubicBezTo>
                  <a:cubicBezTo>
                    <a:pt x="105" y="363"/>
                    <a:pt x="105" y="363"/>
                    <a:pt x="105" y="363"/>
                  </a:cubicBezTo>
                  <a:cubicBezTo>
                    <a:pt x="108" y="362"/>
                    <a:pt x="108" y="362"/>
                    <a:pt x="108" y="362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6" y="342"/>
                    <a:pt x="116" y="342"/>
                    <a:pt x="116" y="342"/>
                  </a:cubicBezTo>
                  <a:moveTo>
                    <a:pt x="61" y="321"/>
                  </a:moveTo>
                  <a:cubicBezTo>
                    <a:pt x="70" y="370"/>
                    <a:pt x="70" y="370"/>
                    <a:pt x="70" y="370"/>
                  </a:cubicBezTo>
                  <a:cubicBezTo>
                    <a:pt x="72" y="368"/>
                    <a:pt x="72" y="368"/>
                    <a:pt x="72" y="368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61" y="321"/>
                    <a:pt x="61" y="321"/>
                    <a:pt x="61" y="321"/>
                  </a:cubicBezTo>
                  <a:moveTo>
                    <a:pt x="62" y="319"/>
                  </a:moveTo>
                  <a:cubicBezTo>
                    <a:pt x="61" y="319"/>
                    <a:pt x="61" y="319"/>
                    <a:pt x="61" y="319"/>
                  </a:cubicBezTo>
                  <a:cubicBezTo>
                    <a:pt x="62" y="320"/>
                    <a:pt x="62" y="320"/>
                    <a:pt x="62" y="320"/>
                  </a:cubicBezTo>
                  <a:cubicBezTo>
                    <a:pt x="62" y="319"/>
                    <a:pt x="62" y="319"/>
                    <a:pt x="62" y="319"/>
                  </a:cubicBezTo>
                  <a:moveTo>
                    <a:pt x="61" y="312"/>
                  </a:moveTo>
                  <a:cubicBezTo>
                    <a:pt x="59" y="313"/>
                    <a:pt x="59" y="313"/>
                    <a:pt x="59" y="313"/>
                  </a:cubicBezTo>
                  <a:cubicBezTo>
                    <a:pt x="60" y="318"/>
                    <a:pt x="60" y="318"/>
                    <a:pt x="60" y="318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1" y="312"/>
                    <a:pt x="61" y="312"/>
                    <a:pt x="61" y="312"/>
                  </a:cubicBezTo>
                  <a:moveTo>
                    <a:pt x="133" y="311"/>
                  </a:moveTo>
                  <a:cubicBezTo>
                    <a:pt x="118" y="338"/>
                    <a:pt x="118" y="338"/>
                    <a:pt x="118" y="338"/>
                  </a:cubicBezTo>
                  <a:cubicBezTo>
                    <a:pt x="118" y="343"/>
                    <a:pt x="118" y="343"/>
                    <a:pt x="118" y="343"/>
                  </a:cubicBezTo>
                  <a:cubicBezTo>
                    <a:pt x="134" y="311"/>
                    <a:pt x="134" y="311"/>
                    <a:pt x="134" y="311"/>
                  </a:cubicBezTo>
                  <a:cubicBezTo>
                    <a:pt x="133" y="311"/>
                    <a:pt x="133" y="311"/>
                    <a:pt x="133" y="311"/>
                  </a:cubicBezTo>
                  <a:moveTo>
                    <a:pt x="58" y="308"/>
                  </a:moveTo>
                  <a:cubicBezTo>
                    <a:pt x="59" y="311"/>
                    <a:pt x="59" y="311"/>
                    <a:pt x="59" y="311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58" y="308"/>
                    <a:pt x="58" y="308"/>
                    <a:pt x="58" y="308"/>
                  </a:cubicBezTo>
                  <a:moveTo>
                    <a:pt x="138" y="299"/>
                  </a:moveTo>
                  <a:cubicBezTo>
                    <a:pt x="133" y="309"/>
                    <a:pt x="133" y="309"/>
                    <a:pt x="133" y="309"/>
                  </a:cubicBezTo>
                  <a:cubicBezTo>
                    <a:pt x="135" y="309"/>
                    <a:pt x="135" y="309"/>
                    <a:pt x="135" y="309"/>
                  </a:cubicBezTo>
                  <a:cubicBezTo>
                    <a:pt x="140" y="300"/>
                    <a:pt x="140" y="300"/>
                    <a:pt x="140" y="300"/>
                  </a:cubicBezTo>
                  <a:cubicBezTo>
                    <a:pt x="138" y="299"/>
                    <a:pt x="138" y="299"/>
                    <a:pt x="138" y="299"/>
                  </a:cubicBezTo>
                  <a:moveTo>
                    <a:pt x="55" y="292"/>
                  </a:moveTo>
                  <a:cubicBezTo>
                    <a:pt x="58" y="306"/>
                    <a:pt x="58" y="306"/>
                    <a:pt x="58" y="306"/>
                  </a:cubicBezTo>
                  <a:cubicBezTo>
                    <a:pt x="60" y="306"/>
                    <a:pt x="60" y="306"/>
                    <a:pt x="60" y="306"/>
                  </a:cubicBezTo>
                  <a:cubicBezTo>
                    <a:pt x="57" y="292"/>
                    <a:pt x="57" y="292"/>
                    <a:pt x="57" y="292"/>
                  </a:cubicBezTo>
                  <a:cubicBezTo>
                    <a:pt x="55" y="292"/>
                    <a:pt x="55" y="292"/>
                    <a:pt x="55" y="292"/>
                  </a:cubicBezTo>
                  <a:moveTo>
                    <a:pt x="54" y="288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57" y="290"/>
                    <a:pt x="57" y="290"/>
                    <a:pt x="57" y="290"/>
                  </a:cubicBezTo>
                  <a:cubicBezTo>
                    <a:pt x="56" y="288"/>
                    <a:pt x="56" y="288"/>
                    <a:pt x="56" y="288"/>
                  </a:cubicBezTo>
                  <a:cubicBezTo>
                    <a:pt x="54" y="288"/>
                    <a:pt x="54" y="288"/>
                    <a:pt x="54" y="288"/>
                  </a:cubicBezTo>
                  <a:moveTo>
                    <a:pt x="148" y="282"/>
                  </a:moveTo>
                  <a:cubicBezTo>
                    <a:pt x="139" y="298"/>
                    <a:pt x="139" y="298"/>
                    <a:pt x="139" y="298"/>
                  </a:cubicBezTo>
                  <a:cubicBezTo>
                    <a:pt x="141" y="298"/>
                    <a:pt x="141" y="298"/>
                    <a:pt x="141" y="298"/>
                  </a:cubicBezTo>
                  <a:cubicBezTo>
                    <a:pt x="149" y="284"/>
                    <a:pt x="149" y="284"/>
                    <a:pt x="149" y="284"/>
                  </a:cubicBezTo>
                  <a:cubicBezTo>
                    <a:pt x="148" y="282"/>
                    <a:pt x="148" y="282"/>
                    <a:pt x="148" y="282"/>
                  </a:cubicBezTo>
                  <a:moveTo>
                    <a:pt x="155" y="271"/>
                  </a:moveTo>
                  <a:cubicBezTo>
                    <a:pt x="150" y="277"/>
                    <a:pt x="150" y="277"/>
                    <a:pt x="150" y="277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50" y="282"/>
                    <a:pt x="150" y="282"/>
                    <a:pt x="150" y="282"/>
                  </a:cubicBezTo>
                  <a:cubicBezTo>
                    <a:pt x="155" y="271"/>
                    <a:pt x="155" y="271"/>
                    <a:pt x="155" y="271"/>
                  </a:cubicBezTo>
                  <a:cubicBezTo>
                    <a:pt x="155" y="271"/>
                    <a:pt x="155" y="271"/>
                    <a:pt x="155" y="271"/>
                  </a:cubicBezTo>
                  <a:moveTo>
                    <a:pt x="155" y="267"/>
                  </a:moveTo>
                  <a:cubicBezTo>
                    <a:pt x="154" y="270"/>
                    <a:pt x="154" y="270"/>
                    <a:pt x="154" y="270"/>
                  </a:cubicBezTo>
                  <a:cubicBezTo>
                    <a:pt x="155" y="268"/>
                    <a:pt x="155" y="268"/>
                    <a:pt x="155" y="268"/>
                  </a:cubicBezTo>
                  <a:cubicBezTo>
                    <a:pt x="155" y="267"/>
                    <a:pt x="155" y="267"/>
                    <a:pt x="155" y="267"/>
                  </a:cubicBezTo>
                  <a:moveTo>
                    <a:pt x="158" y="262"/>
                  </a:moveTo>
                  <a:cubicBezTo>
                    <a:pt x="157" y="264"/>
                    <a:pt x="157" y="264"/>
                    <a:pt x="157" y="264"/>
                  </a:cubicBezTo>
                  <a:cubicBezTo>
                    <a:pt x="157" y="266"/>
                    <a:pt x="157" y="266"/>
                    <a:pt x="157" y="266"/>
                  </a:cubicBezTo>
                  <a:cubicBezTo>
                    <a:pt x="159" y="263"/>
                    <a:pt x="159" y="263"/>
                    <a:pt x="159" y="263"/>
                  </a:cubicBezTo>
                  <a:cubicBezTo>
                    <a:pt x="158" y="262"/>
                    <a:pt x="158" y="262"/>
                    <a:pt x="158" y="262"/>
                  </a:cubicBezTo>
                  <a:moveTo>
                    <a:pt x="159" y="260"/>
                  </a:moveTo>
                  <a:cubicBezTo>
                    <a:pt x="159" y="260"/>
                    <a:pt x="159" y="260"/>
                    <a:pt x="159" y="260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0"/>
                    <a:pt x="159" y="260"/>
                    <a:pt x="159" y="260"/>
                  </a:cubicBezTo>
                  <a:moveTo>
                    <a:pt x="162" y="253"/>
                  </a:moveTo>
                  <a:cubicBezTo>
                    <a:pt x="161" y="257"/>
                    <a:pt x="161" y="257"/>
                    <a:pt x="161" y="257"/>
                  </a:cubicBezTo>
                  <a:cubicBezTo>
                    <a:pt x="161" y="260"/>
                    <a:pt x="161" y="260"/>
                    <a:pt x="161" y="260"/>
                  </a:cubicBezTo>
                  <a:cubicBezTo>
                    <a:pt x="162" y="259"/>
                    <a:pt x="162" y="259"/>
                    <a:pt x="162" y="259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2" y="253"/>
                    <a:pt x="162" y="253"/>
                    <a:pt x="162" y="253"/>
                  </a:cubicBezTo>
                  <a:moveTo>
                    <a:pt x="166" y="250"/>
                  </a:moveTo>
                  <a:cubicBezTo>
                    <a:pt x="166" y="250"/>
                    <a:pt x="165" y="251"/>
                    <a:pt x="164" y="251"/>
                  </a:cubicBezTo>
                  <a:cubicBezTo>
                    <a:pt x="163" y="252"/>
                    <a:pt x="163" y="252"/>
                    <a:pt x="163" y="252"/>
                  </a:cubicBezTo>
                  <a:cubicBezTo>
                    <a:pt x="165" y="253"/>
                    <a:pt x="165" y="253"/>
                    <a:pt x="165" y="253"/>
                  </a:cubicBezTo>
                  <a:cubicBezTo>
                    <a:pt x="166" y="250"/>
                    <a:pt x="166" y="250"/>
                    <a:pt x="166" y="250"/>
                  </a:cubicBezTo>
                  <a:moveTo>
                    <a:pt x="175" y="230"/>
                  </a:moveTo>
                  <a:cubicBezTo>
                    <a:pt x="173" y="234"/>
                    <a:pt x="173" y="234"/>
                    <a:pt x="173" y="234"/>
                  </a:cubicBezTo>
                  <a:cubicBezTo>
                    <a:pt x="173" y="234"/>
                    <a:pt x="173" y="235"/>
                    <a:pt x="173" y="236"/>
                  </a:cubicBezTo>
                  <a:cubicBezTo>
                    <a:pt x="174" y="235"/>
                    <a:pt x="174" y="235"/>
                    <a:pt x="174" y="23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5" y="230"/>
                    <a:pt x="175" y="230"/>
                    <a:pt x="175" y="230"/>
                  </a:cubicBezTo>
                  <a:moveTo>
                    <a:pt x="187" y="211"/>
                  </a:moveTo>
                  <a:cubicBezTo>
                    <a:pt x="185" y="211"/>
                    <a:pt x="185" y="211"/>
                    <a:pt x="185" y="21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7" y="211"/>
                    <a:pt x="187" y="211"/>
                    <a:pt x="187" y="211"/>
                  </a:cubicBezTo>
                  <a:moveTo>
                    <a:pt x="38" y="204"/>
                  </a:moveTo>
                  <a:cubicBezTo>
                    <a:pt x="48" y="258"/>
                    <a:pt x="48" y="258"/>
                    <a:pt x="48" y="258"/>
                  </a:cubicBezTo>
                  <a:cubicBezTo>
                    <a:pt x="49" y="260"/>
                    <a:pt x="49" y="260"/>
                    <a:pt x="49" y="260"/>
                  </a:cubicBezTo>
                  <a:cubicBezTo>
                    <a:pt x="54" y="286"/>
                    <a:pt x="54" y="286"/>
                    <a:pt x="54" y="286"/>
                  </a:cubicBezTo>
                  <a:cubicBezTo>
                    <a:pt x="56" y="286"/>
                    <a:pt x="56" y="286"/>
                    <a:pt x="56" y="286"/>
                  </a:cubicBezTo>
                  <a:cubicBezTo>
                    <a:pt x="51" y="260"/>
                    <a:pt x="51" y="260"/>
                    <a:pt x="51" y="260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38" y="204"/>
                    <a:pt x="38" y="204"/>
                    <a:pt x="38" y="204"/>
                  </a:cubicBezTo>
                  <a:moveTo>
                    <a:pt x="34" y="174"/>
                  </a:moveTo>
                  <a:cubicBezTo>
                    <a:pt x="32" y="174"/>
                    <a:pt x="32" y="174"/>
                    <a:pt x="32" y="174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34" y="174"/>
                    <a:pt x="34" y="174"/>
                    <a:pt x="34" y="174"/>
                  </a:cubicBezTo>
                  <a:moveTo>
                    <a:pt x="214" y="159"/>
                  </a:moveTo>
                  <a:cubicBezTo>
                    <a:pt x="212" y="159"/>
                    <a:pt x="212" y="159"/>
                    <a:pt x="212" y="159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8" y="209"/>
                    <a:pt x="188" y="209"/>
                    <a:pt x="188" y="209"/>
                  </a:cubicBezTo>
                  <a:cubicBezTo>
                    <a:pt x="214" y="159"/>
                    <a:pt x="214" y="159"/>
                    <a:pt x="214" y="159"/>
                  </a:cubicBezTo>
                  <a:moveTo>
                    <a:pt x="214" y="154"/>
                  </a:moveTo>
                  <a:cubicBezTo>
                    <a:pt x="213" y="157"/>
                    <a:pt x="213" y="157"/>
                    <a:pt x="213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6" y="156"/>
                    <a:pt x="216" y="156"/>
                    <a:pt x="216" y="156"/>
                  </a:cubicBezTo>
                  <a:cubicBezTo>
                    <a:pt x="214" y="154"/>
                    <a:pt x="214" y="154"/>
                    <a:pt x="214" y="154"/>
                  </a:cubicBezTo>
                  <a:moveTo>
                    <a:pt x="220" y="143"/>
                  </a:moveTo>
                  <a:cubicBezTo>
                    <a:pt x="215" y="153"/>
                    <a:pt x="215" y="153"/>
                    <a:pt x="215" y="153"/>
                  </a:cubicBezTo>
                  <a:cubicBezTo>
                    <a:pt x="217" y="154"/>
                    <a:pt x="217" y="154"/>
                    <a:pt x="217" y="154"/>
                  </a:cubicBezTo>
                  <a:cubicBezTo>
                    <a:pt x="222" y="144"/>
                    <a:pt x="222" y="144"/>
                    <a:pt x="222" y="144"/>
                  </a:cubicBezTo>
                  <a:cubicBezTo>
                    <a:pt x="220" y="143"/>
                    <a:pt x="220" y="143"/>
                    <a:pt x="220" y="143"/>
                  </a:cubicBezTo>
                  <a:moveTo>
                    <a:pt x="221" y="141"/>
                  </a:moveTo>
                  <a:cubicBezTo>
                    <a:pt x="221" y="141"/>
                    <a:pt x="221" y="141"/>
                    <a:pt x="221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1" y="141"/>
                    <a:pt x="221" y="141"/>
                    <a:pt x="221" y="141"/>
                  </a:cubicBezTo>
                  <a:moveTo>
                    <a:pt x="2" y="10"/>
                  </a:moveTo>
                  <a:cubicBezTo>
                    <a:pt x="1" y="11"/>
                    <a:pt x="1" y="11"/>
                    <a:pt x="0" y="11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8" y="0"/>
                  </a:moveTo>
                  <a:cubicBezTo>
                    <a:pt x="8" y="1"/>
                    <a:pt x="7" y="2"/>
                    <a:pt x="7" y="2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46" y="98"/>
                    <a:pt x="246" y="98"/>
                    <a:pt x="246" y="98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45" y="95"/>
                    <a:pt x="245" y="95"/>
                    <a:pt x="245" y="9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2" name="Freeform 12"/>
            <p:cNvSpPr>
              <a:spLocks noEditPoints="1"/>
            </p:cNvSpPr>
            <p:nvPr/>
          </p:nvSpPr>
          <p:spPr bwMode="auto">
            <a:xfrm>
              <a:off x="9915938" y="2668920"/>
              <a:ext cx="814030" cy="1236087"/>
            </a:xfrm>
            <a:custGeom>
              <a:avLst/>
              <a:gdLst>
                <a:gd name="T0" fmla="*/ 192 w 192"/>
                <a:gd name="T1" fmla="*/ 319 h 320"/>
                <a:gd name="T2" fmla="*/ 188 w 192"/>
                <a:gd name="T3" fmla="*/ 299 h 320"/>
                <a:gd name="T4" fmla="*/ 183 w 192"/>
                <a:gd name="T5" fmla="*/ 304 h 320"/>
                <a:gd name="T6" fmla="*/ 190 w 192"/>
                <a:gd name="T7" fmla="*/ 299 h 320"/>
                <a:gd name="T8" fmla="*/ 178 w 192"/>
                <a:gd name="T9" fmla="*/ 298 h 320"/>
                <a:gd name="T10" fmla="*/ 180 w 192"/>
                <a:gd name="T11" fmla="*/ 296 h 320"/>
                <a:gd name="T12" fmla="*/ 177 w 192"/>
                <a:gd name="T13" fmla="*/ 296 h 320"/>
                <a:gd name="T14" fmla="*/ 188 w 192"/>
                <a:gd name="T15" fmla="*/ 285 h 320"/>
                <a:gd name="T16" fmla="*/ 190 w 192"/>
                <a:gd name="T17" fmla="*/ 295 h 320"/>
                <a:gd name="T18" fmla="*/ 188 w 192"/>
                <a:gd name="T19" fmla="*/ 285 h 320"/>
                <a:gd name="T20" fmla="*/ 177 w 192"/>
                <a:gd name="T21" fmla="*/ 291 h 320"/>
                <a:gd name="T22" fmla="*/ 188 w 192"/>
                <a:gd name="T23" fmla="*/ 270 h 320"/>
                <a:gd name="T24" fmla="*/ 188 w 192"/>
                <a:gd name="T25" fmla="*/ 283 h 320"/>
                <a:gd name="T26" fmla="*/ 162 w 192"/>
                <a:gd name="T27" fmla="*/ 267 h 320"/>
                <a:gd name="T28" fmla="*/ 165 w 192"/>
                <a:gd name="T29" fmla="*/ 272 h 320"/>
                <a:gd name="T30" fmla="*/ 185 w 192"/>
                <a:gd name="T31" fmla="*/ 254 h 320"/>
                <a:gd name="T32" fmla="*/ 187 w 192"/>
                <a:gd name="T33" fmla="*/ 254 h 320"/>
                <a:gd name="T34" fmla="*/ 148 w 192"/>
                <a:gd name="T35" fmla="*/ 248 h 320"/>
                <a:gd name="T36" fmla="*/ 150 w 192"/>
                <a:gd name="T37" fmla="*/ 248 h 320"/>
                <a:gd name="T38" fmla="*/ 147 w 192"/>
                <a:gd name="T39" fmla="*/ 246 h 320"/>
                <a:gd name="T40" fmla="*/ 144 w 192"/>
                <a:gd name="T41" fmla="*/ 238 h 320"/>
                <a:gd name="T42" fmla="*/ 142 w 192"/>
                <a:gd name="T43" fmla="*/ 236 h 320"/>
                <a:gd name="T44" fmla="*/ 112 w 192"/>
                <a:gd name="T45" fmla="*/ 188 h 320"/>
                <a:gd name="T46" fmla="*/ 139 w 192"/>
                <a:gd name="T47" fmla="*/ 230 h 320"/>
                <a:gd name="T48" fmla="*/ 106 w 192"/>
                <a:gd name="T49" fmla="*/ 175 h 320"/>
                <a:gd name="T50" fmla="*/ 112 w 192"/>
                <a:gd name="T51" fmla="*/ 184 h 320"/>
                <a:gd name="T52" fmla="*/ 185 w 192"/>
                <a:gd name="T53" fmla="*/ 253 h 320"/>
                <a:gd name="T54" fmla="*/ 178 w 192"/>
                <a:gd name="T55" fmla="*/ 168 h 320"/>
                <a:gd name="T56" fmla="*/ 105 w 192"/>
                <a:gd name="T57" fmla="*/ 176 h 320"/>
                <a:gd name="T58" fmla="*/ 90 w 192"/>
                <a:gd name="T59" fmla="*/ 148 h 320"/>
                <a:gd name="T60" fmla="*/ 92 w 192"/>
                <a:gd name="T61" fmla="*/ 152 h 320"/>
                <a:gd name="T62" fmla="*/ 82 w 192"/>
                <a:gd name="T63" fmla="*/ 138 h 320"/>
                <a:gd name="T64" fmla="*/ 83 w 192"/>
                <a:gd name="T65" fmla="*/ 137 h 320"/>
                <a:gd name="T66" fmla="*/ 81 w 192"/>
                <a:gd name="T67" fmla="*/ 136 h 320"/>
                <a:gd name="T68" fmla="*/ 75 w 192"/>
                <a:gd name="T69" fmla="*/ 124 h 320"/>
                <a:gd name="T70" fmla="*/ 77 w 192"/>
                <a:gd name="T71" fmla="*/ 127 h 320"/>
                <a:gd name="T72" fmla="*/ 52 w 192"/>
                <a:gd name="T73" fmla="*/ 87 h 320"/>
                <a:gd name="T74" fmla="*/ 74 w 192"/>
                <a:gd name="T75" fmla="*/ 121 h 320"/>
                <a:gd name="T76" fmla="*/ 50 w 192"/>
                <a:gd name="T77" fmla="*/ 85 h 320"/>
                <a:gd name="T78" fmla="*/ 51 w 192"/>
                <a:gd name="T79" fmla="*/ 84 h 320"/>
                <a:gd name="T80" fmla="*/ 178 w 192"/>
                <a:gd name="T81" fmla="*/ 165 h 320"/>
                <a:gd name="T82" fmla="*/ 168 w 192"/>
                <a:gd name="T83" fmla="*/ 41 h 320"/>
                <a:gd name="T84" fmla="*/ 170 w 192"/>
                <a:gd name="T85" fmla="*/ 41 h 320"/>
                <a:gd name="T86" fmla="*/ 49 w 192"/>
                <a:gd name="T87" fmla="*/ 83 h 320"/>
                <a:gd name="T88" fmla="*/ 13 w 192"/>
                <a:gd name="T89" fmla="*/ 24 h 320"/>
                <a:gd name="T90" fmla="*/ 168 w 192"/>
                <a:gd name="T91" fmla="*/ 39 h 320"/>
                <a:gd name="T92" fmla="*/ 153 w 192"/>
                <a:gd name="T93" fmla="*/ 0 h 320"/>
                <a:gd name="T94" fmla="*/ 2 w 192"/>
                <a:gd name="T95" fmla="*/ 6 h 320"/>
                <a:gd name="T96" fmla="*/ 3 w 192"/>
                <a:gd name="T97" fmla="*/ 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320">
                  <a:moveTo>
                    <a:pt x="190" y="317"/>
                  </a:moveTo>
                  <a:cubicBezTo>
                    <a:pt x="192" y="320"/>
                    <a:pt x="192" y="320"/>
                    <a:pt x="192" y="320"/>
                  </a:cubicBezTo>
                  <a:cubicBezTo>
                    <a:pt x="192" y="319"/>
                    <a:pt x="192" y="319"/>
                    <a:pt x="192" y="319"/>
                  </a:cubicBezTo>
                  <a:cubicBezTo>
                    <a:pt x="190" y="317"/>
                    <a:pt x="190" y="317"/>
                    <a:pt x="190" y="317"/>
                  </a:cubicBezTo>
                  <a:moveTo>
                    <a:pt x="189" y="298"/>
                  </a:moveTo>
                  <a:cubicBezTo>
                    <a:pt x="188" y="299"/>
                    <a:pt x="188" y="299"/>
                    <a:pt x="188" y="299"/>
                  </a:cubicBezTo>
                  <a:cubicBezTo>
                    <a:pt x="190" y="313"/>
                    <a:pt x="190" y="313"/>
                    <a:pt x="190" y="313"/>
                  </a:cubicBezTo>
                  <a:cubicBezTo>
                    <a:pt x="184" y="303"/>
                    <a:pt x="184" y="303"/>
                    <a:pt x="184" y="303"/>
                  </a:cubicBezTo>
                  <a:cubicBezTo>
                    <a:pt x="183" y="304"/>
                    <a:pt x="183" y="304"/>
                    <a:pt x="183" y="304"/>
                  </a:cubicBezTo>
                  <a:cubicBezTo>
                    <a:pt x="192" y="316"/>
                    <a:pt x="192" y="316"/>
                    <a:pt x="192" y="316"/>
                  </a:cubicBezTo>
                  <a:cubicBezTo>
                    <a:pt x="191" y="313"/>
                    <a:pt x="191" y="313"/>
                    <a:pt x="191" y="313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89" y="298"/>
                    <a:pt x="189" y="298"/>
                    <a:pt x="189" y="298"/>
                  </a:cubicBezTo>
                  <a:moveTo>
                    <a:pt x="180" y="296"/>
                  </a:moveTo>
                  <a:cubicBezTo>
                    <a:pt x="178" y="298"/>
                    <a:pt x="178" y="298"/>
                    <a:pt x="178" y="298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3" y="302"/>
                    <a:pt x="183" y="302"/>
                    <a:pt x="183" y="302"/>
                  </a:cubicBezTo>
                  <a:cubicBezTo>
                    <a:pt x="180" y="296"/>
                    <a:pt x="180" y="296"/>
                    <a:pt x="180" y="296"/>
                  </a:cubicBezTo>
                  <a:moveTo>
                    <a:pt x="178" y="293"/>
                  </a:moveTo>
                  <a:cubicBezTo>
                    <a:pt x="177" y="295"/>
                    <a:pt x="177" y="295"/>
                    <a:pt x="177" y="295"/>
                  </a:cubicBezTo>
                  <a:cubicBezTo>
                    <a:pt x="177" y="296"/>
                    <a:pt x="177" y="296"/>
                    <a:pt x="177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8" y="293"/>
                    <a:pt x="178" y="293"/>
                    <a:pt x="178" y="293"/>
                  </a:cubicBezTo>
                  <a:moveTo>
                    <a:pt x="188" y="285"/>
                  </a:moveTo>
                  <a:cubicBezTo>
                    <a:pt x="187" y="286"/>
                    <a:pt x="187" y="286"/>
                    <a:pt x="187" y="286"/>
                  </a:cubicBezTo>
                  <a:cubicBezTo>
                    <a:pt x="188" y="293"/>
                    <a:pt x="188" y="293"/>
                    <a:pt x="188" y="293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89" y="285"/>
                    <a:pt x="189" y="285"/>
                    <a:pt x="189" y="285"/>
                  </a:cubicBezTo>
                  <a:cubicBezTo>
                    <a:pt x="188" y="285"/>
                    <a:pt x="188" y="285"/>
                    <a:pt x="188" y="285"/>
                  </a:cubicBezTo>
                  <a:moveTo>
                    <a:pt x="164" y="273"/>
                  </a:moveTo>
                  <a:cubicBezTo>
                    <a:pt x="176" y="293"/>
                    <a:pt x="176" y="293"/>
                    <a:pt x="176" y="293"/>
                  </a:cubicBezTo>
                  <a:cubicBezTo>
                    <a:pt x="177" y="291"/>
                    <a:pt x="177" y="291"/>
                    <a:pt x="177" y="291"/>
                  </a:cubicBezTo>
                  <a:cubicBezTo>
                    <a:pt x="166" y="275"/>
                    <a:pt x="166" y="275"/>
                    <a:pt x="166" y="275"/>
                  </a:cubicBezTo>
                  <a:cubicBezTo>
                    <a:pt x="164" y="273"/>
                    <a:pt x="164" y="273"/>
                    <a:pt x="164" y="273"/>
                  </a:cubicBezTo>
                  <a:moveTo>
                    <a:pt x="188" y="270"/>
                  </a:moveTo>
                  <a:cubicBezTo>
                    <a:pt x="186" y="273"/>
                    <a:pt x="186" y="273"/>
                    <a:pt x="186" y="273"/>
                  </a:cubicBezTo>
                  <a:cubicBezTo>
                    <a:pt x="187" y="282"/>
                    <a:pt x="187" y="282"/>
                    <a:pt x="187" y="282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9" y="281"/>
                    <a:pt x="189" y="281"/>
                    <a:pt x="189" y="281"/>
                  </a:cubicBezTo>
                  <a:cubicBezTo>
                    <a:pt x="188" y="270"/>
                    <a:pt x="188" y="270"/>
                    <a:pt x="188" y="270"/>
                  </a:cubicBezTo>
                  <a:moveTo>
                    <a:pt x="162" y="267"/>
                  </a:moveTo>
                  <a:cubicBezTo>
                    <a:pt x="160" y="268"/>
                    <a:pt x="160" y="268"/>
                    <a:pt x="160" y="268"/>
                  </a:cubicBezTo>
                  <a:cubicBezTo>
                    <a:pt x="162" y="270"/>
                    <a:pt x="162" y="270"/>
                    <a:pt x="162" y="270"/>
                  </a:cubicBezTo>
                  <a:cubicBezTo>
                    <a:pt x="165" y="272"/>
                    <a:pt x="165" y="272"/>
                    <a:pt x="165" y="272"/>
                  </a:cubicBezTo>
                  <a:cubicBezTo>
                    <a:pt x="162" y="267"/>
                    <a:pt x="162" y="267"/>
                    <a:pt x="162" y="267"/>
                  </a:cubicBezTo>
                  <a:moveTo>
                    <a:pt x="187" y="254"/>
                  </a:moveTo>
                  <a:cubicBezTo>
                    <a:pt x="185" y="254"/>
                    <a:pt x="185" y="254"/>
                    <a:pt x="185" y="254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8" y="266"/>
                    <a:pt x="188" y="266"/>
                    <a:pt x="188" y="266"/>
                  </a:cubicBezTo>
                  <a:cubicBezTo>
                    <a:pt x="187" y="254"/>
                    <a:pt x="187" y="254"/>
                    <a:pt x="187" y="254"/>
                  </a:cubicBezTo>
                  <a:moveTo>
                    <a:pt x="150" y="248"/>
                  </a:moveTo>
                  <a:cubicBezTo>
                    <a:pt x="150" y="248"/>
                    <a:pt x="150" y="248"/>
                    <a:pt x="150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50" y="248"/>
                    <a:pt x="150" y="248"/>
                    <a:pt x="150" y="248"/>
                  </a:cubicBezTo>
                  <a:moveTo>
                    <a:pt x="144" y="238"/>
                  </a:moveTo>
                  <a:cubicBezTo>
                    <a:pt x="143" y="240"/>
                    <a:pt x="143" y="240"/>
                    <a:pt x="143" y="240"/>
                  </a:cubicBezTo>
                  <a:cubicBezTo>
                    <a:pt x="147" y="246"/>
                    <a:pt x="147" y="246"/>
                    <a:pt x="147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8" y="245"/>
                    <a:pt x="148" y="245"/>
                    <a:pt x="148" y="245"/>
                  </a:cubicBezTo>
                  <a:cubicBezTo>
                    <a:pt x="144" y="238"/>
                    <a:pt x="144" y="238"/>
                    <a:pt x="144" y="238"/>
                  </a:cubicBezTo>
                  <a:moveTo>
                    <a:pt x="139" y="232"/>
                  </a:moveTo>
                  <a:cubicBezTo>
                    <a:pt x="142" y="237"/>
                    <a:pt x="142" y="237"/>
                    <a:pt x="142" y="237"/>
                  </a:cubicBezTo>
                  <a:cubicBezTo>
                    <a:pt x="142" y="236"/>
                    <a:pt x="142" y="236"/>
                    <a:pt x="142" y="236"/>
                  </a:cubicBezTo>
                  <a:cubicBezTo>
                    <a:pt x="139" y="232"/>
                    <a:pt x="139" y="232"/>
                    <a:pt x="139" y="232"/>
                  </a:cubicBezTo>
                  <a:moveTo>
                    <a:pt x="113" y="186"/>
                  </a:moveTo>
                  <a:cubicBezTo>
                    <a:pt x="112" y="188"/>
                    <a:pt x="112" y="188"/>
                    <a:pt x="112" y="188"/>
                  </a:cubicBezTo>
                  <a:cubicBezTo>
                    <a:pt x="137" y="229"/>
                    <a:pt x="137" y="229"/>
                    <a:pt x="137" y="229"/>
                  </a:cubicBezTo>
                  <a:cubicBezTo>
                    <a:pt x="138" y="228"/>
                    <a:pt x="138" y="228"/>
                    <a:pt x="138" y="228"/>
                  </a:cubicBezTo>
                  <a:cubicBezTo>
                    <a:pt x="139" y="230"/>
                    <a:pt x="139" y="230"/>
                    <a:pt x="139" y="230"/>
                  </a:cubicBezTo>
                  <a:cubicBezTo>
                    <a:pt x="140" y="231"/>
                    <a:pt x="140" y="231"/>
                    <a:pt x="140" y="231"/>
                  </a:cubicBezTo>
                  <a:cubicBezTo>
                    <a:pt x="113" y="186"/>
                    <a:pt x="113" y="186"/>
                    <a:pt x="113" y="186"/>
                  </a:cubicBezTo>
                  <a:moveTo>
                    <a:pt x="106" y="175"/>
                  </a:moveTo>
                  <a:cubicBezTo>
                    <a:pt x="107" y="179"/>
                    <a:pt x="107" y="179"/>
                    <a:pt x="107" y="179"/>
                  </a:cubicBezTo>
                  <a:cubicBezTo>
                    <a:pt x="111" y="186"/>
                    <a:pt x="111" y="186"/>
                    <a:pt x="111" y="186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06" y="175"/>
                    <a:pt x="106" y="175"/>
                    <a:pt x="106" y="175"/>
                  </a:cubicBezTo>
                  <a:moveTo>
                    <a:pt x="178" y="168"/>
                  </a:moveTo>
                  <a:cubicBezTo>
                    <a:pt x="185" y="253"/>
                    <a:pt x="185" y="253"/>
                    <a:pt x="185" y="253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68"/>
                    <a:pt x="178" y="168"/>
                    <a:pt x="178" y="168"/>
                  </a:cubicBezTo>
                  <a:moveTo>
                    <a:pt x="93" y="154"/>
                  </a:moveTo>
                  <a:cubicBezTo>
                    <a:pt x="92" y="155"/>
                    <a:pt x="92" y="155"/>
                    <a:pt x="92" y="155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93" y="154"/>
                    <a:pt x="93" y="154"/>
                    <a:pt x="93" y="154"/>
                  </a:cubicBezTo>
                  <a:moveTo>
                    <a:pt x="90" y="148"/>
                  </a:moveTo>
                  <a:cubicBezTo>
                    <a:pt x="88" y="149"/>
                    <a:pt x="88" y="149"/>
                    <a:pt x="88" y="149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8"/>
                    <a:pt x="90" y="148"/>
                    <a:pt x="90" y="148"/>
                  </a:cubicBezTo>
                  <a:moveTo>
                    <a:pt x="83" y="137"/>
                  </a:moveTo>
                  <a:cubicBezTo>
                    <a:pt x="82" y="138"/>
                    <a:pt x="82" y="138"/>
                    <a:pt x="82" y="138"/>
                  </a:cubicBezTo>
                  <a:cubicBezTo>
                    <a:pt x="87" y="147"/>
                    <a:pt x="87" y="147"/>
                    <a:pt x="87" y="147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3" y="137"/>
                    <a:pt x="83" y="137"/>
                    <a:pt x="83" y="137"/>
                  </a:cubicBezTo>
                  <a:moveTo>
                    <a:pt x="78" y="128"/>
                  </a:moveTo>
                  <a:cubicBezTo>
                    <a:pt x="76" y="129"/>
                    <a:pt x="76" y="129"/>
                    <a:pt x="76" y="129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2" y="135"/>
                    <a:pt x="82" y="135"/>
                    <a:pt x="82" y="135"/>
                  </a:cubicBezTo>
                  <a:cubicBezTo>
                    <a:pt x="78" y="128"/>
                    <a:pt x="78" y="128"/>
                    <a:pt x="78" y="128"/>
                  </a:cubicBezTo>
                  <a:moveTo>
                    <a:pt x="75" y="124"/>
                  </a:moveTo>
                  <a:cubicBezTo>
                    <a:pt x="75" y="126"/>
                    <a:pt x="75" y="126"/>
                    <a:pt x="75" y="126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75" y="124"/>
                    <a:pt x="75" y="124"/>
                    <a:pt x="75" y="124"/>
                  </a:cubicBezTo>
                  <a:moveTo>
                    <a:pt x="53" y="86"/>
                  </a:moveTo>
                  <a:cubicBezTo>
                    <a:pt x="52" y="87"/>
                    <a:pt x="52" y="87"/>
                    <a:pt x="52" y="87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53" y="86"/>
                    <a:pt x="53" y="86"/>
                    <a:pt x="53" y="86"/>
                  </a:cubicBezTo>
                  <a:moveTo>
                    <a:pt x="51" y="84"/>
                  </a:moveTo>
                  <a:cubicBezTo>
                    <a:pt x="50" y="85"/>
                    <a:pt x="50" y="85"/>
                    <a:pt x="50" y="85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1" y="84"/>
                    <a:pt x="51" y="84"/>
                    <a:pt x="51" y="84"/>
                  </a:cubicBezTo>
                  <a:moveTo>
                    <a:pt x="174" y="83"/>
                  </a:moveTo>
                  <a:cubicBezTo>
                    <a:pt x="172" y="90"/>
                    <a:pt x="172" y="90"/>
                    <a:pt x="172" y="90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4" y="83"/>
                    <a:pt x="174" y="83"/>
                    <a:pt x="174" y="83"/>
                  </a:cubicBezTo>
                  <a:moveTo>
                    <a:pt x="168" y="41"/>
                  </a:moveTo>
                  <a:cubicBezTo>
                    <a:pt x="172" y="83"/>
                    <a:pt x="172" y="83"/>
                    <a:pt x="172" y="83"/>
                  </a:cubicBezTo>
                  <a:cubicBezTo>
                    <a:pt x="173" y="76"/>
                    <a:pt x="173" y="76"/>
                    <a:pt x="173" y="76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68" y="41"/>
                    <a:pt x="168" y="41"/>
                    <a:pt x="168" y="41"/>
                  </a:cubicBezTo>
                  <a:moveTo>
                    <a:pt x="13" y="2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3" y="24"/>
                    <a:pt x="13" y="24"/>
                    <a:pt x="13" y="24"/>
                  </a:cubicBezTo>
                  <a:moveTo>
                    <a:pt x="168" y="15"/>
                  </a:moveTo>
                  <a:cubicBezTo>
                    <a:pt x="168" y="15"/>
                    <a:pt x="167" y="15"/>
                    <a:pt x="166" y="15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68" y="15"/>
                    <a:pt x="168" y="15"/>
                    <a:pt x="168" y="15"/>
                  </a:cubicBezTo>
                  <a:moveTo>
                    <a:pt x="153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3" y="1"/>
                    <a:pt x="153" y="0"/>
                    <a:pt x="15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3" name="Freeform 13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close/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close/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close/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close/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close/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close/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close/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close/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close/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close/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close/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close/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close/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close/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close/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close/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close/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close/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close/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close/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close/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close/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close/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4" name="Freeform 14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5" name="Freeform 15"/>
            <p:cNvSpPr>
              <a:spLocks noEditPoints="1"/>
            </p:cNvSpPr>
            <p:nvPr/>
          </p:nvSpPr>
          <p:spPr bwMode="auto">
            <a:xfrm>
              <a:off x="7291365" y="3075528"/>
              <a:ext cx="1016194" cy="458654"/>
            </a:xfrm>
            <a:custGeom>
              <a:avLst/>
              <a:gdLst>
                <a:gd name="T0" fmla="*/ 235 w 240"/>
                <a:gd name="T1" fmla="*/ 119 h 119"/>
                <a:gd name="T2" fmla="*/ 240 w 240"/>
                <a:gd name="T3" fmla="*/ 114 h 119"/>
                <a:gd name="T4" fmla="*/ 240 w 240"/>
                <a:gd name="T5" fmla="*/ 115 h 119"/>
                <a:gd name="T6" fmla="*/ 202 w 240"/>
                <a:gd name="T7" fmla="*/ 106 h 119"/>
                <a:gd name="T8" fmla="*/ 203 w 240"/>
                <a:gd name="T9" fmla="*/ 105 h 119"/>
                <a:gd name="T10" fmla="*/ 200 w 240"/>
                <a:gd name="T11" fmla="*/ 105 h 119"/>
                <a:gd name="T12" fmla="*/ 184 w 240"/>
                <a:gd name="T13" fmla="*/ 97 h 119"/>
                <a:gd name="T14" fmla="*/ 192 w 240"/>
                <a:gd name="T15" fmla="*/ 102 h 119"/>
                <a:gd name="T16" fmla="*/ 184 w 240"/>
                <a:gd name="T17" fmla="*/ 97 h 119"/>
                <a:gd name="T18" fmla="*/ 177 w 240"/>
                <a:gd name="T19" fmla="*/ 96 h 119"/>
                <a:gd name="T20" fmla="*/ 182 w 240"/>
                <a:gd name="T21" fmla="*/ 96 h 119"/>
                <a:gd name="T22" fmla="*/ 178 w 240"/>
                <a:gd name="T23" fmla="*/ 95 h 119"/>
                <a:gd name="T24" fmla="*/ 175 w 240"/>
                <a:gd name="T25" fmla="*/ 94 h 119"/>
                <a:gd name="T26" fmla="*/ 173 w 240"/>
                <a:gd name="T27" fmla="*/ 95 h 119"/>
                <a:gd name="T28" fmla="*/ 170 w 240"/>
                <a:gd name="T29" fmla="*/ 93 h 119"/>
                <a:gd name="T30" fmla="*/ 170 w 240"/>
                <a:gd name="T31" fmla="*/ 93 h 119"/>
                <a:gd name="T32" fmla="*/ 145 w 240"/>
                <a:gd name="T33" fmla="*/ 84 h 119"/>
                <a:gd name="T34" fmla="*/ 167 w 240"/>
                <a:gd name="T35" fmla="*/ 92 h 119"/>
                <a:gd name="T36" fmla="*/ 139 w 240"/>
                <a:gd name="T37" fmla="*/ 79 h 119"/>
                <a:gd name="T38" fmla="*/ 240 w 240"/>
                <a:gd name="T39" fmla="*/ 112 h 119"/>
                <a:gd name="T40" fmla="*/ 238 w 240"/>
                <a:gd name="T41" fmla="*/ 69 h 119"/>
                <a:gd name="T42" fmla="*/ 238 w 240"/>
                <a:gd name="T43" fmla="*/ 75 h 119"/>
                <a:gd name="T44" fmla="*/ 137 w 240"/>
                <a:gd name="T45" fmla="*/ 80 h 119"/>
                <a:gd name="T46" fmla="*/ 97 w 240"/>
                <a:gd name="T47" fmla="*/ 64 h 119"/>
                <a:gd name="T48" fmla="*/ 90 w 240"/>
                <a:gd name="T49" fmla="*/ 61 h 119"/>
                <a:gd name="T50" fmla="*/ 91 w 240"/>
                <a:gd name="T51" fmla="*/ 60 h 119"/>
                <a:gd name="T52" fmla="*/ 236 w 240"/>
                <a:gd name="T53" fmla="*/ 68 h 119"/>
                <a:gd name="T54" fmla="*/ 6 w 240"/>
                <a:gd name="T55" fmla="*/ 26 h 119"/>
                <a:gd name="T56" fmla="*/ 9 w 240"/>
                <a:gd name="T57" fmla="*/ 29 h 119"/>
                <a:gd name="T58" fmla="*/ 69 w 240"/>
                <a:gd name="T59" fmla="*/ 53 h 119"/>
                <a:gd name="T60" fmla="*/ 52 w 240"/>
                <a:gd name="T61" fmla="*/ 45 h 119"/>
                <a:gd name="T62" fmla="*/ 6 w 240"/>
                <a:gd name="T63" fmla="*/ 26 h 119"/>
                <a:gd name="T64" fmla="*/ 5 w 240"/>
                <a:gd name="T65" fmla="*/ 27 h 119"/>
                <a:gd name="T66" fmla="*/ 235 w 240"/>
                <a:gd name="T67" fmla="*/ 24 h 119"/>
                <a:gd name="T68" fmla="*/ 237 w 240"/>
                <a:gd name="T69" fmla="*/ 50 h 119"/>
                <a:gd name="T70" fmla="*/ 0 w 240"/>
                <a:gd name="T71" fmla="*/ 19 h 119"/>
                <a:gd name="T72" fmla="*/ 3 w 240"/>
                <a:gd name="T73" fmla="*/ 19 h 119"/>
                <a:gd name="T74" fmla="*/ 47 w 240"/>
                <a:gd name="T75" fmla="*/ 15 h 119"/>
                <a:gd name="T76" fmla="*/ 5 w 240"/>
                <a:gd name="T77" fmla="*/ 19 h 119"/>
                <a:gd name="T78" fmla="*/ 9 w 240"/>
                <a:gd name="T79" fmla="*/ 20 h 119"/>
                <a:gd name="T80" fmla="*/ 141 w 240"/>
                <a:gd name="T81" fmla="*/ 9 h 119"/>
                <a:gd name="T82" fmla="*/ 232 w 240"/>
                <a:gd name="T83" fmla="*/ 0 h 119"/>
                <a:gd name="T84" fmla="*/ 179 w 240"/>
                <a:gd name="T85" fmla="*/ 4 h 119"/>
                <a:gd name="T86" fmla="*/ 142 w 240"/>
                <a:gd name="T87" fmla="*/ 9 h 119"/>
                <a:gd name="T88" fmla="*/ 227 w 240"/>
                <a:gd name="T89" fmla="*/ 2 h 119"/>
                <a:gd name="T90" fmla="*/ 233 w 240"/>
                <a:gd name="T91" fmla="*/ 23 h 119"/>
                <a:gd name="T92" fmla="*/ 234 w 240"/>
                <a:gd name="T93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" h="119">
                  <a:moveTo>
                    <a:pt x="228" y="115"/>
                  </a:moveTo>
                  <a:cubicBezTo>
                    <a:pt x="223" y="115"/>
                    <a:pt x="223" y="115"/>
                    <a:pt x="223" y="115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35" y="119"/>
                    <a:pt x="235" y="118"/>
                    <a:pt x="235" y="118"/>
                  </a:cubicBezTo>
                  <a:cubicBezTo>
                    <a:pt x="228" y="115"/>
                    <a:pt x="228" y="115"/>
                    <a:pt x="228" y="115"/>
                  </a:cubicBezTo>
                  <a:moveTo>
                    <a:pt x="240" y="114"/>
                  </a:moveTo>
                  <a:cubicBezTo>
                    <a:pt x="238" y="114"/>
                    <a:pt x="238" y="114"/>
                    <a:pt x="238" y="114"/>
                  </a:cubicBezTo>
                  <a:cubicBezTo>
                    <a:pt x="239" y="115"/>
                    <a:pt x="239" y="115"/>
                    <a:pt x="239" y="115"/>
                  </a:cubicBezTo>
                  <a:cubicBezTo>
                    <a:pt x="239" y="115"/>
                    <a:pt x="240" y="115"/>
                    <a:pt x="240" y="115"/>
                  </a:cubicBezTo>
                  <a:cubicBezTo>
                    <a:pt x="240" y="114"/>
                    <a:pt x="240" y="114"/>
                    <a:pt x="240" y="114"/>
                  </a:cubicBezTo>
                  <a:moveTo>
                    <a:pt x="203" y="105"/>
                  </a:moveTo>
                  <a:cubicBezTo>
                    <a:pt x="202" y="106"/>
                    <a:pt x="202" y="106"/>
                    <a:pt x="202" y="106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03" y="105"/>
                    <a:pt x="203" y="105"/>
                    <a:pt x="203" y="105"/>
                  </a:cubicBezTo>
                  <a:moveTo>
                    <a:pt x="194" y="101"/>
                  </a:moveTo>
                  <a:cubicBezTo>
                    <a:pt x="193" y="103"/>
                    <a:pt x="193" y="103"/>
                    <a:pt x="193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4"/>
                    <a:pt x="201" y="104"/>
                    <a:pt x="201" y="104"/>
                  </a:cubicBezTo>
                  <a:cubicBezTo>
                    <a:pt x="194" y="101"/>
                    <a:pt x="194" y="101"/>
                    <a:pt x="194" y="101"/>
                  </a:cubicBezTo>
                  <a:moveTo>
                    <a:pt x="184" y="97"/>
                  </a:moveTo>
                  <a:cubicBezTo>
                    <a:pt x="183" y="99"/>
                    <a:pt x="183" y="99"/>
                    <a:pt x="183" y="99"/>
                  </a:cubicBezTo>
                  <a:cubicBezTo>
                    <a:pt x="184" y="99"/>
                    <a:pt x="184" y="99"/>
                    <a:pt x="184" y="99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3" y="101"/>
                    <a:pt x="193" y="101"/>
                    <a:pt x="193" y="101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7"/>
                    <a:pt x="184" y="97"/>
                    <a:pt x="184" y="97"/>
                  </a:cubicBezTo>
                  <a:moveTo>
                    <a:pt x="175" y="94"/>
                  </a:moveTo>
                  <a:cubicBezTo>
                    <a:pt x="175" y="96"/>
                    <a:pt x="175" y="96"/>
                    <a:pt x="175" y="96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5" y="94"/>
                    <a:pt x="175" y="94"/>
                  </a:cubicBezTo>
                  <a:moveTo>
                    <a:pt x="172" y="93"/>
                  </a:moveTo>
                  <a:cubicBezTo>
                    <a:pt x="172" y="94"/>
                    <a:pt x="172" y="94"/>
                    <a:pt x="172" y="94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3" y="94"/>
                    <a:pt x="172" y="94"/>
                    <a:pt x="172" y="93"/>
                  </a:cubicBezTo>
                  <a:moveTo>
                    <a:pt x="170" y="93"/>
                  </a:moveTo>
                  <a:cubicBezTo>
                    <a:pt x="169" y="93"/>
                    <a:pt x="169" y="93"/>
                    <a:pt x="169" y="93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93"/>
                    <a:pt x="170" y="93"/>
                    <a:pt x="170" y="93"/>
                  </a:cubicBezTo>
                  <a:moveTo>
                    <a:pt x="139" y="79"/>
                  </a:moveTo>
                  <a:cubicBezTo>
                    <a:pt x="138" y="81"/>
                    <a:pt x="138" y="81"/>
                    <a:pt x="138" y="81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91"/>
                    <a:pt x="167" y="91"/>
                    <a:pt x="167" y="90"/>
                  </a:cubicBezTo>
                  <a:cubicBezTo>
                    <a:pt x="139" y="79"/>
                    <a:pt x="139" y="79"/>
                    <a:pt x="139" y="79"/>
                  </a:cubicBezTo>
                  <a:moveTo>
                    <a:pt x="236" y="77"/>
                  </a:moveTo>
                  <a:cubicBezTo>
                    <a:pt x="238" y="112"/>
                    <a:pt x="238" y="112"/>
                    <a:pt x="238" y="112"/>
                  </a:cubicBezTo>
                  <a:cubicBezTo>
                    <a:pt x="240" y="112"/>
                    <a:pt x="240" y="112"/>
                    <a:pt x="240" y="112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6" y="77"/>
                    <a:pt x="236" y="77"/>
                    <a:pt x="236" y="77"/>
                  </a:cubicBezTo>
                  <a:moveTo>
                    <a:pt x="238" y="69"/>
                  </a:moveTo>
                  <a:cubicBezTo>
                    <a:pt x="236" y="70"/>
                    <a:pt x="236" y="70"/>
                    <a:pt x="236" y="70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8" y="75"/>
                    <a:pt x="238" y="75"/>
                    <a:pt x="238" y="75"/>
                  </a:cubicBezTo>
                  <a:cubicBezTo>
                    <a:pt x="238" y="69"/>
                    <a:pt x="238" y="69"/>
                    <a:pt x="238" y="69"/>
                  </a:cubicBezTo>
                  <a:moveTo>
                    <a:pt x="97" y="64"/>
                  </a:moveTo>
                  <a:cubicBezTo>
                    <a:pt x="137" y="80"/>
                    <a:pt x="137" y="80"/>
                    <a:pt x="137" y="80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97" y="64"/>
                    <a:pt x="97" y="64"/>
                    <a:pt x="97" y="64"/>
                  </a:cubicBezTo>
                  <a:moveTo>
                    <a:pt x="91" y="60"/>
                  </a:moveTo>
                  <a:cubicBezTo>
                    <a:pt x="90" y="60"/>
                    <a:pt x="90" y="60"/>
                    <a:pt x="90" y="60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1" y="60"/>
                    <a:pt x="91" y="60"/>
                    <a:pt x="91" y="60"/>
                  </a:cubicBezTo>
                  <a:moveTo>
                    <a:pt x="237" y="52"/>
                  </a:moveTo>
                  <a:cubicBezTo>
                    <a:pt x="235" y="52"/>
                    <a:pt x="235" y="52"/>
                    <a:pt x="235" y="52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7" y="66"/>
                    <a:pt x="237" y="66"/>
                    <a:pt x="237" y="66"/>
                  </a:cubicBezTo>
                  <a:cubicBezTo>
                    <a:pt x="237" y="52"/>
                    <a:pt x="237" y="52"/>
                    <a:pt x="237" y="52"/>
                  </a:cubicBezTo>
                  <a:moveTo>
                    <a:pt x="6" y="26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9" y="53"/>
                    <a:pt x="70" y="52"/>
                    <a:pt x="70" y="52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0" y="24"/>
                  </a:moveTo>
                  <a:cubicBezTo>
                    <a:pt x="0" y="24"/>
                    <a:pt x="0" y="25"/>
                    <a:pt x="0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235" y="24"/>
                  </a:moveTo>
                  <a:cubicBezTo>
                    <a:pt x="233" y="27"/>
                    <a:pt x="233" y="27"/>
                    <a:pt x="233" y="27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37" y="50"/>
                    <a:pt x="237" y="50"/>
                    <a:pt x="237" y="50"/>
                  </a:cubicBezTo>
                  <a:cubicBezTo>
                    <a:pt x="235" y="24"/>
                    <a:pt x="235" y="24"/>
                    <a:pt x="235" y="24"/>
                  </a:cubicBezTo>
                  <a:moveTo>
                    <a:pt x="3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141" y="7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7"/>
                    <a:pt x="141" y="7"/>
                    <a:pt x="141" y="7"/>
                  </a:cubicBezTo>
                  <a:moveTo>
                    <a:pt x="232" y="0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79" y="4"/>
                    <a:pt x="179" y="4"/>
                    <a:pt x="179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227" y="2"/>
                    <a:pt x="227" y="2"/>
                    <a:pt x="227" y="2"/>
                  </a:cubicBezTo>
                  <a:cubicBezTo>
                    <a:pt x="229" y="2"/>
                    <a:pt x="229" y="2"/>
                    <a:pt x="229" y="2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2" y="0"/>
                    <a:pt x="232" y="0"/>
                    <a:pt x="23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6" name="Freeform 16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close/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close/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close/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close/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close/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close/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close/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close/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close/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close/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close/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close/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close/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close/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close/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close/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close/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close/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close/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close/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close/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close/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close/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close/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close/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close/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close/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7" name="Freeform 17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8" name="Freeform 18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close/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close/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close/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close/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close/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close/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close/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close/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close/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close/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close/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close/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close/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close/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close/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close/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close/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close/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close/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close/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close/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close/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close/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close/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close/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close/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close/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close/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close/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close/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close/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close/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close/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close/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close/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close/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close/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9" name="Freeform 19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0" name="Freeform 20"/>
            <p:cNvSpPr>
              <a:spLocks noEditPoints="1"/>
            </p:cNvSpPr>
            <p:nvPr/>
          </p:nvSpPr>
          <p:spPr bwMode="auto">
            <a:xfrm>
              <a:off x="7667070" y="3210522"/>
              <a:ext cx="2241711" cy="296010"/>
            </a:xfrm>
            <a:custGeom>
              <a:avLst/>
              <a:gdLst>
                <a:gd name="T0" fmla="*/ 516 w 529"/>
                <a:gd name="T1" fmla="*/ 74 h 77"/>
                <a:gd name="T2" fmla="*/ 520 w 529"/>
                <a:gd name="T3" fmla="*/ 71 h 77"/>
                <a:gd name="T4" fmla="*/ 450 w 529"/>
                <a:gd name="T5" fmla="*/ 68 h 77"/>
                <a:gd name="T6" fmla="*/ 459 w 529"/>
                <a:gd name="T7" fmla="*/ 70 h 77"/>
                <a:gd name="T8" fmla="*/ 460 w 529"/>
                <a:gd name="T9" fmla="*/ 69 h 77"/>
                <a:gd name="T10" fmla="*/ 436 w 529"/>
                <a:gd name="T11" fmla="*/ 68 h 77"/>
                <a:gd name="T12" fmla="*/ 434 w 529"/>
                <a:gd name="T13" fmla="*/ 68 h 77"/>
                <a:gd name="T14" fmla="*/ 429 w 529"/>
                <a:gd name="T15" fmla="*/ 66 h 77"/>
                <a:gd name="T16" fmla="*/ 499 w 529"/>
                <a:gd name="T17" fmla="*/ 59 h 77"/>
                <a:gd name="T18" fmla="*/ 348 w 529"/>
                <a:gd name="T19" fmla="*/ 58 h 77"/>
                <a:gd name="T20" fmla="*/ 399 w 529"/>
                <a:gd name="T21" fmla="*/ 65 h 77"/>
                <a:gd name="T22" fmla="*/ 365 w 529"/>
                <a:gd name="T23" fmla="*/ 60 h 77"/>
                <a:gd name="T24" fmla="*/ 346 w 529"/>
                <a:gd name="T25" fmla="*/ 60 h 77"/>
                <a:gd name="T26" fmla="*/ 328 w 529"/>
                <a:gd name="T27" fmla="*/ 58 h 77"/>
                <a:gd name="T28" fmla="*/ 332 w 529"/>
                <a:gd name="T29" fmla="*/ 57 h 77"/>
                <a:gd name="T30" fmla="*/ 297 w 529"/>
                <a:gd name="T31" fmla="*/ 56 h 77"/>
                <a:gd name="T32" fmla="*/ 299 w 529"/>
                <a:gd name="T33" fmla="*/ 54 h 77"/>
                <a:gd name="T34" fmla="*/ 267 w 529"/>
                <a:gd name="T35" fmla="*/ 51 h 77"/>
                <a:gd name="T36" fmla="*/ 254 w 529"/>
                <a:gd name="T37" fmla="*/ 52 h 77"/>
                <a:gd name="T38" fmla="*/ 242 w 529"/>
                <a:gd name="T39" fmla="*/ 51 h 77"/>
                <a:gd name="T40" fmla="*/ 232 w 529"/>
                <a:gd name="T41" fmla="*/ 48 h 77"/>
                <a:gd name="T42" fmla="*/ 216 w 529"/>
                <a:gd name="T43" fmla="*/ 46 h 77"/>
                <a:gd name="T44" fmla="*/ 220 w 529"/>
                <a:gd name="T45" fmla="*/ 47 h 77"/>
                <a:gd name="T46" fmla="*/ 214 w 529"/>
                <a:gd name="T47" fmla="*/ 46 h 77"/>
                <a:gd name="T48" fmla="*/ 168 w 529"/>
                <a:gd name="T49" fmla="*/ 42 h 77"/>
                <a:gd name="T50" fmla="*/ 149 w 529"/>
                <a:gd name="T51" fmla="*/ 42 h 77"/>
                <a:gd name="T52" fmla="*/ 140 w 529"/>
                <a:gd name="T53" fmla="*/ 40 h 77"/>
                <a:gd name="T54" fmla="*/ 116 w 529"/>
                <a:gd name="T55" fmla="*/ 37 h 77"/>
                <a:gd name="T56" fmla="*/ 470 w 529"/>
                <a:gd name="T57" fmla="*/ 37 h 77"/>
                <a:gd name="T58" fmla="*/ 482 w 529"/>
                <a:gd name="T59" fmla="*/ 47 h 77"/>
                <a:gd name="T60" fmla="*/ 479 w 529"/>
                <a:gd name="T61" fmla="*/ 44 h 77"/>
                <a:gd name="T62" fmla="*/ 466 w 529"/>
                <a:gd name="T63" fmla="*/ 37 h 77"/>
                <a:gd name="T64" fmla="*/ 103 w 529"/>
                <a:gd name="T65" fmla="*/ 38 h 77"/>
                <a:gd name="T66" fmla="*/ 93 w 529"/>
                <a:gd name="T67" fmla="*/ 35 h 77"/>
                <a:gd name="T68" fmla="*/ 465 w 529"/>
                <a:gd name="T69" fmla="*/ 34 h 77"/>
                <a:gd name="T70" fmla="*/ 83 w 529"/>
                <a:gd name="T71" fmla="*/ 34 h 77"/>
                <a:gd name="T72" fmla="*/ 14 w 529"/>
                <a:gd name="T73" fmla="*/ 30 h 77"/>
                <a:gd name="T74" fmla="*/ 49 w 529"/>
                <a:gd name="T75" fmla="*/ 21 h 77"/>
                <a:gd name="T76" fmla="*/ 130 w 529"/>
                <a:gd name="T77" fmla="*/ 16 h 77"/>
                <a:gd name="T78" fmla="*/ 51 w 529"/>
                <a:gd name="T79" fmla="*/ 22 h 77"/>
                <a:gd name="T80" fmla="*/ 130 w 529"/>
                <a:gd name="T81" fmla="*/ 16 h 77"/>
                <a:gd name="T82" fmla="*/ 132 w 529"/>
                <a:gd name="T83" fmla="*/ 16 h 77"/>
                <a:gd name="T84" fmla="*/ 180 w 529"/>
                <a:gd name="T85" fmla="*/ 15 h 77"/>
                <a:gd name="T86" fmla="*/ 186 w 529"/>
                <a:gd name="T87" fmla="*/ 13 h 77"/>
                <a:gd name="T88" fmla="*/ 201 w 529"/>
                <a:gd name="T89" fmla="*/ 12 h 77"/>
                <a:gd name="T90" fmla="*/ 203 w 529"/>
                <a:gd name="T91" fmla="*/ 12 h 77"/>
                <a:gd name="T92" fmla="*/ 217 w 529"/>
                <a:gd name="T93" fmla="*/ 11 h 77"/>
                <a:gd name="T94" fmla="*/ 219 w 529"/>
                <a:gd name="T95" fmla="*/ 11 h 77"/>
                <a:gd name="T96" fmla="*/ 461 w 529"/>
                <a:gd name="T97" fmla="*/ 31 h 77"/>
                <a:gd name="T98" fmla="*/ 288 w 529"/>
                <a:gd name="T99" fmla="*/ 9 h 77"/>
                <a:gd name="T100" fmla="*/ 223 w 529"/>
                <a:gd name="T101" fmla="*/ 12 h 77"/>
                <a:gd name="T102" fmla="*/ 296 w 529"/>
                <a:gd name="T103" fmla="*/ 7 h 77"/>
                <a:gd name="T104" fmla="*/ 312 w 529"/>
                <a:gd name="T105" fmla="*/ 6 h 77"/>
                <a:gd name="T106" fmla="*/ 323 w 529"/>
                <a:gd name="T107" fmla="*/ 7 h 77"/>
                <a:gd name="T108" fmla="*/ 379 w 529"/>
                <a:gd name="T109" fmla="*/ 2 h 77"/>
                <a:gd name="T110" fmla="*/ 392 w 529"/>
                <a:gd name="T111" fmla="*/ 3 h 77"/>
                <a:gd name="T112" fmla="*/ 414 w 529"/>
                <a:gd name="T113" fmla="*/ 0 h 77"/>
                <a:gd name="T114" fmla="*/ 415 w 529"/>
                <a:gd name="T1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9" h="77">
                  <a:moveTo>
                    <a:pt x="516" y="74"/>
                  </a:moveTo>
                  <a:cubicBezTo>
                    <a:pt x="513" y="75"/>
                    <a:pt x="513" y="75"/>
                    <a:pt x="513" y="75"/>
                  </a:cubicBezTo>
                  <a:cubicBezTo>
                    <a:pt x="522" y="76"/>
                    <a:pt x="522" y="76"/>
                    <a:pt x="522" y="76"/>
                  </a:cubicBezTo>
                  <a:cubicBezTo>
                    <a:pt x="529" y="77"/>
                    <a:pt x="529" y="77"/>
                    <a:pt x="529" y="77"/>
                  </a:cubicBezTo>
                  <a:cubicBezTo>
                    <a:pt x="528" y="76"/>
                    <a:pt x="528" y="76"/>
                    <a:pt x="528" y="76"/>
                  </a:cubicBezTo>
                  <a:cubicBezTo>
                    <a:pt x="516" y="74"/>
                    <a:pt x="516" y="74"/>
                    <a:pt x="516" y="74"/>
                  </a:cubicBezTo>
                  <a:moveTo>
                    <a:pt x="494" y="72"/>
                  </a:moveTo>
                  <a:cubicBezTo>
                    <a:pt x="492" y="73"/>
                    <a:pt x="492" y="73"/>
                    <a:pt x="492" y="73"/>
                  </a:cubicBezTo>
                  <a:cubicBezTo>
                    <a:pt x="510" y="75"/>
                    <a:pt x="510" y="75"/>
                    <a:pt x="510" y="75"/>
                  </a:cubicBezTo>
                  <a:cubicBezTo>
                    <a:pt x="513" y="73"/>
                    <a:pt x="513" y="73"/>
                    <a:pt x="513" y="73"/>
                  </a:cubicBezTo>
                  <a:cubicBezTo>
                    <a:pt x="494" y="72"/>
                    <a:pt x="494" y="72"/>
                    <a:pt x="494" y="72"/>
                  </a:cubicBezTo>
                  <a:moveTo>
                    <a:pt x="520" y="71"/>
                  </a:moveTo>
                  <a:cubicBezTo>
                    <a:pt x="518" y="72"/>
                    <a:pt x="518" y="72"/>
                    <a:pt x="518" y="72"/>
                  </a:cubicBezTo>
                  <a:cubicBezTo>
                    <a:pt x="519" y="73"/>
                    <a:pt x="519" y="73"/>
                    <a:pt x="519" y="73"/>
                  </a:cubicBezTo>
                  <a:cubicBezTo>
                    <a:pt x="524" y="74"/>
                    <a:pt x="524" y="74"/>
                    <a:pt x="524" y="74"/>
                  </a:cubicBezTo>
                  <a:cubicBezTo>
                    <a:pt x="523" y="73"/>
                    <a:pt x="523" y="73"/>
                    <a:pt x="523" y="73"/>
                  </a:cubicBezTo>
                  <a:cubicBezTo>
                    <a:pt x="520" y="71"/>
                    <a:pt x="520" y="71"/>
                    <a:pt x="520" y="71"/>
                  </a:cubicBezTo>
                  <a:moveTo>
                    <a:pt x="450" y="68"/>
                  </a:moveTo>
                  <a:cubicBezTo>
                    <a:pt x="449" y="69"/>
                    <a:pt x="449" y="69"/>
                    <a:pt x="449" y="69"/>
                  </a:cubicBezTo>
                  <a:cubicBezTo>
                    <a:pt x="455" y="70"/>
                    <a:pt x="455" y="70"/>
                    <a:pt x="455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62" y="70"/>
                    <a:pt x="462" y="70"/>
                    <a:pt x="462" y="70"/>
                  </a:cubicBezTo>
                  <a:cubicBezTo>
                    <a:pt x="489" y="73"/>
                    <a:pt x="489" y="73"/>
                    <a:pt x="489" y="73"/>
                  </a:cubicBezTo>
                  <a:cubicBezTo>
                    <a:pt x="491" y="71"/>
                    <a:pt x="491" y="71"/>
                    <a:pt x="491" y="71"/>
                  </a:cubicBezTo>
                  <a:cubicBezTo>
                    <a:pt x="463" y="69"/>
                    <a:pt x="463" y="69"/>
                    <a:pt x="463" y="69"/>
                  </a:cubicBezTo>
                  <a:cubicBezTo>
                    <a:pt x="461" y="69"/>
                    <a:pt x="461" y="69"/>
                    <a:pt x="461" y="69"/>
                  </a:cubicBezTo>
                  <a:cubicBezTo>
                    <a:pt x="460" y="69"/>
                    <a:pt x="460" y="69"/>
                    <a:pt x="460" y="69"/>
                  </a:cubicBezTo>
                  <a:cubicBezTo>
                    <a:pt x="458" y="68"/>
                    <a:pt x="458" y="68"/>
                    <a:pt x="458" y="68"/>
                  </a:cubicBezTo>
                  <a:cubicBezTo>
                    <a:pt x="457" y="68"/>
                    <a:pt x="457" y="68"/>
                    <a:pt x="457" y="68"/>
                  </a:cubicBezTo>
                  <a:cubicBezTo>
                    <a:pt x="455" y="68"/>
                    <a:pt x="455" y="68"/>
                    <a:pt x="455" y="68"/>
                  </a:cubicBezTo>
                  <a:cubicBezTo>
                    <a:pt x="450" y="68"/>
                    <a:pt x="450" y="68"/>
                    <a:pt x="450" y="68"/>
                  </a:cubicBezTo>
                  <a:moveTo>
                    <a:pt x="435" y="66"/>
                  </a:moveTo>
                  <a:cubicBezTo>
                    <a:pt x="436" y="68"/>
                    <a:pt x="436" y="68"/>
                    <a:pt x="436" y="68"/>
                  </a:cubicBezTo>
                  <a:cubicBezTo>
                    <a:pt x="447" y="69"/>
                    <a:pt x="447" y="69"/>
                    <a:pt x="447" y="69"/>
                  </a:cubicBezTo>
                  <a:cubicBezTo>
                    <a:pt x="448" y="67"/>
                    <a:pt x="448" y="67"/>
                    <a:pt x="448" y="67"/>
                  </a:cubicBezTo>
                  <a:cubicBezTo>
                    <a:pt x="435" y="66"/>
                    <a:pt x="435" y="66"/>
                    <a:pt x="435" y="66"/>
                  </a:cubicBezTo>
                  <a:moveTo>
                    <a:pt x="433" y="66"/>
                  </a:moveTo>
                  <a:cubicBezTo>
                    <a:pt x="431" y="68"/>
                    <a:pt x="431" y="68"/>
                    <a:pt x="431" y="68"/>
                  </a:cubicBezTo>
                  <a:cubicBezTo>
                    <a:pt x="434" y="68"/>
                    <a:pt x="434" y="68"/>
                    <a:pt x="434" y="68"/>
                  </a:cubicBezTo>
                  <a:cubicBezTo>
                    <a:pt x="433" y="66"/>
                    <a:pt x="433" y="66"/>
                    <a:pt x="433" y="66"/>
                  </a:cubicBezTo>
                  <a:moveTo>
                    <a:pt x="429" y="66"/>
                  </a:moveTo>
                  <a:cubicBezTo>
                    <a:pt x="427" y="67"/>
                    <a:pt x="427" y="67"/>
                    <a:pt x="427" y="67"/>
                  </a:cubicBezTo>
                  <a:cubicBezTo>
                    <a:pt x="428" y="67"/>
                    <a:pt x="428" y="67"/>
                    <a:pt x="428" y="67"/>
                  </a:cubicBezTo>
                  <a:cubicBezTo>
                    <a:pt x="430" y="66"/>
                    <a:pt x="430" y="66"/>
                    <a:pt x="430" y="66"/>
                  </a:cubicBezTo>
                  <a:cubicBezTo>
                    <a:pt x="429" y="66"/>
                    <a:pt x="429" y="66"/>
                    <a:pt x="429" y="66"/>
                  </a:cubicBezTo>
                  <a:moveTo>
                    <a:pt x="508" y="63"/>
                  </a:moveTo>
                  <a:cubicBezTo>
                    <a:pt x="506" y="64"/>
                    <a:pt x="506" y="64"/>
                    <a:pt x="506" y="64"/>
                  </a:cubicBezTo>
                  <a:cubicBezTo>
                    <a:pt x="517" y="71"/>
                    <a:pt x="517" y="71"/>
                    <a:pt x="517" y="71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08" y="63"/>
                    <a:pt x="508" y="63"/>
                    <a:pt x="508" y="63"/>
                  </a:cubicBezTo>
                  <a:moveTo>
                    <a:pt x="499" y="59"/>
                  </a:moveTo>
                  <a:cubicBezTo>
                    <a:pt x="499" y="59"/>
                    <a:pt x="499" y="59"/>
                    <a:pt x="499" y="59"/>
                  </a:cubicBezTo>
                  <a:cubicBezTo>
                    <a:pt x="505" y="63"/>
                    <a:pt x="505" y="63"/>
                    <a:pt x="505" y="63"/>
                  </a:cubicBezTo>
                  <a:cubicBezTo>
                    <a:pt x="507" y="62"/>
                    <a:pt x="507" y="62"/>
                    <a:pt x="507" y="62"/>
                  </a:cubicBezTo>
                  <a:cubicBezTo>
                    <a:pt x="503" y="59"/>
                    <a:pt x="503" y="59"/>
                    <a:pt x="503" y="59"/>
                  </a:cubicBezTo>
                  <a:cubicBezTo>
                    <a:pt x="499" y="59"/>
                    <a:pt x="499" y="59"/>
                    <a:pt x="499" y="59"/>
                  </a:cubicBezTo>
                  <a:moveTo>
                    <a:pt x="348" y="58"/>
                  </a:moveTo>
                  <a:cubicBezTo>
                    <a:pt x="348" y="60"/>
                    <a:pt x="348" y="60"/>
                    <a:pt x="348" y="60"/>
                  </a:cubicBezTo>
                  <a:cubicBezTo>
                    <a:pt x="362" y="61"/>
                    <a:pt x="362" y="61"/>
                    <a:pt x="362" y="61"/>
                  </a:cubicBezTo>
                  <a:cubicBezTo>
                    <a:pt x="364" y="62"/>
                    <a:pt x="364" y="62"/>
                    <a:pt x="364" y="62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87" y="64"/>
                    <a:pt x="387" y="64"/>
                    <a:pt x="387" y="64"/>
                  </a:cubicBezTo>
                  <a:cubicBezTo>
                    <a:pt x="399" y="65"/>
                    <a:pt x="399" y="65"/>
                    <a:pt x="399" y="65"/>
                  </a:cubicBezTo>
                  <a:cubicBezTo>
                    <a:pt x="424" y="67"/>
                    <a:pt x="424" y="67"/>
                    <a:pt x="424" y="67"/>
                  </a:cubicBezTo>
                  <a:cubicBezTo>
                    <a:pt x="426" y="65"/>
                    <a:pt x="426" y="65"/>
                    <a:pt x="426" y="65"/>
                  </a:cubicBezTo>
                  <a:cubicBezTo>
                    <a:pt x="411" y="64"/>
                    <a:pt x="411" y="64"/>
                    <a:pt x="411" y="64"/>
                  </a:cubicBezTo>
                  <a:cubicBezTo>
                    <a:pt x="399" y="63"/>
                    <a:pt x="399" y="63"/>
                    <a:pt x="399" y="63"/>
                  </a:cubicBezTo>
                  <a:cubicBezTo>
                    <a:pt x="369" y="60"/>
                    <a:pt x="369" y="60"/>
                    <a:pt x="369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3" y="60"/>
                    <a:pt x="363" y="60"/>
                    <a:pt x="363" y="60"/>
                  </a:cubicBezTo>
                  <a:cubicBezTo>
                    <a:pt x="348" y="58"/>
                    <a:pt x="348" y="58"/>
                    <a:pt x="348" y="58"/>
                  </a:cubicBezTo>
                  <a:moveTo>
                    <a:pt x="344" y="58"/>
                  </a:moveTo>
                  <a:cubicBezTo>
                    <a:pt x="344" y="60"/>
                    <a:pt x="344" y="60"/>
                    <a:pt x="344" y="60"/>
                  </a:cubicBezTo>
                  <a:cubicBezTo>
                    <a:pt x="346" y="60"/>
                    <a:pt x="346" y="60"/>
                    <a:pt x="346" y="60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4" y="58"/>
                    <a:pt x="344" y="58"/>
                    <a:pt x="344" y="58"/>
                  </a:cubicBezTo>
                  <a:moveTo>
                    <a:pt x="316" y="56"/>
                  </a:moveTo>
                  <a:cubicBezTo>
                    <a:pt x="318" y="57"/>
                    <a:pt x="318" y="57"/>
                    <a:pt x="318" y="57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28" y="58"/>
                    <a:pt x="328" y="58"/>
                    <a:pt x="328" y="58"/>
                  </a:cubicBezTo>
                  <a:cubicBezTo>
                    <a:pt x="330" y="59"/>
                    <a:pt x="330" y="59"/>
                    <a:pt x="330" y="59"/>
                  </a:cubicBezTo>
                  <a:cubicBezTo>
                    <a:pt x="332" y="59"/>
                    <a:pt x="332" y="59"/>
                    <a:pt x="332" y="59"/>
                  </a:cubicBezTo>
                  <a:cubicBezTo>
                    <a:pt x="342" y="60"/>
                    <a:pt x="342" y="60"/>
                    <a:pt x="342" y="60"/>
                  </a:cubicBezTo>
                  <a:cubicBezTo>
                    <a:pt x="342" y="58"/>
                    <a:pt x="342" y="58"/>
                    <a:pt x="342" y="58"/>
                  </a:cubicBezTo>
                  <a:cubicBezTo>
                    <a:pt x="334" y="57"/>
                    <a:pt x="334" y="57"/>
                    <a:pt x="334" y="57"/>
                  </a:cubicBezTo>
                  <a:cubicBezTo>
                    <a:pt x="332" y="57"/>
                    <a:pt x="332" y="57"/>
                    <a:pt x="332" y="57"/>
                  </a:cubicBezTo>
                  <a:cubicBezTo>
                    <a:pt x="328" y="57"/>
                    <a:pt x="328" y="57"/>
                    <a:pt x="328" y="57"/>
                  </a:cubicBezTo>
                  <a:cubicBezTo>
                    <a:pt x="326" y="56"/>
                    <a:pt x="326" y="56"/>
                    <a:pt x="326" y="56"/>
                  </a:cubicBezTo>
                  <a:cubicBezTo>
                    <a:pt x="316" y="56"/>
                    <a:pt x="316" y="56"/>
                    <a:pt x="316" y="56"/>
                  </a:cubicBezTo>
                  <a:moveTo>
                    <a:pt x="297" y="55"/>
                  </a:moveTo>
                  <a:cubicBezTo>
                    <a:pt x="297" y="56"/>
                    <a:pt x="297" y="56"/>
                    <a:pt x="297" y="56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7" y="55"/>
                    <a:pt x="297" y="55"/>
                    <a:pt x="297" y="55"/>
                  </a:cubicBezTo>
                  <a:moveTo>
                    <a:pt x="299" y="54"/>
                  </a:moveTo>
                  <a:cubicBezTo>
                    <a:pt x="299" y="56"/>
                    <a:pt x="299" y="56"/>
                    <a:pt x="299" y="56"/>
                  </a:cubicBezTo>
                  <a:cubicBezTo>
                    <a:pt x="315" y="57"/>
                    <a:pt x="315" y="57"/>
                    <a:pt x="315" y="57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299" y="54"/>
                    <a:pt x="299" y="54"/>
                    <a:pt x="299" y="54"/>
                  </a:cubicBezTo>
                  <a:moveTo>
                    <a:pt x="272" y="52"/>
                  </a:moveTo>
                  <a:cubicBezTo>
                    <a:pt x="272" y="53"/>
                    <a:pt x="272" y="53"/>
                    <a:pt x="272" y="53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6" y="54"/>
                    <a:pt x="296" y="54"/>
                    <a:pt x="296" y="54"/>
                  </a:cubicBezTo>
                  <a:cubicBezTo>
                    <a:pt x="272" y="52"/>
                    <a:pt x="272" y="52"/>
                    <a:pt x="272" y="52"/>
                  </a:cubicBezTo>
                  <a:moveTo>
                    <a:pt x="267" y="51"/>
                  </a:moveTo>
                  <a:cubicBezTo>
                    <a:pt x="270" y="53"/>
                    <a:pt x="270" y="53"/>
                    <a:pt x="270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67" y="51"/>
                    <a:pt x="267" y="51"/>
                    <a:pt x="267" y="51"/>
                  </a:cubicBezTo>
                  <a:moveTo>
                    <a:pt x="252" y="50"/>
                  </a:moveTo>
                  <a:cubicBezTo>
                    <a:pt x="254" y="52"/>
                    <a:pt x="254" y="52"/>
                    <a:pt x="254" y="52"/>
                  </a:cubicBezTo>
                  <a:cubicBezTo>
                    <a:pt x="267" y="53"/>
                    <a:pt x="267" y="53"/>
                    <a:pt x="267" y="53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52" y="50"/>
                    <a:pt x="252" y="50"/>
                    <a:pt x="252" y="50"/>
                  </a:cubicBezTo>
                  <a:moveTo>
                    <a:pt x="232" y="48"/>
                  </a:moveTo>
                  <a:cubicBezTo>
                    <a:pt x="234" y="50"/>
                    <a:pt x="234" y="50"/>
                    <a:pt x="234" y="50"/>
                  </a:cubicBezTo>
                  <a:cubicBezTo>
                    <a:pt x="242" y="51"/>
                    <a:pt x="242" y="51"/>
                    <a:pt x="242" y="51"/>
                  </a:cubicBezTo>
                  <a:cubicBezTo>
                    <a:pt x="244" y="51"/>
                    <a:pt x="244" y="51"/>
                    <a:pt x="244" y="51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43" y="49"/>
                    <a:pt x="243" y="49"/>
                    <a:pt x="243" y="49"/>
                  </a:cubicBezTo>
                  <a:cubicBezTo>
                    <a:pt x="232" y="48"/>
                    <a:pt x="232" y="48"/>
                    <a:pt x="232" y="48"/>
                  </a:cubicBezTo>
                  <a:moveTo>
                    <a:pt x="227" y="47"/>
                  </a:moveTo>
                  <a:cubicBezTo>
                    <a:pt x="225" y="49"/>
                    <a:pt x="225" y="49"/>
                    <a:pt x="225" y="49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48"/>
                    <a:pt x="229" y="48"/>
                    <a:pt x="229" y="48"/>
                  </a:cubicBezTo>
                  <a:cubicBezTo>
                    <a:pt x="227" y="47"/>
                    <a:pt x="227" y="47"/>
                    <a:pt x="227" y="47"/>
                  </a:cubicBezTo>
                  <a:moveTo>
                    <a:pt x="216" y="46"/>
                  </a:moveTo>
                  <a:cubicBezTo>
                    <a:pt x="216" y="48"/>
                    <a:pt x="216" y="48"/>
                    <a:pt x="216" y="48"/>
                  </a:cubicBezTo>
                  <a:cubicBezTo>
                    <a:pt x="219" y="48"/>
                    <a:pt x="219" y="48"/>
                    <a:pt x="219" y="48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22" y="49"/>
                    <a:pt x="222" y="49"/>
                    <a:pt x="222" y="49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18" y="47"/>
                    <a:pt x="218" y="47"/>
                    <a:pt x="218" y="47"/>
                  </a:cubicBezTo>
                  <a:cubicBezTo>
                    <a:pt x="216" y="46"/>
                    <a:pt x="216" y="46"/>
                    <a:pt x="216" y="46"/>
                  </a:cubicBezTo>
                  <a:moveTo>
                    <a:pt x="186" y="44"/>
                  </a:moveTo>
                  <a:cubicBezTo>
                    <a:pt x="186" y="46"/>
                    <a:pt x="186" y="46"/>
                    <a:pt x="186" y="46"/>
                  </a:cubicBezTo>
                  <a:cubicBezTo>
                    <a:pt x="214" y="48"/>
                    <a:pt x="214" y="48"/>
                    <a:pt x="214" y="48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186" y="44"/>
                    <a:pt x="186" y="44"/>
                    <a:pt x="186" y="44"/>
                  </a:cubicBezTo>
                  <a:moveTo>
                    <a:pt x="168" y="42"/>
                  </a:moveTo>
                  <a:cubicBezTo>
                    <a:pt x="167" y="44"/>
                    <a:pt x="167" y="44"/>
                    <a:pt x="167" y="44"/>
                  </a:cubicBezTo>
                  <a:cubicBezTo>
                    <a:pt x="184" y="45"/>
                    <a:pt x="184" y="45"/>
                    <a:pt x="184" y="45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168" y="42"/>
                    <a:pt x="168" y="42"/>
                    <a:pt x="168" y="42"/>
                  </a:cubicBezTo>
                  <a:moveTo>
                    <a:pt x="120" y="38"/>
                  </a:moveTo>
                  <a:cubicBezTo>
                    <a:pt x="119" y="39"/>
                    <a:pt x="119" y="39"/>
                    <a:pt x="119" y="39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6" y="42"/>
                    <a:pt x="166" y="42"/>
                    <a:pt x="166" y="42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7" y="40"/>
                    <a:pt x="147" y="40"/>
                    <a:pt x="147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20" y="38"/>
                    <a:pt x="120" y="38"/>
                    <a:pt x="120" y="38"/>
                  </a:cubicBezTo>
                  <a:moveTo>
                    <a:pt x="116" y="37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6" y="37"/>
                    <a:pt x="116" y="37"/>
                    <a:pt x="116" y="37"/>
                  </a:cubicBezTo>
                  <a:moveTo>
                    <a:pt x="112" y="37"/>
                  </a:moveTo>
                  <a:cubicBezTo>
                    <a:pt x="110" y="39"/>
                    <a:pt x="110" y="39"/>
                    <a:pt x="110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2" y="37"/>
                    <a:pt x="112" y="37"/>
                    <a:pt x="112" y="37"/>
                  </a:cubicBezTo>
                  <a:moveTo>
                    <a:pt x="470" y="37"/>
                  </a:moveTo>
                  <a:cubicBezTo>
                    <a:pt x="468" y="38"/>
                    <a:pt x="468" y="38"/>
                    <a:pt x="468" y="38"/>
                  </a:cubicBezTo>
                  <a:cubicBezTo>
                    <a:pt x="470" y="40"/>
                    <a:pt x="470" y="40"/>
                    <a:pt x="470" y="40"/>
                  </a:cubicBezTo>
                  <a:cubicBezTo>
                    <a:pt x="472" y="41"/>
                    <a:pt x="472" y="41"/>
                    <a:pt x="472" y="41"/>
                  </a:cubicBezTo>
                  <a:cubicBezTo>
                    <a:pt x="475" y="43"/>
                    <a:pt x="475" y="43"/>
                    <a:pt x="475" y="43"/>
                  </a:cubicBezTo>
                  <a:cubicBezTo>
                    <a:pt x="479" y="45"/>
                    <a:pt x="479" y="45"/>
                    <a:pt x="479" y="45"/>
                  </a:cubicBezTo>
                  <a:cubicBezTo>
                    <a:pt x="482" y="47"/>
                    <a:pt x="482" y="47"/>
                    <a:pt x="482" y="47"/>
                  </a:cubicBezTo>
                  <a:cubicBezTo>
                    <a:pt x="483" y="48"/>
                    <a:pt x="483" y="48"/>
                    <a:pt x="483" y="48"/>
                  </a:cubicBezTo>
                  <a:cubicBezTo>
                    <a:pt x="495" y="56"/>
                    <a:pt x="495" y="56"/>
                    <a:pt x="495" y="56"/>
                  </a:cubicBezTo>
                  <a:cubicBezTo>
                    <a:pt x="499" y="57"/>
                    <a:pt x="499" y="57"/>
                    <a:pt x="499" y="57"/>
                  </a:cubicBezTo>
                  <a:cubicBezTo>
                    <a:pt x="484" y="47"/>
                    <a:pt x="484" y="47"/>
                    <a:pt x="484" y="47"/>
                  </a:cubicBezTo>
                  <a:cubicBezTo>
                    <a:pt x="483" y="46"/>
                    <a:pt x="483" y="46"/>
                    <a:pt x="483" y="46"/>
                  </a:cubicBezTo>
                  <a:cubicBezTo>
                    <a:pt x="479" y="44"/>
                    <a:pt x="479" y="44"/>
                    <a:pt x="479" y="44"/>
                  </a:cubicBezTo>
                  <a:cubicBezTo>
                    <a:pt x="472" y="39"/>
                    <a:pt x="472" y="39"/>
                    <a:pt x="472" y="39"/>
                  </a:cubicBezTo>
                  <a:cubicBezTo>
                    <a:pt x="471" y="38"/>
                    <a:pt x="471" y="38"/>
                    <a:pt x="471" y="38"/>
                  </a:cubicBezTo>
                  <a:cubicBezTo>
                    <a:pt x="470" y="37"/>
                    <a:pt x="470" y="37"/>
                    <a:pt x="470" y="37"/>
                  </a:cubicBezTo>
                  <a:moveTo>
                    <a:pt x="467" y="35"/>
                  </a:moveTo>
                  <a:cubicBezTo>
                    <a:pt x="466" y="36"/>
                    <a:pt x="466" y="36"/>
                    <a:pt x="466" y="36"/>
                  </a:cubicBezTo>
                  <a:cubicBezTo>
                    <a:pt x="466" y="37"/>
                    <a:pt x="466" y="37"/>
                    <a:pt x="466" y="37"/>
                  </a:cubicBezTo>
                  <a:cubicBezTo>
                    <a:pt x="468" y="36"/>
                    <a:pt x="468" y="36"/>
                    <a:pt x="468" y="36"/>
                  </a:cubicBezTo>
                  <a:cubicBezTo>
                    <a:pt x="467" y="35"/>
                    <a:pt x="467" y="35"/>
                    <a:pt x="467" y="35"/>
                  </a:cubicBezTo>
                  <a:moveTo>
                    <a:pt x="93" y="35"/>
                  </a:moveTo>
                  <a:cubicBezTo>
                    <a:pt x="94" y="36"/>
                    <a:pt x="95" y="37"/>
                    <a:pt x="96" y="37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3" y="35"/>
                    <a:pt x="93" y="35"/>
                    <a:pt x="93" y="35"/>
                  </a:cubicBezTo>
                  <a:moveTo>
                    <a:pt x="462" y="32"/>
                  </a:moveTo>
                  <a:cubicBezTo>
                    <a:pt x="462" y="34"/>
                    <a:pt x="462" y="34"/>
                    <a:pt x="462" y="34"/>
                  </a:cubicBezTo>
                  <a:cubicBezTo>
                    <a:pt x="463" y="35"/>
                    <a:pt x="463" y="35"/>
                    <a:pt x="463" y="35"/>
                  </a:cubicBezTo>
                  <a:cubicBezTo>
                    <a:pt x="464" y="35"/>
                    <a:pt x="464" y="35"/>
                    <a:pt x="464" y="35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3" y="33"/>
                    <a:pt x="463" y="33"/>
                    <a:pt x="463" y="33"/>
                  </a:cubicBezTo>
                  <a:cubicBezTo>
                    <a:pt x="462" y="32"/>
                    <a:pt x="462" y="32"/>
                    <a:pt x="462" y="32"/>
                  </a:cubicBezTo>
                  <a:moveTo>
                    <a:pt x="50" y="31"/>
                  </a:moveTo>
                  <a:cubicBezTo>
                    <a:pt x="50" y="33"/>
                    <a:pt x="50" y="33"/>
                    <a:pt x="50" y="33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5"/>
                    <a:pt x="82" y="35"/>
                    <a:pt x="83" y="34"/>
                  </a:cubicBezTo>
                  <a:cubicBezTo>
                    <a:pt x="50" y="31"/>
                    <a:pt x="50" y="31"/>
                    <a:pt x="50" y="31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8"/>
                  </a:cubicBezTo>
                  <a:cubicBezTo>
                    <a:pt x="1" y="28"/>
                    <a:pt x="1" y="28"/>
                    <a:pt x="1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49" y="21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moveTo>
                    <a:pt x="130" y="16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30" y="16"/>
                    <a:pt x="130" y="16"/>
                    <a:pt x="130" y="16"/>
                  </a:cubicBezTo>
                  <a:moveTo>
                    <a:pt x="181" y="13"/>
                  </a:moveTo>
                  <a:cubicBezTo>
                    <a:pt x="168" y="14"/>
                    <a:pt x="168" y="14"/>
                    <a:pt x="168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81" y="13"/>
                    <a:pt x="181" y="13"/>
                    <a:pt x="181" y="13"/>
                  </a:cubicBezTo>
                  <a:moveTo>
                    <a:pt x="186" y="13"/>
                  </a:moveTo>
                  <a:cubicBezTo>
                    <a:pt x="183" y="13"/>
                    <a:pt x="183" y="13"/>
                    <a:pt x="183" y="13"/>
                  </a:cubicBezTo>
                  <a:cubicBezTo>
                    <a:pt x="182" y="15"/>
                    <a:pt x="182" y="15"/>
                    <a:pt x="182" y="15"/>
                  </a:cubicBezTo>
                  <a:cubicBezTo>
                    <a:pt x="186" y="15"/>
                    <a:pt x="186" y="15"/>
                    <a:pt x="186" y="15"/>
                  </a:cubicBezTo>
                  <a:cubicBezTo>
                    <a:pt x="186" y="13"/>
                    <a:pt x="186" y="13"/>
                    <a:pt x="186" y="13"/>
                  </a:cubicBezTo>
                  <a:moveTo>
                    <a:pt x="192" y="12"/>
                  </a:moveTo>
                  <a:cubicBezTo>
                    <a:pt x="188" y="13"/>
                    <a:pt x="188" y="13"/>
                    <a:pt x="188" y="13"/>
                  </a:cubicBezTo>
                  <a:cubicBezTo>
                    <a:pt x="188" y="14"/>
                    <a:pt x="188" y="14"/>
                    <a:pt x="188" y="14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2" y="12"/>
                    <a:pt x="192" y="12"/>
                    <a:pt x="192" y="12"/>
                  </a:cubicBezTo>
                  <a:moveTo>
                    <a:pt x="201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202" y="14"/>
                    <a:pt x="202" y="14"/>
                    <a:pt x="202" y="14"/>
                  </a:cubicBezTo>
                  <a:cubicBezTo>
                    <a:pt x="201" y="12"/>
                    <a:pt x="201" y="12"/>
                    <a:pt x="201" y="12"/>
                  </a:cubicBezTo>
                  <a:moveTo>
                    <a:pt x="210" y="11"/>
                  </a:moveTo>
                  <a:cubicBezTo>
                    <a:pt x="203" y="12"/>
                    <a:pt x="203" y="12"/>
                    <a:pt x="203" y="12"/>
                  </a:cubicBezTo>
                  <a:cubicBezTo>
                    <a:pt x="203" y="14"/>
                    <a:pt x="203" y="14"/>
                    <a:pt x="203" y="14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0" y="11"/>
                    <a:pt x="210" y="11"/>
                    <a:pt x="210" y="11"/>
                  </a:cubicBezTo>
                  <a:moveTo>
                    <a:pt x="219" y="11"/>
                  </a:moveTo>
                  <a:cubicBezTo>
                    <a:pt x="218" y="11"/>
                    <a:pt x="218" y="11"/>
                    <a:pt x="218" y="11"/>
                  </a:cubicBezTo>
                  <a:cubicBezTo>
                    <a:pt x="217" y="11"/>
                    <a:pt x="217" y="11"/>
                    <a:pt x="217" y="11"/>
                  </a:cubicBezTo>
                  <a:cubicBezTo>
                    <a:pt x="212" y="11"/>
                    <a:pt x="212" y="11"/>
                    <a:pt x="212" y="11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7" y="13"/>
                    <a:pt x="217" y="13"/>
                    <a:pt x="217" y="13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19" y="11"/>
                    <a:pt x="219" y="11"/>
                    <a:pt x="219" y="11"/>
                  </a:cubicBezTo>
                  <a:moveTo>
                    <a:pt x="427" y="9"/>
                  </a:moveTo>
                  <a:cubicBezTo>
                    <a:pt x="424" y="9"/>
                    <a:pt x="424" y="9"/>
                    <a:pt x="424" y="9"/>
                  </a:cubicBezTo>
                  <a:cubicBezTo>
                    <a:pt x="444" y="22"/>
                    <a:pt x="444" y="22"/>
                    <a:pt x="444" y="22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60" y="33"/>
                    <a:pt x="460" y="33"/>
                    <a:pt x="460" y="33"/>
                  </a:cubicBezTo>
                  <a:cubicBezTo>
                    <a:pt x="461" y="31"/>
                    <a:pt x="461" y="31"/>
                    <a:pt x="461" y="31"/>
                  </a:cubicBezTo>
                  <a:cubicBezTo>
                    <a:pt x="448" y="22"/>
                    <a:pt x="448" y="22"/>
                    <a:pt x="448" y="22"/>
                  </a:cubicBezTo>
                  <a:cubicBezTo>
                    <a:pt x="446" y="21"/>
                    <a:pt x="446" y="21"/>
                    <a:pt x="446" y="21"/>
                  </a:cubicBezTo>
                  <a:cubicBezTo>
                    <a:pt x="427" y="9"/>
                    <a:pt x="427" y="9"/>
                    <a:pt x="427" y="9"/>
                  </a:cubicBezTo>
                  <a:moveTo>
                    <a:pt x="288" y="8"/>
                  </a:moveTo>
                  <a:cubicBezTo>
                    <a:pt x="288" y="9"/>
                    <a:pt x="288" y="9"/>
                    <a:pt x="288" y="9"/>
                  </a:cubicBezTo>
                  <a:cubicBezTo>
                    <a:pt x="288" y="9"/>
                    <a:pt x="288" y="9"/>
                    <a:pt x="288" y="9"/>
                  </a:cubicBezTo>
                  <a:cubicBezTo>
                    <a:pt x="288" y="8"/>
                    <a:pt x="288" y="8"/>
                    <a:pt x="288" y="8"/>
                  </a:cubicBezTo>
                  <a:moveTo>
                    <a:pt x="287" y="7"/>
                  </a:moveTo>
                  <a:cubicBezTo>
                    <a:pt x="243" y="10"/>
                    <a:pt x="243" y="10"/>
                    <a:pt x="24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3" y="12"/>
                    <a:pt x="223" y="12"/>
                    <a:pt x="223" y="12"/>
                  </a:cubicBezTo>
                  <a:cubicBezTo>
                    <a:pt x="242" y="11"/>
                    <a:pt x="242" y="11"/>
                    <a:pt x="242" y="11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7"/>
                    <a:pt x="287" y="7"/>
                    <a:pt x="287" y="7"/>
                  </a:cubicBezTo>
                  <a:moveTo>
                    <a:pt x="312" y="6"/>
                  </a:moveTo>
                  <a:cubicBezTo>
                    <a:pt x="296" y="7"/>
                    <a:pt x="296" y="7"/>
                    <a:pt x="296" y="7"/>
                  </a:cubicBezTo>
                  <a:cubicBezTo>
                    <a:pt x="291" y="7"/>
                    <a:pt x="291" y="7"/>
                    <a:pt x="291" y="7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295" y="8"/>
                    <a:pt x="295" y="8"/>
                    <a:pt x="295" y="8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6"/>
                    <a:pt x="312" y="6"/>
                    <a:pt x="312" y="6"/>
                  </a:cubicBezTo>
                  <a:moveTo>
                    <a:pt x="326" y="5"/>
                  </a:moveTo>
                  <a:cubicBezTo>
                    <a:pt x="325" y="5"/>
                    <a:pt x="325" y="5"/>
                    <a:pt x="325" y="5"/>
                  </a:cubicBezTo>
                  <a:cubicBezTo>
                    <a:pt x="323" y="5"/>
                    <a:pt x="323" y="5"/>
                    <a:pt x="323" y="5"/>
                  </a:cubicBezTo>
                  <a:cubicBezTo>
                    <a:pt x="314" y="5"/>
                    <a:pt x="314" y="5"/>
                    <a:pt x="314" y="5"/>
                  </a:cubicBezTo>
                  <a:cubicBezTo>
                    <a:pt x="314" y="7"/>
                    <a:pt x="314" y="7"/>
                    <a:pt x="314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6" y="5"/>
                    <a:pt x="326" y="5"/>
                    <a:pt x="326" y="5"/>
                  </a:cubicBezTo>
                  <a:moveTo>
                    <a:pt x="393" y="1"/>
                  </a:moveTo>
                  <a:cubicBezTo>
                    <a:pt x="393" y="1"/>
                    <a:pt x="393" y="1"/>
                    <a:pt x="393" y="1"/>
                  </a:cubicBezTo>
                  <a:cubicBezTo>
                    <a:pt x="379" y="2"/>
                    <a:pt x="379" y="2"/>
                    <a:pt x="379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28" y="5"/>
                    <a:pt x="328" y="5"/>
                    <a:pt x="328" y="5"/>
                  </a:cubicBezTo>
                  <a:cubicBezTo>
                    <a:pt x="328" y="7"/>
                    <a:pt x="328" y="7"/>
                    <a:pt x="328" y="7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8" y="4"/>
                    <a:pt x="378" y="4"/>
                    <a:pt x="378" y="4"/>
                  </a:cubicBezTo>
                  <a:cubicBezTo>
                    <a:pt x="392" y="3"/>
                    <a:pt x="392" y="3"/>
                    <a:pt x="392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2"/>
                    <a:pt x="394" y="2"/>
                    <a:pt x="394" y="2"/>
                  </a:cubicBezTo>
                  <a:cubicBezTo>
                    <a:pt x="393" y="1"/>
                    <a:pt x="393" y="1"/>
                    <a:pt x="393" y="1"/>
                  </a:cubicBezTo>
                  <a:moveTo>
                    <a:pt x="414" y="0"/>
                  </a:moveTo>
                  <a:cubicBezTo>
                    <a:pt x="414" y="0"/>
                    <a:pt x="414" y="0"/>
                    <a:pt x="414" y="0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414" y="2"/>
                    <a:pt x="414" y="2"/>
                    <a:pt x="414" y="2"/>
                  </a:cubicBezTo>
                  <a:cubicBezTo>
                    <a:pt x="422" y="7"/>
                    <a:pt x="422" y="7"/>
                    <a:pt x="422" y="7"/>
                  </a:cubicBezTo>
                  <a:cubicBezTo>
                    <a:pt x="425" y="7"/>
                    <a:pt x="425" y="7"/>
                    <a:pt x="425" y="7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14" y="0"/>
                    <a:pt x="414" y="0"/>
                    <a:pt x="4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1" name="Freeform 21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close/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close/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close/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close/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close/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close/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close/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close/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close/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close/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close/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close/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close/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close/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close/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close/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close/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close/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close/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close/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close/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close/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close/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close/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close/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close/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close/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close/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close/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close/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close/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2" name="Freeform 22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3" name="Freeform 23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close/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close/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close/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close/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close/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close/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close/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close/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close/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close/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close/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close/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close/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close/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close/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close/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close/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close/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close/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close/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4" name="Freeform 24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5" name="Freeform 25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close/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close/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close/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close/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close/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close/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close/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close/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close/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close/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close/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close/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close/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close/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close/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6" name="Freeform 26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7" name="Freeform 27"/>
            <p:cNvSpPr>
              <a:spLocks noEditPoints="1"/>
            </p:cNvSpPr>
            <p:nvPr/>
          </p:nvSpPr>
          <p:spPr bwMode="auto">
            <a:xfrm>
              <a:off x="10314901" y="2812046"/>
              <a:ext cx="372127" cy="1188922"/>
            </a:xfrm>
            <a:custGeom>
              <a:avLst/>
              <a:gdLst>
                <a:gd name="T0" fmla="*/ 29 w 88"/>
                <a:gd name="T1" fmla="*/ 308 h 308"/>
                <a:gd name="T2" fmla="*/ 23 w 88"/>
                <a:gd name="T3" fmla="*/ 293 h 308"/>
                <a:gd name="T4" fmla="*/ 26 w 88"/>
                <a:gd name="T5" fmla="*/ 308 h 308"/>
                <a:gd name="T6" fmla="*/ 37 w 88"/>
                <a:gd name="T7" fmla="*/ 258 h 308"/>
                <a:gd name="T8" fmla="*/ 38 w 88"/>
                <a:gd name="T9" fmla="*/ 260 h 308"/>
                <a:gd name="T10" fmla="*/ 20 w 88"/>
                <a:gd name="T11" fmla="*/ 256 h 308"/>
                <a:gd name="T12" fmla="*/ 22 w 88"/>
                <a:gd name="T13" fmla="*/ 255 h 308"/>
                <a:gd name="T14" fmla="*/ 38 w 88"/>
                <a:gd name="T15" fmla="*/ 252 h 308"/>
                <a:gd name="T16" fmla="*/ 39 w 88"/>
                <a:gd name="T17" fmla="*/ 257 h 308"/>
                <a:gd name="T18" fmla="*/ 41 w 88"/>
                <a:gd name="T19" fmla="*/ 245 h 308"/>
                <a:gd name="T20" fmla="*/ 20 w 88"/>
                <a:gd name="T21" fmla="*/ 253 h 308"/>
                <a:gd name="T22" fmla="*/ 21 w 88"/>
                <a:gd name="T23" fmla="*/ 253 h 308"/>
                <a:gd name="T24" fmla="*/ 20 w 88"/>
                <a:gd name="T25" fmla="*/ 237 h 308"/>
                <a:gd name="T26" fmla="*/ 20 w 88"/>
                <a:gd name="T27" fmla="*/ 237 h 308"/>
                <a:gd name="T28" fmla="*/ 42 w 88"/>
                <a:gd name="T29" fmla="*/ 242 h 308"/>
                <a:gd name="T30" fmla="*/ 16 w 88"/>
                <a:gd name="T31" fmla="*/ 211 h 308"/>
                <a:gd name="T32" fmla="*/ 18 w 88"/>
                <a:gd name="T33" fmla="*/ 236 h 308"/>
                <a:gd name="T34" fmla="*/ 16 w 88"/>
                <a:gd name="T35" fmla="*/ 211 h 308"/>
                <a:gd name="T36" fmla="*/ 46 w 88"/>
                <a:gd name="T37" fmla="*/ 209 h 308"/>
                <a:gd name="T38" fmla="*/ 46 w 88"/>
                <a:gd name="T39" fmla="*/ 211 h 308"/>
                <a:gd name="T40" fmla="*/ 47 w 88"/>
                <a:gd name="T41" fmla="*/ 214 h 308"/>
                <a:gd name="T42" fmla="*/ 49 w 88"/>
                <a:gd name="T43" fmla="*/ 203 h 308"/>
                <a:gd name="T44" fmla="*/ 65 w 88"/>
                <a:gd name="T45" fmla="*/ 111 h 308"/>
                <a:gd name="T46" fmla="*/ 50 w 88"/>
                <a:gd name="T47" fmla="*/ 199 h 308"/>
                <a:gd name="T48" fmla="*/ 67 w 88"/>
                <a:gd name="T49" fmla="*/ 112 h 308"/>
                <a:gd name="T50" fmla="*/ 7 w 88"/>
                <a:gd name="T51" fmla="*/ 87 h 308"/>
                <a:gd name="T52" fmla="*/ 8 w 88"/>
                <a:gd name="T53" fmla="*/ 101 h 308"/>
                <a:gd name="T54" fmla="*/ 8 w 88"/>
                <a:gd name="T55" fmla="*/ 108 h 308"/>
                <a:gd name="T56" fmla="*/ 12 w 88"/>
                <a:gd name="T57" fmla="*/ 151 h 308"/>
                <a:gd name="T58" fmla="*/ 13 w 88"/>
                <a:gd name="T59" fmla="*/ 163 h 308"/>
                <a:gd name="T60" fmla="*/ 14 w 88"/>
                <a:gd name="T61" fmla="*/ 160 h 308"/>
                <a:gd name="T62" fmla="*/ 13 w 88"/>
                <a:gd name="T63" fmla="*/ 142 h 308"/>
                <a:gd name="T64" fmla="*/ 10 w 88"/>
                <a:gd name="T65" fmla="*/ 105 h 308"/>
                <a:gd name="T66" fmla="*/ 9 w 88"/>
                <a:gd name="T67" fmla="*/ 90 h 308"/>
                <a:gd name="T68" fmla="*/ 8 w 88"/>
                <a:gd name="T69" fmla="*/ 85 h 308"/>
                <a:gd name="T70" fmla="*/ 0 w 88"/>
                <a:gd name="T71" fmla="*/ 0 h 308"/>
                <a:gd name="T72" fmla="*/ 5 w 88"/>
                <a:gd name="T73" fmla="*/ 45 h 308"/>
                <a:gd name="T74" fmla="*/ 76 w 88"/>
                <a:gd name="T75" fmla="*/ 4 h 308"/>
                <a:gd name="T76" fmla="*/ 78 w 88"/>
                <a:gd name="T77" fmla="*/ 46 h 308"/>
                <a:gd name="T78" fmla="*/ 67 w 88"/>
                <a:gd name="T79" fmla="*/ 110 h 308"/>
                <a:gd name="T80" fmla="*/ 88 w 88"/>
                <a:gd name="T81" fmla="*/ 4 h 308"/>
                <a:gd name="T82" fmla="*/ 76 w 88"/>
                <a:gd name="T83" fmla="*/ 2 h 308"/>
                <a:gd name="T84" fmla="*/ 0 w 88"/>
                <a:gd name="T8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308">
                  <a:moveTo>
                    <a:pt x="29" y="297"/>
                  </a:moveTo>
                  <a:cubicBezTo>
                    <a:pt x="27" y="308"/>
                    <a:pt x="27" y="308"/>
                    <a:pt x="27" y="308"/>
                  </a:cubicBezTo>
                  <a:cubicBezTo>
                    <a:pt x="28" y="308"/>
                    <a:pt x="28" y="308"/>
                    <a:pt x="29" y="308"/>
                  </a:cubicBezTo>
                  <a:cubicBezTo>
                    <a:pt x="31" y="297"/>
                    <a:pt x="31" y="297"/>
                    <a:pt x="31" y="297"/>
                  </a:cubicBezTo>
                  <a:cubicBezTo>
                    <a:pt x="29" y="297"/>
                    <a:pt x="29" y="297"/>
                    <a:pt x="29" y="297"/>
                  </a:cubicBezTo>
                  <a:moveTo>
                    <a:pt x="23" y="293"/>
                  </a:moveTo>
                  <a:cubicBezTo>
                    <a:pt x="24" y="308"/>
                    <a:pt x="24" y="308"/>
                    <a:pt x="24" y="308"/>
                  </a:cubicBezTo>
                  <a:cubicBezTo>
                    <a:pt x="24" y="308"/>
                    <a:pt x="25" y="308"/>
                    <a:pt x="25" y="308"/>
                  </a:cubicBezTo>
                  <a:cubicBezTo>
                    <a:pt x="25" y="308"/>
                    <a:pt x="26" y="308"/>
                    <a:pt x="26" y="308"/>
                  </a:cubicBezTo>
                  <a:cubicBezTo>
                    <a:pt x="25" y="294"/>
                    <a:pt x="25" y="294"/>
                    <a:pt x="25" y="294"/>
                  </a:cubicBezTo>
                  <a:cubicBezTo>
                    <a:pt x="23" y="293"/>
                    <a:pt x="23" y="293"/>
                    <a:pt x="23" y="293"/>
                  </a:cubicBezTo>
                  <a:moveTo>
                    <a:pt x="37" y="258"/>
                  </a:moveTo>
                  <a:cubicBezTo>
                    <a:pt x="30" y="295"/>
                    <a:pt x="30" y="295"/>
                    <a:pt x="30" y="295"/>
                  </a:cubicBezTo>
                  <a:cubicBezTo>
                    <a:pt x="31" y="296"/>
                    <a:pt x="31" y="296"/>
                    <a:pt x="31" y="296"/>
                  </a:cubicBezTo>
                  <a:cubicBezTo>
                    <a:pt x="38" y="260"/>
                    <a:pt x="38" y="260"/>
                    <a:pt x="38" y="260"/>
                  </a:cubicBezTo>
                  <a:cubicBezTo>
                    <a:pt x="37" y="258"/>
                    <a:pt x="37" y="258"/>
                    <a:pt x="37" y="258"/>
                  </a:cubicBezTo>
                  <a:moveTo>
                    <a:pt x="22" y="255"/>
                  </a:moveTo>
                  <a:cubicBezTo>
                    <a:pt x="20" y="256"/>
                    <a:pt x="20" y="256"/>
                    <a:pt x="20" y="256"/>
                  </a:cubicBezTo>
                  <a:cubicBezTo>
                    <a:pt x="23" y="291"/>
                    <a:pt x="23" y="291"/>
                    <a:pt x="23" y="291"/>
                  </a:cubicBezTo>
                  <a:cubicBezTo>
                    <a:pt x="24" y="292"/>
                    <a:pt x="24" y="292"/>
                    <a:pt x="24" y="292"/>
                  </a:cubicBezTo>
                  <a:cubicBezTo>
                    <a:pt x="22" y="255"/>
                    <a:pt x="22" y="255"/>
                    <a:pt x="22" y="255"/>
                  </a:cubicBezTo>
                  <a:moveTo>
                    <a:pt x="41" y="245"/>
                  </a:moveTo>
                  <a:cubicBezTo>
                    <a:pt x="39" y="246"/>
                    <a:pt x="39" y="246"/>
                    <a:pt x="39" y="246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8" y="254"/>
                    <a:pt x="38" y="254"/>
                    <a:pt x="38" y="254"/>
                  </a:cubicBezTo>
                  <a:cubicBezTo>
                    <a:pt x="37" y="256"/>
                    <a:pt x="37" y="256"/>
                    <a:pt x="37" y="256"/>
                  </a:cubicBezTo>
                  <a:cubicBezTo>
                    <a:pt x="39" y="257"/>
                    <a:pt x="39" y="257"/>
                    <a:pt x="39" y="257"/>
                  </a:cubicBezTo>
                  <a:cubicBezTo>
                    <a:pt x="39" y="253"/>
                    <a:pt x="39" y="253"/>
                    <a:pt x="39" y="253"/>
                  </a:cubicBezTo>
                  <a:cubicBezTo>
                    <a:pt x="40" y="252"/>
                    <a:pt x="40" y="252"/>
                    <a:pt x="40" y="252"/>
                  </a:cubicBezTo>
                  <a:cubicBezTo>
                    <a:pt x="41" y="245"/>
                    <a:pt x="41" y="245"/>
                    <a:pt x="41" y="245"/>
                  </a:cubicBezTo>
                  <a:moveTo>
                    <a:pt x="19" y="239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20" y="253"/>
                    <a:pt x="20" y="253"/>
                    <a:pt x="20" y="253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21" y="254"/>
                    <a:pt x="21" y="254"/>
                    <a:pt x="21" y="254"/>
                  </a:cubicBezTo>
                  <a:cubicBezTo>
                    <a:pt x="21" y="253"/>
                    <a:pt x="21" y="253"/>
                    <a:pt x="21" y="253"/>
                  </a:cubicBezTo>
                  <a:cubicBezTo>
                    <a:pt x="20" y="241"/>
                    <a:pt x="20" y="241"/>
                    <a:pt x="20" y="241"/>
                  </a:cubicBezTo>
                  <a:cubicBezTo>
                    <a:pt x="19" y="239"/>
                    <a:pt x="19" y="239"/>
                    <a:pt x="19" y="239"/>
                  </a:cubicBezTo>
                  <a:moveTo>
                    <a:pt x="20" y="237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20" y="238"/>
                    <a:pt x="20" y="238"/>
                    <a:pt x="20" y="238"/>
                  </a:cubicBezTo>
                  <a:cubicBezTo>
                    <a:pt x="20" y="237"/>
                    <a:pt x="20" y="237"/>
                    <a:pt x="20" y="237"/>
                  </a:cubicBezTo>
                  <a:moveTo>
                    <a:pt x="43" y="224"/>
                  </a:moveTo>
                  <a:cubicBezTo>
                    <a:pt x="40" y="244"/>
                    <a:pt x="40" y="244"/>
                    <a:pt x="40" y="244"/>
                  </a:cubicBezTo>
                  <a:cubicBezTo>
                    <a:pt x="42" y="242"/>
                    <a:pt x="42" y="242"/>
                    <a:pt x="42" y="242"/>
                  </a:cubicBezTo>
                  <a:cubicBezTo>
                    <a:pt x="45" y="225"/>
                    <a:pt x="45" y="225"/>
                    <a:pt x="45" y="225"/>
                  </a:cubicBezTo>
                  <a:cubicBezTo>
                    <a:pt x="43" y="224"/>
                    <a:pt x="43" y="224"/>
                    <a:pt x="43" y="224"/>
                  </a:cubicBezTo>
                  <a:moveTo>
                    <a:pt x="16" y="211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20" y="234"/>
                    <a:pt x="20" y="234"/>
                    <a:pt x="20" y="234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6" y="211"/>
                    <a:pt x="16" y="211"/>
                    <a:pt x="16" y="211"/>
                  </a:cubicBezTo>
                  <a:moveTo>
                    <a:pt x="48" y="199"/>
                  </a:moveTo>
                  <a:cubicBezTo>
                    <a:pt x="48" y="200"/>
                    <a:pt x="48" y="200"/>
                    <a:pt x="48" y="200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4" y="222"/>
                    <a:pt x="44" y="222"/>
                    <a:pt x="44" y="222"/>
                  </a:cubicBezTo>
                  <a:cubicBezTo>
                    <a:pt x="45" y="223"/>
                    <a:pt x="45" y="223"/>
                    <a:pt x="45" y="223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8" y="211"/>
                    <a:pt x="48" y="211"/>
                    <a:pt x="48" y="211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9" y="203"/>
                    <a:pt x="49" y="203"/>
                    <a:pt x="49" y="203"/>
                  </a:cubicBezTo>
                  <a:cubicBezTo>
                    <a:pt x="50" y="201"/>
                    <a:pt x="50" y="201"/>
                    <a:pt x="50" y="201"/>
                  </a:cubicBezTo>
                  <a:cubicBezTo>
                    <a:pt x="48" y="199"/>
                    <a:pt x="48" y="199"/>
                    <a:pt x="48" y="199"/>
                  </a:cubicBezTo>
                  <a:moveTo>
                    <a:pt x="65" y="111"/>
                  </a:moveTo>
                  <a:cubicBezTo>
                    <a:pt x="64" y="117"/>
                    <a:pt x="64" y="117"/>
                    <a:pt x="64" y="117"/>
                  </a:cubicBezTo>
                  <a:cubicBezTo>
                    <a:pt x="49" y="197"/>
                    <a:pt x="49" y="197"/>
                    <a:pt x="49" y="197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5" y="111"/>
                    <a:pt x="65" y="111"/>
                    <a:pt x="65" y="111"/>
                  </a:cubicBezTo>
                  <a:moveTo>
                    <a:pt x="4" y="46"/>
                  </a:moveTo>
                  <a:cubicBezTo>
                    <a:pt x="7" y="87"/>
                    <a:pt x="7" y="87"/>
                    <a:pt x="7" y="8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8" y="210"/>
                    <a:pt x="18" y="210"/>
                    <a:pt x="18" y="21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6"/>
                    <a:pt x="4" y="46"/>
                    <a:pt x="4" y="46"/>
                  </a:cubicBezTo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8" name="Freeform 28"/>
            <p:cNvSpPr>
              <a:spLocks noEditPoints="1"/>
            </p:cNvSpPr>
            <p:nvPr/>
          </p:nvSpPr>
          <p:spPr bwMode="auto">
            <a:xfrm>
              <a:off x="9908781" y="2862466"/>
              <a:ext cx="1010828" cy="1185668"/>
            </a:xfrm>
            <a:custGeom>
              <a:avLst/>
              <a:gdLst>
                <a:gd name="T0" fmla="*/ 98 w 239"/>
                <a:gd name="T1" fmla="*/ 253 h 307"/>
                <a:gd name="T2" fmla="*/ 117 w 239"/>
                <a:gd name="T3" fmla="*/ 241 h 307"/>
                <a:gd name="T4" fmla="*/ 101 w 239"/>
                <a:gd name="T5" fmla="*/ 252 h 307"/>
                <a:gd name="T6" fmla="*/ 123 w 239"/>
                <a:gd name="T7" fmla="*/ 239 h 307"/>
                <a:gd name="T8" fmla="*/ 157 w 239"/>
                <a:gd name="T9" fmla="*/ 219 h 307"/>
                <a:gd name="T10" fmla="*/ 126 w 239"/>
                <a:gd name="T11" fmla="*/ 236 h 307"/>
                <a:gd name="T12" fmla="*/ 156 w 239"/>
                <a:gd name="T13" fmla="*/ 222 h 307"/>
                <a:gd name="T14" fmla="*/ 165 w 239"/>
                <a:gd name="T15" fmla="*/ 214 h 307"/>
                <a:gd name="T16" fmla="*/ 161 w 239"/>
                <a:gd name="T17" fmla="*/ 219 h 307"/>
                <a:gd name="T18" fmla="*/ 165 w 239"/>
                <a:gd name="T19" fmla="*/ 214 h 307"/>
                <a:gd name="T20" fmla="*/ 167 w 239"/>
                <a:gd name="T21" fmla="*/ 213 h 307"/>
                <a:gd name="T22" fmla="*/ 197 w 239"/>
                <a:gd name="T23" fmla="*/ 199 h 307"/>
                <a:gd name="T24" fmla="*/ 200 w 239"/>
                <a:gd name="T25" fmla="*/ 198 h 307"/>
                <a:gd name="T26" fmla="*/ 21 w 239"/>
                <a:gd name="T27" fmla="*/ 199 h 307"/>
                <a:gd name="T28" fmla="*/ 12 w 239"/>
                <a:gd name="T29" fmla="*/ 246 h 307"/>
                <a:gd name="T30" fmla="*/ 3 w 239"/>
                <a:gd name="T31" fmla="*/ 305 h 307"/>
                <a:gd name="T32" fmla="*/ 13 w 239"/>
                <a:gd name="T33" fmla="*/ 248 h 307"/>
                <a:gd name="T34" fmla="*/ 22 w 239"/>
                <a:gd name="T35" fmla="*/ 201 h 307"/>
                <a:gd name="T36" fmla="*/ 24 w 239"/>
                <a:gd name="T37" fmla="*/ 181 h 307"/>
                <a:gd name="T38" fmla="*/ 24 w 239"/>
                <a:gd name="T39" fmla="*/ 181 h 307"/>
                <a:gd name="T40" fmla="*/ 227 w 239"/>
                <a:gd name="T41" fmla="*/ 182 h 307"/>
                <a:gd name="T42" fmla="*/ 26 w 239"/>
                <a:gd name="T43" fmla="*/ 181 h 307"/>
                <a:gd name="T44" fmla="*/ 234 w 239"/>
                <a:gd name="T45" fmla="*/ 179 h 307"/>
                <a:gd name="T46" fmla="*/ 236 w 239"/>
                <a:gd name="T47" fmla="*/ 176 h 307"/>
                <a:gd name="T48" fmla="*/ 239 w 239"/>
                <a:gd name="T49" fmla="*/ 176 h 307"/>
                <a:gd name="T50" fmla="*/ 28 w 239"/>
                <a:gd name="T51" fmla="*/ 162 h 307"/>
                <a:gd name="T52" fmla="*/ 25 w 239"/>
                <a:gd name="T53" fmla="*/ 176 h 307"/>
                <a:gd name="T54" fmla="*/ 28 w 239"/>
                <a:gd name="T55" fmla="*/ 170 h 307"/>
                <a:gd name="T56" fmla="*/ 29 w 239"/>
                <a:gd name="T57" fmla="*/ 157 h 307"/>
                <a:gd name="T58" fmla="*/ 235 w 239"/>
                <a:gd name="T59" fmla="*/ 172 h 307"/>
                <a:gd name="T60" fmla="*/ 51 w 239"/>
                <a:gd name="T61" fmla="*/ 44 h 307"/>
                <a:gd name="T62" fmla="*/ 43 w 239"/>
                <a:gd name="T63" fmla="*/ 85 h 307"/>
                <a:gd name="T64" fmla="*/ 34 w 239"/>
                <a:gd name="T65" fmla="*/ 132 h 307"/>
                <a:gd name="T66" fmla="*/ 35 w 239"/>
                <a:gd name="T67" fmla="*/ 133 h 307"/>
                <a:gd name="T68" fmla="*/ 44 w 239"/>
                <a:gd name="T69" fmla="*/ 90 h 307"/>
                <a:gd name="T70" fmla="*/ 52 w 239"/>
                <a:gd name="T71" fmla="*/ 49 h 307"/>
                <a:gd name="T72" fmla="*/ 55 w 239"/>
                <a:gd name="T73" fmla="*/ 32 h 307"/>
                <a:gd name="T74" fmla="*/ 55 w 239"/>
                <a:gd name="T75" fmla="*/ 32 h 307"/>
                <a:gd name="T76" fmla="*/ 101 w 239"/>
                <a:gd name="T77" fmla="*/ 35 h 307"/>
                <a:gd name="T78" fmla="*/ 134 w 239"/>
                <a:gd name="T79" fmla="*/ 69 h 307"/>
                <a:gd name="T80" fmla="*/ 161 w 239"/>
                <a:gd name="T81" fmla="*/ 98 h 307"/>
                <a:gd name="T82" fmla="*/ 216 w 239"/>
                <a:gd name="T83" fmla="*/ 155 h 307"/>
                <a:gd name="T84" fmla="*/ 163 w 239"/>
                <a:gd name="T85" fmla="*/ 97 h 307"/>
                <a:gd name="T86" fmla="*/ 141 w 239"/>
                <a:gd name="T87" fmla="*/ 73 h 307"/>
                <a:gd name="T88" fmla="*/ 126 w 239"/>
                <a:gd name="T89" fmla="*/ 59 h 307"/>
                <a:gd name="T90" fmla="*/ 83 w 239"/>
                <a:gd name="T91" fmla="*/ 13 h 307"/>
                <a:gd name="T92" fmla="*/ 83 w 239"/>
                <a:gd name="T93" fmla="*/ 13 h 307"/>
                <a:gd name="T94" fmla="*/ 59 w 239"/>
                <a:gd name="T95" fmla="*/ 10 h 307"/>
                <a:gd name="T96" fmla="*/ 60 w 239"/>
                <a:gd name="T97" fmla="*/ 8 h 307"/>
                <a:gd name="T98" fmla="*/ 69 w 239"/>
                <a:gd name="T99" fmla="*/ 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307">
                  <a:moveTo>
                    <a:pt x="100" y="250"/>
                  </a:moveTo>
                  <a:cubicBezTo>
                    <a:pt x="30" y="288"/>
                    <a:pt x="30" y="288"/>
                    <a:pt x="30" y="288"/>
                  </a:cubicBezTo>
                  <a:cubicBezTo>
                    <a:pt x="29" y="291"/>
                    <a:pt x="29" y="291"/>
                    <a:pt x="29" y="291"/>
                  </a:cubicBezTo>
                  <a:cubicBezTo>
                    <a:pt x="98" y="253"/>
                    <a:pt x="98" y="253"/>
                    <a:pt x="98" y="253"/>
                  </a:cubicBezTo>
                  <a:cubicBezTo>
                    <a:pt x="100" y="250"/>
                    <a:pt x="100" y="250"/>
                    <a:pt x="100" y="250"/>
                  </a:cubicBezTo>
                  <a:moveTo>
                    <a:pt x="125" y="237"/>
                  </a:moveTo>
                  <a:cubicBezTo>
                    <a:pt x="119" y="240"/>
                    <a:pt x="119" y="240"/>
                    <a:pt x="119" y="240"/>
                  </a:cubicBezTo>
                  <a:cubicBezTo>
                    <a:pt x="117" y="241"/>
                    <a:pt x="117" y="241"/>
                    <a:pt x="117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15" y="242"/>
                    <a:pt x="115" y="242"/>
                    <a:pt x="115" y="242"/>
                  </a:cubicBezTo>
                  <a:cubicBezTo>
                    <a:pt x="102" y="249"/>
                    <a:pt x="102" y="249"/>
                    <a:pt x="102" y="249"/>
                  </a:cubicBezTo>
                  <a:cubicBezTo>
                    <a:pt x="101" y="252"/>
                    <a:pt x="101" y="252"/>
                    <a:pt x="101" y="252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8" y="242"/>
                    <a:pt x="118" y="242"/>
                    <a:pt x="118" y="242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6" y="238"/>
                    <a:pt x="126" y="238"/>
                    <a:pt x="126" y="238"/>
                  </a:cubicBezTo>
                  <a:cubicBezTo>
                    <a:pt x="125" y="237"/>
                    <a:pt x="125" y="237"/>
                    <a:pt x="125" y="237"/>
                  </a:cubicBezTo>
                  <a:moveTo>
                    <a:pt x="157" y="219"/>
                  </a:moveTo>
                  <a:cubicBezTo>
                    <a:pt x="157" y="219"/>
                    <a:pt x="157" y="219"/>
                    <a:pt x="157" y="219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38" y="229"/>
                    <a:pt x="138" y="229"/>
                    <a:pt x="138" y="229"/>
                  </a:cubicBezTo>
                  <a:cubicBezTo>
                    <a:pt x="136" y="231"/>
                    <a:pt x="136" y="231"/>
                    <a:pt x="136" y="231"/>
                  </a:cubicBezTo>
                  <a:cubicBezTo>
                    <a:pt x="126" y="236"/>
                    <a:pt x="126" y="236"/>
                    <a:pt x="126" y="236"/>
                  </a:cubicBezTo>
                  <a:cubicBezTo>
                    <a:pt x="128" y="237"/>
                    <a:pt x="128" y="237"/>
                    <a:pt x="128" y="237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56" y="222"/>
                    <a:pt x="156" y="222"/>
                    <a:pt x="156" y="222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9" y="220"/>
                    <a:pt x="159" y="220"/>
                    <a:pt x="159" y="220"/>
                  </a:cubicBezTo>
                  <a:cubicBezTo>
                    <a:pt x="157" y="219"/>
                    <a:pt x="157" y="219"/>
                    <a:pt x="157" y="219"/>
                  </a:cubicBezTo>
                  <a:moveTo>
                    <a:pt x="165" y="214"/>
                  </a:moveTo>
                  <a:cubicBezTo>
                    <a:pt x="163" y="216"/>
                    <a:pt x="163" y="216"/>
                    <a:pt x="163" y="216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161" y="219"/>
                    <a:pt x="161" y="219"/>
                    <a:pt x="161" y="219"/>
                  </a:cubicBezTo>
                  <a:cubicBezTo>
                    <a:pt x="162" y="218"/>
                    <a:pt x="162" y="218"/>
                    <a:pt x="162" y="218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7" y="216"/>
                    <a:pt x="167" y="216"/>
                    <a:pt x="167" y="216"/>
                  </a:cubicBezTo>
                  <a:cubicBezTo>
                    <a:pt x="165" y="214"/>
                    <a:pt x="165" y="214"/>
                    <a:pt x="165" y="214"/>
                  </a:cubicBezTo>
                  <a:moveTo>
                    <a:pt x="198" y="196"/>
                  </a:moveTo>
                  <a:cubicBezTo>
                    <a:pt x="189" y="202"/>
                    <a:pt x="189" y="202"/>
                    <a:pt x="189" y="20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67" y="213"/>
                    <a:pt x="167" y="213"/>
                    <a:pt x="167" y="213"/>
                  </a:cubicBezTo>
                  <a:cubicBezTo>
                    <a:pt x="168" y="215"/>
                    <a:pt x="168" y="215"/>
                    <a:pt x="168" y="215"/>
                  </a:cubicBezTo>
                  <a:cubicBezTo>
                    <a:pt x="187" y="204"/>
                    <a:pt x="187" y="204"/>
                    <a:pt x="187" y="204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8" y="196"/>
                    <a:pt x="198" y="196"/>
                    <a:pt x="198" y="196"/>
                  </a:cubicBezTo>
                  <a:moveTo>
                    <a:pt x="204" y="193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0" y="198"/>
                    <a:pt x="200" y="198"/>
                    <a:pt x="200" y="198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3"/>
                    <a:pt x="204" y="193"/>
                    <a:pt x="204" y="193"/>
                  </a:cubicBezTo>
                  <a:moveTo>
                    <a:pt x="22" y="192"/>
                  </a:moveTo>
                  <a:cubicBezTo>
                    <a:pt x="21" y="199"/>
                    <a:pt x="21" y="199"/>
                    <a:pt x="21" y="199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20" y="204"/>
                    <a:pt x="20" y="204"/>
                    <a:pt x="20" y="204"/>
                  </a:cubicBezTo>
                  <a:cubicBezTo>
                    <a:pt x="19" y="206"/>
                    <a:pt x="19" y="206"/>
                    <a:pt x="19" y="20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1" y="248"/>
                    <a:pt x="11" y="248"/>
                    <a:pt x="11" y="248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27" y="292"/>
                    <a:pt x="27" y="292"/>
                    <a:pt x="27" y="292"/>
                  </a:cubicBezTo>
                  <a:cubicBezTo>
                    <a:pt x="28" y="290"/>
                    <a:pt x="28" y="290"/>
                    <a:pt x="28" y="290"/>
                  </a:cubicBezTo>
                  <a:cubicBezTo>
                    <a:pt x="2" y="303"/>
                    <a:pt x="2" y="303"/>
                    <a:pt x="2" y="303"/>
                  </a:cubicBezTo>
                  <a:cubicBezTo>
                    <a:pt x="13" y="248"/>
                    <a:pt x="13" y="248"/>
                    <a:pt x="13" y="248"/>
                  </a:cubicBezTo>
                  <a:cubicBezTo>
                    <a:pt x="14" y="246"/>
                    <a:pt x="14" y="246"/>
                    <a:pt x="14" y="246"/>
                  </a:cubicBezTo>
                  <a:cubicBezTo>
                    <a:pt x="21" y="207"/>
                    <a:pt x="21" y="207"/>
                    <a:pt x="21" y="207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5"/>
                    <a:pt x="23" y="195"/>
                    <a:pt x="23" y="195"/>
                  </a:cubicBezTo>
                  <a:cubicBezTo>
                    <a:pt x="22" y="192"/>
                    <a:pt x="22" y="192"/>
                    <a:pt x="22" y="192"/>
                  </a:cubicBezTo>
                  <a:moveTo>
                    <a:pt x="24" y="181"/>
                  </a:moveTo>
                  <a:cubicBezTo>
                    <a:pt x="23" y="188"/>
                    <a:pt x="23" y="188"/>
                    <a:pt x="23" y="188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4" y="181"/>
                    <a:pt x="24" y="181"/>
                    <a:pt x="24" y="181"/>
                  </a:cubicBezTo>
                  <a:moveTo>
                    <a:pt x="230" y="179"/>
                  </a:moveTo>
                  <a:cubicBezTo>
                    <a:pt x="206" y="192"/>
                    <a:pt x="206" y="192"/>
                    <a:pt x="206" y="192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27" y="182"/>
                    <a:pt x="227" y="182"/>
                    <a:pt x="227" y="182"/>
                  </a:cubicBezTo>
                  <a:cubicBezTo>
                    <a:pt x="230" y="179"/>
                    <a:pt x="230" y="179"/>
                    <a:pt x="230" y="179"/>
                  </a:cubicBezTo>
                  <a:moveTo>
                    <a:pt x="27" y="178"/>
                  </a:moveTo>
                  <a:cubicBezTo>
                    <a:pt x="26" y="178"/>
                    <a:pt x="26" y="178"/>
                    <a:pt x="26" y="178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78"/>
                    <a:pt x="27" y="178"/>
                    <a:pt x="27" y="178"/>
                  </a:cubicBezTo>
                  <a:moveTo>
                    <a:pt x="233" y="178"/>
                  </a:moveTo>
                  <a:cubicBezTo>
                    <a:pt x="231" y="180"/>
                    <a:pt x="231" y="180"/>
                    <a:pt x="231" y="180"/>
                  </a:cubicBezTo>
                  <a:cubicBezTo>
                    <a:pt x="234" y="179"/>
                    <a:pt x="234" y="179"/>
                    <a:pt x="234" y="179"/>
                  </a:cubicBezTo>
                  <a:cubicBezTo>
                    <a:pt x="233" y="178"/>
                    <a:pt x="233" y="178"/>
                    <a:pt x="233" y="178"/>
                  </a:cubicBezTo>
                  <a:moveTo>
                    <a:pt x="236" y="174"/>
                  </a:moveTo>
                  <a:cubicBezTo>
                    <a:pt x="235" y="175"/>
                    <a:pt x="235" y="175"/>
                    <a:pt x="235" y="175"/>
                  </a:cubicBezTo>
                  <a:cubicBezTo>
                    <a:pt x="236" y="176"/>
                    <a:pt x="236" y="176"/>
                    <a:pt x="236" y="176"/>
                  </a:cubicBezTo>
                  <a:cubicBezTo>
                    <a:pt x="235" y="176"/>
                    <a:pt x="235" y="176"/>
                    <a:pt x="235" y="176"/>
                  </a:cubicBezTo>
                  <a:cubicBezTo>
                    <a:pt x="236" y="178"/>
                    <a:pt x="236" y="178"/>
                    <a:pt x="236" y="178"/>
                  </a:cubicBezTo>
                  <a:cubicBezTo>
                    <a:pt x="237" y="177"/>
                    <a:pt x="237" y="177"/>
                    <a:pt x="237" y="177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37" y="175"/>
                    <a:pt x="237" y="175"/>
                    <a:pt x="237" y="175"/>
                  </a:cubicBezTo>
                  <a:cubicBezTo>
                    <a:pt x="236" y="174"/>
                    <a:pt x="236" y="174"/>
                    <a:pt x="236" y="174"/>
                  </a:cubicBezTo>
                  <a:moveTo>
                    <a:pt x="29" y="157"/>
                  </a:moveTo>
                  <a:cubicBezTo>
                    <a:pt x="28" y="162"/>
                    <a:pt x="28" y="162"/>
                    <a:pt x="28" y="162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29" y="157"/>
                    <a:pt x="29" y="157"/>
                    <a:pt x="29" y="157"/>
                  </a:cubicBezTo>
                  <a:moveTo>
                    <a:pt x="218" y="155"/>
                  </a:moveTo>
                  <a:cubicBezTo>
                    <a:pt x="217" y="157"/>
                    <a:pt x="217" y="157"/>
                    <a:pt x="217" y="157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5" y="172"/>
                    <a:pt x="235" y="172"/>
                    <a:pt x="235" y="172"/>
                  </a:cubicBezTo>
                  <a:cubicBezTo>
                    <a:pt x="218" y="155"/>
                    <a:pt x="218" y="155"/>
                    <a:pt x="218" y="155"/>
                  </a:cubicBezTo>
                  <a:moveTo>
                    <a:pt x="54" y="37"/>
                  </a:moveTo>
                  <a:cubicBezTo>
                    <a:pt x="52" y="38"/>
                    <a:pt x="52" y="38"/>
                    <a:pt x="52" y="38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4" y="37"/>
                  </a:cubicBezTo>
                  <a:moveTo>
                    <a:pt x="55" y="32"/>
                  </a:moveTo>
                  <a:cubicBezTo>
                    <a:pt x="53" y="34"/>
                    <a:pt x="53" y="34"/>
                    <a:pt x="53" y="34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2"/>
                    <a:pt x="55" y="32"/>
                    <a:pt x="55" y="32"/>
                  </a:cubicBezTo>
                  <a:moveTo>
                    <a:pt x="89" y="20"/>
                  </a:moveTo>
                  <a:cubicBezTo>
                    <a:pt x="89" y="22"/>
                    <a:pt x="89" y="22"/>
                    <a:pt x="89" y="22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1" y="77"/>
                    <a:pt x="141" y="77"/>
                    <a:pt x="141" y="77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3" y="99"/>
                    <a:pt x="163" y="99"/>
                    <a:pt x="163" y="99"/>
                  </a:cubicBezTo>
                  <a:cubicBezTo>
                    <a:pt x="180" y="118"/>
                    <a:pt x="180" y="118"/>
                    <a:pt x="180" y="118"/>
                  </a:cubicBezTo>
                  <a:cubicBezTo>
                    <a:pt x="182" y="120"/>
                    <a:pt x="182" y="120"/>
                    <a:pt x="182" y="120"/>
                  </a:cubicBezTo>
                  <a:cubicBezTo>
                    <a:pt x="216" y="155"/>
                    <a:pt x="216" y="155"/>
                    <a:pt x="216" y="155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63" y="97"/>
                    <a:pt x="163" y="97"/>
                    <a:pt x="163" y="97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41" y="73"/>
                    <a:pt x="141" y="73"/>
                    <a:pt x="141" y="73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89" y="20"/>
                    <a:pt x="89" y="20"/>
                    <a:pt x="89" y="20"/>
                  </a:cubicBezTo>
                  <a:moveTo>
                    <a:pt x="83" y="13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3" y="13"/>
                    <a:pt x="83" y="13"/>
                    <a:pt x="83" y="13"/>
                  </a:cubicBezTo>
                  <a:moveTo>
                    <a:pt x="58" y="9"/>
                  </a:moveTo>
                  <a:cubicBezTo>
                    <a:pt x="53" y="31"/>
                    <a:pt x="53" y="31"/>
                    <a:pt x="53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8" y="9"/>
                    <a:pt x="58" y="9"/>
                    <a:pt x="58" y="9"/>
                  </a:cubicBezTo>
                  <a:moveTo>
                    <a:pt x="59" y="3"/>
                  </a:moveTo>
                  <a:cubicBezTo>
                    <a:pt x="58" y="7"/>
                    <a:pt x="58" y="7"/>
                    <a:pt x="58" y="7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3"/>
                    <a:pt x="59" y="3"/>
                    <a:pt x="59" y="3"/>
                  </a:cubicBezTo>
                  <a:moveTo>
                    <a:pt x="70" y="0"/>
                  </a:moveTo>
                  <a:cubicBezTo>
                    <a:pt x="69" y="0"/>
                    <a:pt x="69" y="0"/>
                    <a:pt x="69" y="1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9" name="Freeform 29"/>
            <p:cNvSpPr>
              <a:spLocks noEditPoints="1"/>
            </p:cNvSpPr>
            <p:nvPr/>
          </p:nvSpPr>
          <p:spPr bwMode="auto">
            <a:xfrm>
              <a:off x="8357653" y="2654283"/>
              <a:ext cx="1114594" cy="1605288"/>
            </a:xfrm>
            <a:custGeom>
              <a:avLst/>
              <a:gdLst>
                <a:gd name="T0" fmla="*/ 258 w 263"/>
                <a:gd name="T1" fmla="*/ 415 h 416"/>
                <a:gd name="T2" fmla="*/ 224 w 263"/>
                <a:gd name="T3" fmla="*/ 387 h 416"/>
                <a:gd name="T4" fmla="*/ 262 w 263"/>
                <a:gd name="T5" fmla="*/ 413 h 416"/>
                <a:gd name="T6" fmla="*/ 244 w 263"/>
                <a:gd name="T7" fmla="*/ 360 h 416"/>
                <a:gd name="T8" fmla="*/ 244 w 263"/>
                <a:gd name="T9" fmla="*/ 360 h 416"/>
                <a:gd name="T10" fmla="*/ 196 w 263"/>
                <a:gd name="T11" fmla="*/ 360 h 416"/>
                <a:gd name="T12" fmla="*/ 242 w 263"/>
                <a:gd name="T13" fmla="*/ 359 h 416"/>
                <a:gd name="T14" fmla="*/ 234 w 263"/>
                <a:gd name="T15" fmla="*/ 333 h 416"/>
                <a:gd name="T16" fmla="*/ 238 w 263"/>
                <a:gd name="T17" fmla="*/ 346 h 416"/>
                <a:gd name="T18" fmla="*/ 190 w 263"/>
                <a:gd name="T19" fmla="*/ 358 h 416"/>
                <a:gd name="T20" fmla="*/ 138 w 263"/>
                <a:gd name="T21" fmla="*/ 312 h 416"/>
                <a:gd name="T22" fmla="*/ 139 w 263"/>
                <a:gd name="T23" fmla="*/ 311 h 416"/>
                <a:gd name="T24" fmla="*/ 138 w 263"/>
                <a:gd name="T25" fmla="*/ 309 h 416"/>
                <a:gd name="T26" fmla="*/ 232 w 263"/>
                <a:gd name="T27" fmla="*/ 332 h 416"/>
                <a:gd name="T28" fmla="*/ 217 w 263"/>
                <a:gd name="T29" fmla="*/ 293 h 416"/>
                <a:gd name="T30" fmla="*/ 116 w 263"/>
                <a:gd name="T31" fmla="*/ 290 h 416"/>
                <a:gd name="T32" fmla="*/ 116 w 263"/>
                <a:gd name="T33" fmla="*/ 290 h 416"/>
                <a:gd name="T34" fmla="*/ 114 w 263"/>
                <a:gd name="T35" fmla="*/ 289 h 416"/>
                <a:gd name="T36" fmla="*/ 90 w 263"/>
                <a:gd name="T37" fmla="*/ 269 h 416"/>
                <a:gd name="T38" fmla="*/ 90 w 263"/>
                <a:gd name="T39" fmla="*/ 270 h 416"/>
                <a:gd name="T40" fmla="*/ 82 w 263"/>
                <a:gd name="T41" fmla="*/ 261 h 416"/>
                <a:gd name="T42" fmla="*/ 82 w 263"/>
                <a:gd name="T43" fmla="*/ 261 h 416"/>
                <a:gd name="T44" fmla="*/ 218 w 263"/>
                <a:gd name="T45" fmla="*/ 292 h 416"/>
                <a:gd name="T46" fmla="*/ 204 w 263"/>
                <a:gd name="T47" fmla="*/ 259 h 416"/>
                <a:gd name="T48" fmla="*/ 76 w 263"/>
                <a:gd name="T49" fmla="*/ 257 h 416"/>
                <a:gd name="T50" fmla="*/ 78 w 263"/>
                <a:gd name="T51" fmla="*/ 257 h 416"/>
                <a:gd name="T52" fmla="*/ 78 w 263"/>
                <a:gd name="T53" fmla="*/ 257 h 416"/>
                <a:gd name="T54" fmla="*/ 75 w 263"/>
                <a:gd name="T55" fmla="*/ 255 h 416"/>
                <a:gd name="T56" fmla="*/ 55 w 263"/>
                <a:gd name="T57" fmla="*/ 240 h 416"/>
                <a:gd name="T58" fmla="*/ 29 w 263"/>
                <a:gd name="T59" fmla="*/ 214 h 416"/>
                <a:gd name="T60" fmla="*/ 53 w 263"/>
                <a:gd name="T61" fmla="*/ 238 h 416"/>
                <a:gd name="T62" fmla="*/ 29 w 263"/>
                <a:gd name="T63" fmla="*/ 214 h 416"/>
                <a:gd name="T64" fmla="*/ 27 w 263"/>
                <a:gd name="T65" fmla="*/ 213 h 416"/>
                <a:gd name="T66" fmla="*/ 183 w 263"/>
                <a:gd name="T67" fmla="*/ 202 h 416"/>
                <a:gd name="T68" fmla="*/ 187 w 263"/>
                <a:gd name="T69" fmla="*/ 213 h 416"/>
                <a:gd name="T70" fmla="*/ 204 w 263"/>
                <a:gd name="T71" fmla="*/ 256 h 416"/>
                <a:gd name="T72" fmla="*/ 188 w 263"/>
                <a:gd name="T73" fmla="*/ 212 h 416"/>
                <a:gd name="T74" fmla="*/ 185 w 263"/>
                <a:gd name="T75" fmla="*/ 202 h 416"/>
                <a:gd name="T76" fmla="*/ 22 w 263"/>
                <a:gd name="T77" fmla="*/ 149 h 416"/>
                <a:gd name="T78" fmla="*/ 2 w 263"/>
                <a:gd name="T79" fmla="*/ 188 h 416"/>
                <a:gd name="T80" fmla="*/ 20 w 263"/>
                <a:gd name="T81" fmla="*/ 209 h 416"/>
                <a:gd name="T82" fmla="*/ 5 w 263"/>
                <a:gd name="T83" fmla="*/ 186 h 416"/>
                <a:gd name="T84" fmla="*/ 22 w 263"/>
                <a:gd name="T85" fmla="*/ 149 h 416"/>
                <a:gd name="T86" fmla="*/ 24 w 263"/>
                <a:gd name="T87" fmla="*/ 146 h 416"/>
                <a:gd name="T88" fmla="*/ 29 w 263"/>
                <a:gd name="T89" fmla="*/ 139 h 416"/>
                <a:gd name="T90" fmla="*/ 30 w 263"/>
                <a:gd name="T91" fmla="*/ 137 h 416"/>
                <a:gd name="T92" fmla="*/ 32 w 263"/>
                <a:gd name="T93" fmla="*/ 134 h 416"/>
                <a:gd name="T94" fmla="*/ 157 w 263"/>
                <a:gd name="T95" fmla="*/ 133 h 416"/>
                <a:gd name="T96" fmla="*/ 163 w 263"/>
                <a:gd name="T97" fmla="*/ 151 h 416"/>
                <a:gd name="T98" fmla="*/ 169 w 263"/>
                <a:gd name="T99" fmla="*/ 166 h 416"/>
                <a:gd name="T100" fmla="*/ 176 w 263"/>
                <a:gd name="T101" fmla="*/ 181 h 416"/>
                <a:gd name="T102" fmla="*/ 170 w 263"/>
                <a:gd name="T103" fmla="*/ 164 h 416"/>
                <a:gd name="T104" fmla="*/ 165 w 263"/>
                <a:gd name="T105" fmla="*/ 149 h 416"/>
                <a:gd name="T106" fmla="*/ 53 w 263"/>
                <a:gd name="T107" fmla="*/ 93 h 416"/>
                <a:gd name="T108" fmla="*/ 31 w 263"/>
                <a:gd name="T109" fmla="*/ 131 h 416"/>
                <a:gd name="T110" fmla="*/ 50 w 263"/>
                <a:gd name="T111" fmla="*/ 99 h 416"/>
                <a:gd name="T112" fmla="*/ 142 w 263"/>
                <a:gd name="T113" fmla="*/ 88 h 416"/>
                <a:gd name="T114" fmla="*/ 142 w 263"/>
                <a:gd name="T115" fmla="*/ 88 h 416"/>
                <a:gd name="T116" fmla="*/ 141 w 263"/>
                <a:gd name="T117" fmla="*/ 86 h 416"/>
                <a:gd name="T118" fmla="*/ 52 w 263"/>
                <a:gd name="T119" fmla="*/ 91 h 416"/>
                <a:gd name="T120" fmla="*/ 101 w 263"/>
                <a:gd name="T121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3" h="416">
                  <a:moveTo>
                    <a:pt x="226" y="387"/>
                  </a:moveTo>
                  <a:cubicBezTo>
                    <a:pt x="225" y="388"/>
                    <a:pt x="225" y="388"/>
                    <a:pt x="225" y="388"/>
                  </a:cubicBezTo>
                  <a:cubicBezTo>
                    <a:pt x="257" y="416"/>
                    <a:pt x="257" y="416"/>
                    <a:pt x="257" y="416"/>
                  </a:cubicBezTo>
                  <a:cubicBezTo>
                    <a:pt x="257" y="415"/>
                    <a:pt x="258" y="415"/>
                    <a:pt x="258" y="415"/>
                  </a:cubicBezTo>
                  <a:cubicBezTo>
                    <a:pt x="226" y="387"/>
                    <a:pt x="226" y="387"/>
                    <a:pt x="226" y="387"/>
                  </a:cubicBezTo>
                  <a:moveTo>
                    <a:pt x="218" y="379"/>
                  </a:moveTo>
                  <a:cubicBezTo>
                    <a:pt x="216" y="380"/>
                    <a:pt x="216" y="380"/>
                    <a:pt x="216" y="380"/>
                  </a:cubicBezTo>
                  <a:cubicBezTo>
                    <a:pt x="224" y="387"/>
                    <a:pt x="224" y="387"/>
                    <a:pt x="224" y="387"/>
                  </a:cubicBezTo>
                  <a:cubicBezTo>
                    <a:pt x="225" y="385"/>
                    <a:pt x="225" y="385"/>
                    <a:pt x="225" y="385"/>
                  </a:cubicBezTo>
                  <a:cubicBezTo>
                    <a:pt x="218" y="379"/>
                    <a:pt x="218" y="379"/>
                    <a:pt x="218" y="379"/>
                  </a:cubicBezTo>
                  <a:moveTo>
                    <a:pt x="245" y="367"/>
                  </a:moveTo>
                  <a:cubicBezTo>
                    <a:pt x="262" y="413"/>
                    <a:pt x="262" y="413"/>
                    <a:pt x="262" y="413"/>
                  </a:cubicBezTo>
                  <a:cubicBezTo>
                    <a:pt x="262" y="413"/>
                    <a:pt x="263" y="412"/>
                    <a:pt x="263" y="412"/>
                  </a:cubicBezTo>
                  <a:cubicBezTo>
                    <a:pt x="247" y="367"/>
                    <a:pt x="247" y="367"/>
                    <a:pt x="247" y="367"/>
                  </a:cubicBezTo>
                  <a:cubicBezTo>
                    <a:pt x="245" y="367"/>
                    <a:pt x="245" y="367"/>
                    <a:pt x="245" y="367"/>
                  </a:cubicBezTo>
                  <a:moveTo>
                    <a:pt x="244" y="360"/>
                  </a:moveTo>
                  <a:cubicBezTo>
                    <a:pt x="242" y="361"/>
                    <a:pt x="242" y="361"/>
                    <a:pt x="242" y="361"/>
                  </a:cubicBezTo>
                  <a:cubicBezTo>
                    <a:pt x="244" y="365"/>
                    <a:pt x="244" y="365"/>
                    <a:pt x="244" y="365"/>
                  </a:cubicBezTo>
                  <a:cubicBezTo>
                    <a:pt x="246" y="365"/>
                    <a:pt x="246" y="365"/>
                    <a:pt x="246" y="365"/>
                  </a:cubicBezTo>
                  <a:cubicBezTo>
                    <a:pt x="244" y="360"/>
                    <a:pt x="244" y="360"/>
                    <a:pt x="244" y="360"/>
                  </a:cubicBezTo>
                  <a:moveTo>
                    <a:pt x="192" y="360"/>
                  </a:moveTo>
                  <a:cubicBezTo>
                    <a:pt x="215" y="379"/>
                    <a:pt x="215" y="379"/>
                    <a:pt x="215" y="379"/>
                  </a:cubicBezTo>
                  <a:cubicBezTo>
                    <a:pt x="216" y="378"/>
                    <a:pt x="216" y="378"/>
                    <a:pt x="216" y="378"/>
                  </a:cubicBezTo>
                  <a:cubicBezTo>
                    <a:pt x="196" y="360"/>
                    <a:pt x="196" y="360"/>
                    <a:pt x="196" y="360"/>
                  </a:cubicBezTo>
                  <a:cubicBezTo>
                    <a:pt x="192" y="360"/>
                    <a:pt x="192" y="360"/>
                    <a:pt x="192" y="360"/>
                  </a:cubicBezTo>
                  <a:moveTo>
                    <a:pt x="239" y="348"/>
                  </a:moveTo>
                  <a:cubicBezTo>
                    <a:pt x="238" y="351"/>
                    <a:pt x="238" y="351"/>
                    <a:pt x="238" y="351"/>
                  </a:cubicBezTo>
                  <a:cubicBezTo>
                    <a:pt x="242" y="359"/>
                    <a:pt x="242" y="359"/>
                    <a:pt x="242" y="359"/>
                  </a:cubicBezTo>
                  <a:cubicBezTo>
                    <a:pt x="243" y="358"/>
                    <a:pt x="243" y="358"/>
                    <a:pt x="243" y="358"/>
                  </a:cubicBezTo>
                  <a:cubicBezTo>
                    <a:pt x="239" y="348"/>
                    <a:pt x="239" y="348"/>
                    <a:pt x="239" y="348"/>
                  </a:cubicBezTo>
                  <a:moveTo>
                    <a:pt x="234" y="333"/>
                  </a:moveTo>
                  <a:cubicBezTo>
                    <a:pt x="234" y="333"/>
                    <a:pt x="234" y="333"/>
                    <a:pt x="234" y="333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7" y="348"/>
                    <a:pt x="237" y="348"/>
                    <a:pt x="237" y="348"/>
                  </a:cubicBezTo>
                  <a:cubicBezTo>
                    <a:pt x="238" y="346"/>
                    <a:pt x="238" y="346"/>
                    <a:pt x="238" y="346"/>
                  </a:cubicBezTo>
                  <a:cubicBezTo>
                    <a:pt x="234" y="333"/>
                    <a:pt x="234" y="333"/>
                    <a:pt x="234" y="333"/>
                  </a:cubicBezTo>
                  <a:moveTo>
                    <a:pt x="141" y="313"/>
                  </a:moveTo>
                  <a:cubicBezTo>
                    <a:pt x="141" y="315"/>
                    <a:pt x="141" y="315"/>
                    <a:pt x="141" y="315"/>
                  </a:cubicBezTo>
                  <a:cubicBezTo>
                    <a:pt x="190" y="358"/>
                    <a:pt x="190" y="358"/>
                    <a:pt x="190" y="358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41" y="313"/>
                    <a:pt x="141" y="313"/>
                    <a:pt x="141" y="313"/>
                  </a:cubicBezTo>
                  <a:moveTo>
                    <a:pt x="139" y="311"/>
                  </a:moveTo>
                  <a:cubicBezTo>
                    <a:pt x="138" y="312"/>
                    <a:pt x="138" y="312"/>
                    <a:pt x="138" y="312"/>
                  </a:cubicBezTo>
                  <a:cubicBezTo>
                    <a:pt x="138" y="313"/>
                    <a:pt x="138" y="313"/>
                    <a:pt x="138" y="313"/>
                  </a:cubicBezTo>
                  <a:cubicBezTo>
                    <a:pt x="139" y="312"/>
                    <a:pt x="139" y="312"/>
                    <a:pt x="139" y="312"/>
                  </a:cubicBezTo>
                  <a:cubicBezTo>
                    <a:pt x="139" y="311"/>
                    <a:pt x="139" y="311"/>
                    <a:pt x="139" y="311"/>
                  </a:cubicBezTo>
                  <a:cubicBezTo>
                    <a:pt x="139" y="311"/>
                    <a:pt x="139" y="311"/>
                    <a:pt x="139" y="311"/>
                  </a:cubicBezTo>
                  <a:moveTo>
                    <a:pt x="128" y="301"/>
                  </a:moveTo>
                  <a:cubicBezTo>
                    <a:pt x="133" y="307"/>
                    <a:pt x="133" y="307"/>
                    <a:pt x="133" y="307"/>
                  </a:cubicBezTo>
                  <a:cubicBezTo>
                    <a:pt x="136" y="311"/>
                    <a:pt x="136" y="311"/>
                    <a:pt x="136" y="311"/>
                  </a:cubicBezTo>
                  <a:cubicBezTo>
                    <a:pt x="138" y="309"/>
                    <a:pt x="138" y="309"/>
                    <a:pt x="138" y="309"/>
                  </a:cubicBezTo>
                  <a:cubicBezTo>
                    <a:pt x="128" y="301"/>
                    <a:pt x="128" y="301"/>
                    <a:pt x="128" y="301"/>
                  </a:cubicBezTo>
                  <a:moveTo>
                    <a:pt x="218" y="297"/>
                  </a:moveTo>
                  <a:cubicBezTo>
                    <a:pt x="231" y="330"/>
                    <a:pt x="231" y="330"/>
                    <a:pt x="231" y="330"/>
                  </a:cubicBezTo>
                  <a:cubicBezTo>
                    <a:pt x="232" y="332"/>
                    <a:pt x="232" y="332"/>
                    <a:pt x="232" y="332"/>
                  </a:cubicBezTo>
                  <a:cubicBezTo>
                    <a:pt x="233" y="331"/>
                    <a:pt x="233" y="331"/>
                    <a:pt x="233" y="331"/>
                  </a:cubicBezTo>
                  <a:cubicBezTo>
                    <a:pt x="221" y="299"/>
                    <a:pt x="221" y="299"/>
                    <a:pt x="221" y="299"/>
                  </a:cubicBezTo>
                  <a:cubicBezTo>
                    <a:pt x="218" y="297"/>
                    <a:pt x="218" y="297"/>
                    <a:pt x="218" y="297"/>
                  </a:cubicBezTo>
                  <a:moveTo>
                    <a:pt x="217" y="293"/>
                  </a:move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moveTo>
                    <a:pt x="116" y="290"/>
                  </a:moveTo>
                  <a:cubicBezTo>
                    <a:pt x="114" y="291"/>
                    <a:pt x="114" y="291"/>
                    <a:pt x="114" y="291"/>
                  </a:cubicBezTo>
                  <a:cubicBezTo>
                    <a:pt x="126" y="302"/>
                    <a:pt x="126" y="302"/>
                    <a:pt x="126" y="302"/>
                  </a:cubicBezTo>
                  <a:cubicBezTo>
                    <a:pt x="121" y="295"/>
                    <a:pt x="121" y="295"/>
                    <a:pt x="121" y="295"/>
                  </a:cubicBezTo>
                  <a:cubicBezTo>
                    <a:pt x="116" y="290"/>
                    <a:pt x="116" y="290"/>
                    <a:pt x="116" y="290"/>
                  </a:cubicBezTo>
                  <a:moveTo>
                    <a:pt x="106" y="282"/>
                  </a:moveTo>
                  <a:cubicBezTo>
                    <a:pt x="105" y="283"/>
                    <a:pt x="105" y="283"/>
                    <a:pt x="105" y="283"/>
                  </a:cubicBezTo>
                  <a:cubicBezTo>
                    <a:pt x="113" y="290"/>
                    <a:pt x="113" y="290"/>
                    <a:pt x="113" y="290"/>
                  </a:cubicBezTo>
                  <a:cubicBezTo>
                    <a:pt x="114" y="289"/>
                    <a:pt x="114" y="289"/>
                    <a:pt x="114" y="289"/>
                  </a:cubicBezTo>
                  <a:cubicBezTo>
                    <a:pt x="106" y="282"/>
                    <a:pt x="106" y="282"/>
                    <a:pt x="106" y="282"/>
                  </a:cubicBezTo>
                  <a:moveTo>
                    <a:pt x="88" y="268"/>
                  </a:moveTo>
                  <a:cubicBezTo>
                    <a:pt x="88" y="268"/>
                    <a:pt x="88" y="268"/>
                    <a:pt x="88" y="268"/>
                  </a:cubicBezTo>
                  <a:cubicBezTo>
                    <a:pt x="90" y="269"/>
                    <a:pt x="90" y="269"/>
                    <a:pt x="90" y="269"/>
                  </a:cubicBezTo>
                  <a:cubicBezTo>
                    <a:pt x="88" y="268"/>
                    <a:pt x="88" y="268"/>
                    <a:pt x="88" y="268"/>
                  </a:cubicBezTo>
                  <a:moveTo>
                    <a:pt x="90" y="268"/>
                  </a:moveTo>
                  <a:cubicBezTo>
                    <a:pt x="90" y="270"/>
                    <a:pt x="90" y="270"/>
                    <a:pt x="90" y="270"/>
                  </a:cubicBezTo>
                  <a:cubicBezTo>
                    <a:pt x="90" y="270"/>
                    <a:pt x="90" y="270"/>
                    <a:pt x="90" y="270"/>
                  </a:cubicBezTo>
                  <a:cubicBezTo>
                    <a:pt x="103" y="282"/>
                    <a:pt x="103" y="282"/>
                    <a:pt x="103" y="282"/>
                  </a:cubicBezTo>
                  <a:cubicBezTo>
                    <a:pt x="104" y="280"/>
                    <a:pt x="104" y="280"/>
                    <a:pt x="104" y="280"/>
                  </a:cubicBezTo>
                  <a:cubicBezTo>
                    <a:pt x="90" y="268"/>
                    <a:pt x="90" y="268"/>
                    <a:pt x="90" y="268"/>
                  </a:cubicBezTo>
                  <a:moveTo>
                    <a:pt x="82" y="261"/>
                  </a:moveTo>
                  <a:cubicBezTo>
                    <a:pt x="81" y="263"/>
                    <a:pt x="81" y="263"/>
                    <a:pt x="81" y="263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9" y="267"/>
                    <a:pt x="89" y="267"/>
                    <a:pt x="89" y="267"/>
                  </a:cubicBezTo>
                  <a:cubicBezTo>
                    <a:pt x="82" y="261"/>
                    <a:pt x="82" y="261"/>
                    <a:pt x="82" y="261"/>
                  </a:cubicBezTo>
                  <a:moveTo>
                    <a:pt x="207" y="261"/>
                  </a:moveTo>
                  <a:cubicBezTo>
                    <a:pt x="205" y="262"/>
                    <a:pt x="205" y="262"/>
                    <a:pt x="205" y="262"/>
                  </a:cubicBezTo>
                  <a:cubicBezTo>
                    <a:pt x="214" y="286"/>
                    <a:pt x="214" y="286"/>
                    <a:pt x="214" y="286"/>
                  </a:cubicBezTo>
                  <a:cubicBezTo>
                    <a:pt x="218" y="292"/>
                    <a:pt x="218" y="292"/>
                    <a:pt x="218" y="292"/>
                  </a:cubicBezTo>
                  <a:cubicBezTo>
                    <a:pt x="207" y="261"/>
                    <a:pt x="207" y="261"/>
                    <a:pt x="207" y="261"/>
                  </a:cubicBezTo>
                  <a:moveTo>
                    <a:pt x="206" y="258"/>
                  </a:moveTo>
                  <a:cubicBezTo>
                    <a:pt x="205" y="258"/>
                    <a:pt x="205" y="258"/>
                    <a:pt x="205" y="258"/>
                  </a:cubicBezTo>
                  <a:cubicBezTo>
                    <a:pt x="204" y="259"/>
                    <a:pt x="204" y="259"/>
                    <a:pt x="204" y="259"/>
                  </a:cubicBezTo>
                  <a:cubicBezTo>
                    <a:pt x="204" y="260"/>
                    <a:pt x="204" y="260"/>
                    <a:pt x="204" y="260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6" y="258"/>
                    <a:pt x="206" y="258"/>
                    <a:pt x="206" y="258"/>
                  </a:cubicBezTo>
                  <a:moveTo>
                    <a:pt x="76" y="257"/>
                  </a:moveTo>
                  <a:cubicBezTo>
                    <a:pt x="75" y="258"/>
                    <a:pt x="75" y="258"/>
                    <a:pt x="75" y="258"/>
                  </a:cubicBezTo>
                  <a:cubicBezTo>
                    <a:pt x="76" y="258"/>
                    <a:pt x="76" y="258"/>
                    <a:pt x="76" y="258"/>
                  </a:cubicBezTo>
                  <a:cubicBezTo>
                    <a:pt x="76" y="257"/>
                    <a:pt x="76" y="257"/>
                    <a:pt x="76" y="257"/>
                  </a:cubicBezTo>
                  <a:moveTo>
                    <a:pt x="78" y="257"/>
                  </a:moveTo>
                  <a:cubicBezTo>
                    <a:pt x="79" y="261"/>
                    <a:pt x="79" y="261"/>
                    <a:pt x="79" y="261"/>
                  </a:cubicBezTo>
                  <a:cubicBezTo>
                    <a:pt x="80" y="261"/>
                    <a:pt x="80" y="261"/>
                    <a:pt x="80" y="261"/>
                  </a:cubicBezTo>
                  <a:cubicBezTo>
                    <a:pt x="81" y="260"/>
                    <a:pt x="81" y="260"/>
                    <a:pt x="81" y="260"/>
                  </a:cubicBezTo>
                  <a:cubicBezTo>
                    <a:pt x="78" y="257"/>
                    <a:pt x="78" y="257"/>
                    <a:pt x="78" y="257"/>
                  </a:cubicBezTo>
                  <a:moveTo>
                    <a:pt x="65" y="249"/>
                  </a:moveTo>
                  <a:cubicBezTo>
                    <a:pt x="74" y="256"/>
                    <a:pt x="74" y="256"/>
                    <a:pt x="74" y="256"/>
                  </a:cubicBezTo>
                  <a:cubicBezTo>
                    <a:pt x="75" y="256"/>
                    <a:pt x="75" y="256"/>
                    <a:pt x="75" y="256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68" y="249"/>
                    <a:pt x="68" y="249"/>
                    <a:pt x="68" y="249"/>
                  </a:cubicBezTo>
                  <a:cubicBezTo>
                    <a:pt x="65" y="249"/>
                    <a:pt x="65" y="249"/>
                    <a:pt x="65" y="249"/>
                  </a:cubicBezTo>
                  <a:moveTo>
                    <a:pt x="56" y="238"/>
                  </a:moveTo>
                  <a:cubicBezTo>
                    <a:pt x="55" y="240"/>
                    <a:pt x="55" y="240"/>
                    <a:pt x="55" y="240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6" y="247"/>
                    <a:pt x="66" y="247"/>
                    <a:pt x="66" y="247"/>
                  </a:cubicBezTo>
                  <a:cubicBezTo>
                    <a:pt x="56" y="238"/>
                    <a:pt x="56" y="238"/>
                    <a:pt x="56" y="238"/>
                  </a:cubicBezTo>
                  <a:moveTo>
                    <a:pt x="29" y="214"/>
                  </a:moveTo>
                  <a:cubicBezTo>
                    <a:pt x="27" y="215"/>
                    <a:pt x="27" y="215"/>
                    <a:pt x="27" y="215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33" y="220"/>
                    <a:pt x="33" y="220"/>
                    <a:pt x="33" y="220"/>
                  </a:cubicBezTo>
                  <a:cubicBezTo>
                    <a:pt x="53" y="238"/>
                    <a:pt x="53" y="238"/>
                    <a:pt x="53" y="238"/>
                  </a:cubicBezTo>
                  <a:cubicBezTo>
                    <a:pt x="55" y="237"/>
                    <a:pt x="55" y="237"/>
                    <a:pt x="55" y="237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3" y="218"/>
                    <a:pt x="33" y="218"/>
                    <a:pt x="33" y="218"/>
                  </a:cubicBezTo>
                  <a:cubicBezTo>
                    <a:pt x="29" y="214"/>
                    <a:pt x="29" y="214"/>
                    <a:pt x="29" y="214"/>
                  </a:cubicBezTo>
                  <a:moveTo>
                    <a:pt x="22" y="209"/>
                  </a:moveTo>
                  <a:cubicBezTo>
                    <a:pt x="22" y="211"/>
                    <a:pt x="22" y="211"/>
                    <a:pt x="22" y="211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2" y="209"/>
                    <a:pt x="22" y="209"/>
                    <a:pt x="22" y="209"/>
                  </a:cubicBezTo>
                  <a:moveTo>
                    <a:pt x="178" y="185"/>
                  </a:moveTo>
                  <a:cubicBezTo>
                    <a:pt x="180" y="194"/>
                    <a:pt x="180" y="194"/>
                    <a:pt x="180" y="194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204"/>
                    <a:pt x="183" y="204"/>
                    <a:pt x="183" y="204"/>
                  </a:cubicBezTo>
                  <a:cubicBezTo>
                    <a:pt x="186" y="210"/>
                    <a:pt x="186" y="210"/>
                    <a:pt x="186" y="210"/>
                  </a:cubicBezTo>
                  <a:cubicBezTo>
                    <a:pt x="186" y="212"/>
                    <a:pt x="186" y="212"/>
                    <a:pt x="186" y="212"/>
                  </a:cubicBezTo>
                  <a:cubicBezTo>
                    <a:pt x="187" y="213"/>
                    <a:pt x="187" y="213"/>
                    <a:pt x="187" y="213"/>
                  </a:cubicBezTo>
                  <a:cubicBezTo>
                    <a:pt x="190" y="222"/>
                    <a:pt x="190" y="222"/>
                    <a:pt x="190" y="222"/>
                  </a:cubicBezTo>
                  <a:cubicBezTo>
                    <a:pt x="191" y="224"/>
                    <a:pt x="191" y="224"/>
                    <a:pt x="191" y="224"/>
                  </a:cubicBezTo>
                  <a:cubicBezTo>
                    <a:pt x="203" y="257"/>
                    <a:pt x="203" y="257"/>
                    <a:pt x="203" y="257"/>
                  </a:cubicBezTo>
                  <a:cubicBezTo>
                    <a:pt x="204" y="256"/>
                    <a:pt x="204" y="256"/>
                    <a:pt x="204" y="256"/>
                  </a:cubicBezTo>
                  <a:cubicBezTo>
                    <a:pt x="205" y="256"/>
                    <a:pt x="205" y="256"/>
                    <a:pt x="205" y="256"/>
                  </a:cubicBezTo>
                  <a:cubicBezTo>
                    <a:pt x="192" y="222"/>
                    <a:pt x="192" y="222"/>
                    <a:pt x="192" y="222"/>
                  </a:cubicBezTo>
                  <a:cubicBezTo>
                    <a:pt x="191" y="220"/>
                    <a:pt x="191" y="220"/>
                    <a:pt x="191" y="220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187" y="210"/>
                    <a:pt x="187" y="210"/>
                    <a:pt x="187" y="210"/>
                  </a:cubicBezTo>
                  <a:cubicBezTo>
                    <a:pt x="185" y="204"/>
                    <a:pt x="185" y="204"/>
                    <a:pt x="185" y="204"/>
                  </a:cubicBezTo>
                  <a:cubicBezTo>
                    <a:pt x="185" y="202"/>
                    <a:pt x="185" y="202"/>
                    <a:pt x="185" y="202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79" y="188"/>
                    <a:pt x="179" y="188"/>
                    <a:pt x="179" y="188"/>
                  </a:cubicBezTo>
                  <a:cubicBezTo>
                    <a:pt x="178" y="185"/>
                    <a:pt x="178" y="185"/>
                    <a:pt x="178" y="185"/>
                  </a:cubicBezTo>
                  <a:moveTo>
                    <a:pt x="22" y="149"/>
                  </a:moveTo>
                  <a:cubicBezTo>
                    <a:pt x="18" y="157"/>
                    <a:pt x="18" y="157"/>
                    <a:pt x="18" y="157"/>
                  </a:cubicBezTo>
                  <a:cubicBezTo>
                    <a:pt x="17" y="159"/>
                    <a:pt x="17" y="159"/>
                    <a:pt x="17" y="159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193"/>
                    <a:pt x="1" y="193"/>
                    <a:pt x="1" y="193"/>
                  </a:cubicBezTo>
                  <a:cubicBezTo>
                    <a:pt x="20" y="209"/>
                    <a:pt x="20" y="209"/>
                    <a:pt x="20" y="209"/>
                  </a:cubicBezTo>
                  <a:cubicBezTo>
                    <a:pt x="20" y="207"/>
                    <a:pt x="20" y="207"/>
                    <a:pt x="20" y="207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2" y="149"/>
                    <a:pt x="22" y="149"/>
                    <a:pt x="22" y="149"/>
                  </a:cubicBezTo>
                  <a:moveTo>
                    <a:pt x="24" y="146"/>
                  </a:moveTo>
                  <a:cubicBezTo>
                    <a:pt x="23" y="148"/>
                    <a:pt x="23" y="148"/>
                    <a:pt x="23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6"/>
                    <a:pt x="24" y="146"/>
                    <a:pt x="24" y="146"/>
                  </a:cubicBezTo>
                  <a:moveTo>
                    <a:pt x="28" y="138"/>
                  </a:moveTo>
                  <a:cubicBezTo>
                    <a:pt x="26" y="142"/>
                    <a:pt x="26" y="142"/>
                    <a:pt x="26" y="142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9" y="139"/>
                    <a:pt x="29" y="139"/>
                    <a:pt x="29" y="139"/>
                  </a:cubicBezTo>
                  <a:cubicBezTo>
                    <a:pt x="28" y="138"/>
                    <a:pt x="28" y="138"/>
                    <a:pt x="28" y="138"/>
                  </a:cubicBezTo>
                  <a:moveTo>
                    <a:pt x="30" y="134"/>
                  </a:moveTo>
                  <a:cubicBezTo>
                    <a:pt x="29" y="136"/>
                    <a:pt x="29" y="136"/>
                    <a:pt x="29" y="136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0" y="134"/>
                    <a:pt x="30" y="134"/>
                    <a:pt x="30" y="134"/>
                  </a:cubicBezTo>
                  <a:moveTo>
                    <a:pt x="32" y="134"/>
                  </a:move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moveTo>
                    <a:pt x="158" y="131"/>
                  </a:moveTo>
                  <a:cubicBezTo>
                    <a:pt x="157" y="133"/>
                    <a:pt x="157" y="133"/>
                    <a:pt x="157" y="133"/>
                  </a:cubicBezTo>
                  <a:cubicBezTo>
                    <a:pt x="161" y="145"/>
                    <a:pt x="161" y="145"/>
                    <a:pt x="161" y="145"/>
                  </a:cubicBezTo>
                  <a:cubicBezTo>
                    <a:pt x="162" y="147"/>
                    <a:pt x="162" y="147"/>
                    <a:pt x="162" y="147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51"/>
                    <a:pt x="163" y="151"/>
                    <a:pt x="163" y="151"/>
                  </a:cubicBezTo>
                  <a:cubicBezTo>
                    <a:pt x="166" y="157"/>
                    <a:pt x="166" y="157"/>
                    <a:pt x="166" y="157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69" y="166"/>
                    <a:pt x="169" y="166"/>
                    <a:pt x="169" y="166"/>
                  </a:cubicBezTo>
                  <a:cubicBezTo>
                    <a:pt x="174" y="180"/>
                    <a:pt x="174" y="180"/>
                    <a:pt x="174" y="180"/>
                  </a:cubicBezTo>
                  <a:cubicBezTo>
                    <a:pt x="175" y="182"/>
                    <a:pt x="175" y="182"/>
                    <a:pt x="175" y="18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1" y="165"/>
                    <a:pt x="171" y="165"/>
                    <a:pt x="171" y="165"/>
                  </a:cubicBezTo>
                  <a:cubicBezTo>
                    <a:pt x="170" y="164"/>
                    <a:pt x="170" y="164"/>
                    <a:pt x="170" y="164"/>
                  </a:cubicBezTo>
                  <a:cubicBezTo>
                    <a:pt x="169" y="160"/>
                    <a:pt x="169" y="160"/>
                    <a:pt x="169" y="160"/>
                  </a:cubicBezTo>
                  <a:cubicBezTo>
                    <a:pt x="168" y="158"/>
                    <a:pt x="168" y="158"/>
                    <a:pt x="168" y="158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3" y="145"/>
                    <a:pt x="163" y="145"/>
                    <a:pt x="163" y="145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58" y="131"/>
                    <a:pt x="158" y="131"/>
                    <a:pt x="158" y="131"/>
                  </a:cubicBezTo>
                  <a:moveTo>
                    <a:pt x="53" y="93"/>
                  </a:moveTo>
                  <a:cubicBezTo>
                    <a:pt x="51" y="94"/>
                    <a:pt x="51" y="94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3" y="93"/>
                    <a:pt x="53" y="93"/>
                  </a:cubicBezTo>
                  <a:moveTo>
                    <a:pt x="142" y="88"/>
                  </a:moveTo>
                  <a:cubicBezTo>
                    <a:pt x="140" y="88"/>
                    <a:pt x="140" y="88"/>
                    <a:pt x="140" y="88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42" y="88"/>
                    <a:pt x="142" y="88"/>
                    <a:pt x="142" y="88"/>
                  </a:cubicBezTo>
                  <a:moveTo>
                    <a:pt x="109" y="1"/>
                  </a:moveTo>
                  <a:cubicBezTo>
                    <a:pt x="109" y="1"/>
                    <a:pt x="108" y="1"/>
                    <a:pt x="108" y="2"/>
                  </a:cubicBezTo>
                  <a:cubicBezTo>
                    <a:pt x="139" y="86"/>
                    <a:pt x="139" y="86"/>
                    <a:pt x="139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09" y="1"/>
                    <a:pt x="109" y="1"/>
                    <a:pt x="109" y="1"/>
                  </a:cubicBezTo>
                  <a:moveTo>
                    <a:pt x="99" y="0"/>
                  </a:move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0" y="1"/>
                    <a:pt x="100" y="1"/>
                    <a:pt x="9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0" name="Freeform 30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close/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close/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close/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close/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close/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close/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close/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close/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close/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close/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close/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close/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close/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close/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close/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close/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close/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close/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close/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1" name="Freeform 31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2" name="Freeform 32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close/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close/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close/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3" name="Freeform 33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4" name="Freeform 34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close/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close/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close/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close/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close/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close/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close/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close/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close/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5" name="Freeform 35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6" name="Freeform 36"/>
            <p:cNvSpPr>
              <a:spLocks noEditPoints="1"/>
            </p:cNvSpPr>
            <p:nvPr/>
          </p:nvSpPr>
          <p:spPr bwMode="auto">
            <a:xfrm>
              <a:off x="8763774" y="2873851"/>
              <a:ext cx="1538604" cy="1266990"/>
            </a:xfrm>
            <a:custGeom>
              <a:avLst/>
              <a:gdLst>
                <a:gd name="T0" fmla="*/ 151 w 363"/>
                <a:gd name="T1" fmla="*/ 310 h 328"/>
                <a:gd name="T2" fmla="*/ 150 w 363"/>
                <a:gd name="T3" fmla="*/ 308 h 328"/>
                <a:gd name="T4" fmla="*/ 137 w 363"/>
                <a:gd name="T5" fmla="*/ 308 h 328"/>
                <a:gd name="T6" fmla="*/ 73 w 363"/>
                <a:gd name="T7" fmla="*/ 299 h 328"/>
                <a:gd name="T8" fmla="*/ 136 w 363"/>
                <a:gd name="T9" fmla="*/ 307 h 328"/>
                <a:gd name="T10" fmla="*/ 47 w 363"/>
                <a:gd name="T11" fmla="*/ 294 h 328"/>
                <a:gd name="T12" fmla="*/ 47 w 363"/>
                <a:gd name="T13" fmla="*/ 294 h 328"/>
                <a:gd name="T14" fmla="*/ 45 w 363"/>
                <a:gd name="T15" fmla="*/ 294 h 328"/>
                <a:gd name="T16" fmla="*/ 0 w 363"/>
                <a:gd name="T17" fmla="*/ 289 h 328"/>
                <a:gd name="T18" fmla="*/ 5 w 363"/>
                <a:gd name="T19" fmla="*/ 288 h 328"/>
                <a:gd name="T20" fmla="*/ 12 w 363"/>
                <a:gd name="T21" fmla="*/ 280 h 328"/>
                <a:gd name="T22" fmla="*/ 43 w 363"/>
                <a:gd name="T23" fmla="*/ 255 h 328"/>
                <a:gd name="T24" fmla="*/ 44 w 363"/>
                <a:gd name="T25" fmla="*/ 257 h 328"/>
                <a:gd name="T26" fmla="*/ 93 w 363"/>
                <a:gd name="T27" fmla="*/ 215 h 328"/>
                <a:gd name="T28" fmla="*/ 45 w 363"/>
                <a:gd name="T29" fmla="*/ 255 h 328"/>
                <a:gd name="T30" fmla="*/ 96 w 363"/>
                <a:gd name="T31" fmla="*/ 215 h 328"/>
                <a:gd name="T32" fmla="*/ 191 w 363"/>
                <a:gd name="T33" fmla="*/ 137 h 328"/>
                <a:gd name="T34" fmla="*/ 178 w 363"/>
                <a:gd name="T35" fmla="*/ 148 h 328"/>
                <a:gd name="T36" fmla="*/ 171 w 363"/>
                <a:gd name="T37" fmla="*/ 153 h 328"/>
                <a:gd name="T38" fmla="*/ 110 w 363"/>
                <a:gd name="T39" fmla="*/ 202 h 328"/>
                <a:gd name="T40" fmla="*/ 109 w 363"/>
                <a:gd name="T41" fmla="*/ 205 h 328"/>
                <a:gd name="T42" fmla="*/ 172 w 363"/>
                <a:gd name="T43" fmla="*/ 155 h 328"/>
                <a:gd name="T44" fmla="*/ 181 w 363"/>
                <a:gd name="T45" fmla="*/ 148 h 328"/>
                <a:gd name="T46" fmla="*/ 194 w 363"/>
                <a:gd name="T47" fmla="*/ 137 h 328"/>
                <a:gd name="T48" fmla="*/ 360 w 363"/>
                <a:gd name="T49" fmla="*/ 5 h 328"/>
                <a:gd name="T50" fmla="*/ 352 w 363"/>
                <a:gd name="T51" fmla="*/ 9 h 328"/>
                <a:gd name="T52" fmla="*/ 322 w 363"/>
                <a:gd name="T53" fmla="*/ 33 h 328"/>
                <a:gd name="T54" fmla="*/ 287 w 363"/>
                <a:gd name="T55" fmla="*/ 61 h 328"/>
                <a:gd name="T56" fmla="*/ 259 w 363"/>
                <a:gd name="T57" fmla="*/ 83 h 328"/>
                <a:gd name="T58" fmla="*/ 207 w 363"/>
                <a:gd name="T59" fmla="*/ 124 h 328"/>
                <a:gd name="T60" fmla="*/ 199 w 363"/>
                <a:gd name="T61" fmla="*/ 131 h 328"/>
                <a:gd name="T62" fmla="*/ 206 w 363"/>
                <a:gd name="T63" fmla="*/ 128 h 328"/>
                <a:gd name="T64" fmla="*/ 216 w 363"/>
                <a:gd name="T65" fmla="*/ 120 h 328"/>
                <a:gd name="T66" fmla="*/ 287 w 363"/>
                <a:gd name="T67" fmla="*/ 63 h 328"/>
                <a:gd name="T68" fmla="*/ 322 w 363"/>
                <a:gd name="T69" fmla="*/ 35 h 328"/>
                <a:gd name="T70" fmla="*/ 353 w 363"/>
                <a:gd name="T71" fmla="*/ 10 h 328"/>
                <a:gd name="T72" fmla="*/ 346 w 363"/>
                <a:gd name="T73" fmla="*/ 68 h 328"/>
                <a:gd name="T74" fmla="*/ 344 w 363"/>
                <a:gd name="T75" fmla="*/ 79 h 328"/>
                <a:gd name="T76" fmla="*/ 337 w 363"/>
                <a:gd name="T77" fmla="*/ 108 h 328"/>
                <a:gd name="T78" fmla="*/ 333 w 363"/>
                <a:gd name="T79" fmla="*/ 128 h 328"/>
                <a:gd name="T80" fmla="*/ 324 w 363"/>
                <a:gd name="T81" fmla="*/ 169 h 328"/>
                <a:gd name="T82" fmla="*/ 318 w 363"/>
                <a:gd name="T83" fmla="*/ 195 h 328"/>
                <a:gd name="T84" fmla="*/ 308 w 363"/>
                <a:gd name="T85" fmla="*/ 241 h 328"/>
                <a:gd name="T86" fmla="*/ 291 w 363"/>
                <a:gd name="T87" fmla="*/ 316 h 328"/>
                <a:gd name="T88" fmla="*/ 309 w 363"/>
                <a:gd name="T89" fmla="*/ 243 h 328"/>
                <a:gd name="T90" fmla="*/ 319 w 363"/>
                <a:gd name="T91" fmla="*/ 197 h 328"/>
                <a:gd name="T92" fmla="*/ 325 w 363"/>
                <a:gd name="T93" fmla="*/ 171 h 328"/>
                <a:gd name="T94" fmla="*/ 334 w 363"/>
                <a:gd name="T95" fmla="*/ 129 h 328"/>
                <a:gd name="T96" fmla="*/ 339 w 363"/>
                <a:gd name="T97" fmla="*/ 109 h 328"/>
                <a:gd name="T98" fmla="*/ 344 w 363"/>
                <a:gd name="T99" fmla="*/ 84 h 328"/>
                <a:gd name="T100" fmla="*/ 347 w 363"/>
                <a:gd name="T101" fmla="*/ 73 h 328"/>
                <a:gd name="T102" fmla="*/ 362 w 363"/>
                <a:gd name="T103" fmla="*/ 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3" h="328">
                  <a:moveTo>
                    <a:pt x="142" y="307"/>
                  </a:moveTo>
                  <a:cubicBezTo>
                    <a:pt x="140" y="309"/>
                    <a:pt x="140" y="309"/>
                    <a:pt x="140" y="309"/>
                  </a:cubicBezTo>
                  <a:cubicBezTo>
                    <a:pt x="149" y="310"/>
                    <a:pt x="149" y="310"/>
                    <a:pt x="149" y="310"/>
                  </a:cubicBezTo>
                  <a:cubicBezTo>
                    <a:pt x="151" y="310"/>
                    <a:pt x="151" y="310"/>
                    <a:pt x="151" y="310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7"/>
                    <a:pt x="276" y="327"/>
                    <a:pt x="276" y="326"/>
                  </a:cubicBezTo>
                  <a:cubicBezTo>
                    <a:pt x="150" y="308"/>
                    <a:pt x="150" y="308"/>
                    <a:pt x="150" y="308"/>
                  </a:cubicBezTo>
                  <a:cubicBezTo>
                    <a:pt x="148" y="308"/>
                    <a:pt x="148" y="308"/>
                    <a:pt x="148" y="308"/>
                  </a:cubicBezTo>
                  <a:cubicBezTo>
                    <a:pt x="142" y="307"/>
                    <a:pt x="142" y="307"/>
                    <a:pt x="142" y="307"/>
                  </a:cubicBezTo>
                  <a:moveTo>
                    <a:pt x="138" y="307"/>
                  </a:moveTo>
                  <a:cubicBezTo>
                    <a:pt x="137" y="308"/>
                    <a:pt x="137" y="308"/>
                    <a:pt x="137" y="308"/>
                  </a:cubicBezTo>
                  <a:cubicBezTo>
                    <a:pt x="139" y="307"/>
                    <a:pt x="139" y="307"/>
                    <a:pt x="139" y="307"/>
                  </a:cubicBezTo>
                  <a:cubicBezTo>
                    <a:pt x="138" y="307"/>
                    <a:pt x="138" y="307"/>
                    <a:pt x="138" y="307"/>
                  </a:cubicBezTo>
                  <a:moveTo>
                    <a:pt x="71" y="297"/>
                  </a:moveTo>
                  <a:cubicBezTo>
                    <a:pt x="73" y="299"/>
                    <a:pt x="73" y="299"/>
                    <a:pt x="73" y="299"/>
                  </a:cubicBezTo>
                  <a:cubicBezTo>
                    <a:pt x="96" y="303"/>
                    <a:pt x="96" y="303"/>
                    <a:pt x="96" y="303"/>
                  </a:cubicBezTo>
                  <a:cubicBezTo>
                    <a:pt x="100" y="303"/>
                    <a:pt x="100" y="303"/>
                    <a:pt x="100" y="303"/>
                  </a:cubicBezTo>
                  <a:cubicBezTo>
                    <a:pt x="136" y="308"/>
                    <a:pt x="136" y="308"/>
                    <a:pt x="136" y="308"/>
                  </a:cubicBezTo>
                  <a:cubicBezTo>
                    <a:pt x="136" y="307"/>
                    <a:pt x="136" y="307"/>
                    <a:pt x="136" y="307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94" y="301"/>
                    <a:pt x="94" y="301"/>
                    <a:pt x="94" y="301"/>
                  </a:cubicBezTo>
                  <a:cubicBezTo>
                    <a:pt x="71" y="297"/>
                    <a:pt x="71" y="297"/>
                    <a:pt x="71" y="297"/>
                  </a:cubicBezTo>
                  <a:moveTo>
                    <a:pt x="47" y="294"/>
                  </a:moveTo>
                  <a:cubicBezTo>
                    <a:pt x="47" y="296"/>
                    <a:pt x="47" y="296"/>
                    <a:pt x="47" y="296"/>
                  </a:cubicBezTo>
                  <a:cubicBezTo>
                    <a:pt x="70" y="299"/>
                    <a:pt x="70" y="299"/>
                    <a:pt x="70" y="299"/>
                  </a:cubicBezTo>
                  <a:cubicBezTo>
                    <a:pt x="69" y="297"/>
                    <a:pt x="69" y="297"/>
                    <a:pt x="69" y="297"/>
                  </a:cubicBezTo>
                  <a:cubicBezTo>
                    <a:pt x="47" y="294"/>
                    <a:pt x="47" y="294"/>
                    <a:pt x="47" y="294"/>
                  </a:cubicBezTo>
                  <a:moveTo>
                    <a:pt x="15" y="289"/>
                  </a:moveTo>
                  <a:cubicBezTo>
                    <a:pt x="16" y="291"/>
                    <a:pt x="16" y="291"/>
                    <a:pt x="16" y="291"/>
                  </a:cubicBezTo>
                  <a:cubicBezTo>
                    <a:pt x="45" y="295"/>
                    <a:pt x="45" y="295"/>
                    <a:pt x="45" y="295"/>
                  </a:cubicBezTo>
                  <a:cubicBezTo>
                    <a:pt x="45" y="294"/>
                    <a:pt x="45" y="294"/>
                    <a:pt x="45" y="294"/>
                  </a:cubicBezTo>
                  <a:cubicBezTo>
                    <a:pt x="15" y="289"/>
                    <a:pt x="15" y="289"/>
                    <a:pt x="15" y="289"/>
                  </a:cubicBezTo>
                  <a:moveTo>
                    <a:pt x="10" y="281"/>
                  </a:moveTo>
                  <a:cubicBezTo>
                    <a:pt x="3" y="286"/>
                    <a:pt x="3" y="286"/>
                    <a:pt x="3" y="286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4" y="290"/>
                    <a:pt x="4" y="290"/>
                    <a:pt x="4" y="290"/>
                  </a:cubicBezTo>
                  <a:cubicBezTo>
                    <a:pt x="14" y="291"/>
                    <a:pt x="14" y="291"/>
                    <a:pt x="14" y="291"/>
                  </a:cubicBezTo>
                  <a:cubicBezTo>
                    <a:pt x="13" y="289"/>
                    <a:pt x="13" y="289"/>
                    <a:pt x="13" y="289"/>
                  </a:cubicBezTo>
                  <a:cubicBezTo>
                    <a:pt x="5" y="288"/>
                    <a:pt x="5" y="288"/>
                    <a:pt x="5" y="288"/>
                  </a:cubicBezTo>
                  <a:cubicBezTo>
                    <a:pt x="11" y="283"/>
                    <a:pt x="11" y="283"/>
                    <a:pt x="11" y="283"/>
                  </a:cubicBezTo>
                  <a:cubicBezTo>
                    <a:pt x="10" y="281"/>
                    <a:pt x="10" y="281"/>
                    <a:pt x="10" y="281"/>
                  </a:cubicBezTo>
                  <a:moveTo>
                    <a:pt x="40" y="258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41" y="259"/>
                    <a:pt x="41" y="259"/>
                    <a:pt x="41" y="259"/>
                  </a:cubicBezTo>
                  <a:cubicBezTo>
                    <a:pt x="40" y="258"/>
                    <a:pt x="40" y="258"/>
                    <a:pt x="40" y="258"/>
                  </a:cubicBezTo>
                  <a:moveTo>
                    <a:pt x="43" y="255"/>
                  </a:moveTo>
                  <a:cubicBezTo>
                    <a:pt x="42" y="256"/>
                    <a:pt x="42" y="256"/>
                    <a:pt x="42" y="256"/>
                  </a:cubicBezTo>
                  <a:cubicBezTo>
                    <a:pt x="41" y="257"/>
                    <a:pt x="41" y="257"/>
                    <a:pt x="41" y="257"/>
                  </a:cubicBezTo>
                  <a:cubicBezTo>
                    <a:pt x="42" y="258"/>
                    <a:pt x="42" y="258"/>
                    <a:pt x="42" y="258"/>
                  </a:cubicBezTo>
                  <a:cubicBezTo>
                    <a:pt x="44" y="257"/>
                    <a:pt x="44" y="257"/>
                    <a:pt x="44" y="257"/>
                  </a:cubicBezTo>
                  <a:cubicBezTo>
                    <a:pt x="43" y="255"/>
                    <a:pt x="43" y="255"/>
                    <a:pt x="43" y="255"/>
                  </a:cubicBezTo>
                  <a:moveTo>
                    <a:pt x="101" y="208"/>
                  </a:moveTo>
                  <a:cubicBezTo>
                    <a:pt x="95" y="214"/>
                    <a:pt x="95" y="214"/>
                    <a:pt x="95" y="214"/>
                  </a:cubicBezTo>
                  <a:cubicBezTo>
                    <a:pt x="93" y="215"/>
                    <a:pt x="93" y="215"/>
                    <a:pt x="93" y="215"/>
                  </a:cubicBezTo>
                  <a:cubicBezTo>
                    <a:pt x="83" y="223"/>
                    <a:pt x="83" y="223"/>
                    <a:pt x="83" y="223"/>
                  </a:cubicBezTo>
                  <a:cubicBezTo>
                    <a:pt x="81" y="224"/>
                    <a:pt x="81" y="224"/>
                    <a:pt x="81" y="224"/>
                  </a:cubicBezTo>
                  <a:cubicBezTo>
                    <a:pt x="45" y="253"/>
                    <a:pt x="45" y="253"/>
                    <a:pt x="45" y="253"/>
                  </a:cubicBezTo>
                  <a:cubicBezTo>
                    <a:pt x="45" y="255"/>
                    <a:pt x="45" y="255"/>
                    <a:pt x="45" y="255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4" y="225"/>
                    <a:pt x="84" y="225"/>
                    <a:pt x="84" y="225"/>
                  </a:cubicBezTo>
                  <a:cubicBezTo>
                    <a:pt x="95" y="216"/>
                    <a:pt x="95" y="216"/>
                    <a:pt x="95" y="216"/>
                  </a:cubicBezTo>
                  <a:cubicBezTo>
                    <a:pt x="96" y="215"/>
                    <a:pt x="96" y="215"/>
                    <a:pt x="96" y="215"/>
                  </a:cubicBezTo>
                  <a:cubicBezTo>
                    <a:pt x="102" y="210"/>
                    <a:pt x="102" y="210"/>
                    <a:pt x="102" y="210"/>
                  </a:cubicBezTo>
                  <a:cubicBezTo>
                    <a:pt x="101" y="208"/>
                    <a:pt x="101" y="208"/>
                    <a:pt x="101" y="208"/>
                  </a:cubicBezTo>
                  <a:moveTo>
                    <a:pt x="196" y="133"/>
                  </a:moveTo>
                  <a:cubicBezTo>
                    <a:pt x="191" y="137"/>
                    <a:pt x="191" y="137"/>
                    <a:pt x="191" y="137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3" y="144"/>
                    <a:pt x="183" y="144"/>
                    <a:pt x="183" y="144"/>
                  </a:cubicBezTo>
                  <a:cubicBezTo>
                    <a:pt x="181" y="145"/>
                    <a:pt x="181" y="145"/>
                    <a:pt x="181" y="145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4" y="150"/>
                    <a:pt x="174" y="150"/>
                    <a:pt x="174" y="150"/>
                  </a:cubicBezTo>
                  <a:cubicBezTo>
                    <a:pt x="173" y="152"/>
                    <a:pt x="173" y="152"/>
                    <a:pt x="173" y="152"/>
                  </a:cubicBezTo>
                  <a:cubicBezTo>
                    <a:pt x="171" y="153"/>
                    <a:pt x="171" y="153"/>
                    <a:pt x="171" y="153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4" y="209"/>
                    <a:pt x="104" y="209"/>
                    <a:pt x="104" y="209"/>
                  </a:cubicBezTo>
                  <a:cubicBezTo>
                    <a:pt x="109" y="205"/>
                    <a:pt x="109" y="205"/>
                    <a:pt x="109" y="205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5" y="200"/>
                    <a:pt x="115" y="200"/>
                    <a:pt x="115" y="200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72" y="155"/>
                    <a:pt x="172" y="155"/>
                    <a:pt x="172" y="155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75" y="152"/>
                    <a:pt x="175" y="152"/>
                    <a:pt x="175" y="152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3" y="146"/>
                    <a:pt x="183" y="146"/>
                    <a:pt x="183" y="146"/>
                  </a:cubicBezTo>
                  <a:cubicBezTo>
                    <a:pt x="185" y="144"/>
                    <a:pt x="185" y="144"/>
                    <a:pt x="185" y="14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6" y="133"/>
                    <a:pt x="196" y="133"/>
                    <a:pt x="196" y="133"/>
                  </a:cubicBezTo>
                  <a:moveTo>
                    <a:pt x="360" y="5"/>
                  </a:moveTo>
                  <a:cubicBezTo>
                    <a:pt x="360" y="5"/>
                    <a:pt x="360" y="5"/>
                    <a:pt x="360" y="5"/>
                  </a:cubicBezTo>
                  <a:cubicBezTo>
                    <a:pt x="360" y="5"/>
                    <a:pt x="360" y="5"/>
                    <a:pt x="360" y="5"/>
                  </a:cubicBezTo>
                  <a:moveTo>
                    <a:pt x="363" y="0"/>
                  </a:moveTo>
                  <a:cubicBezTo>
                    <a:pt x="359" y="4"/>
                    <a:pt x="359" y="4"/>
                    <a:pt x="359" y="4"/>
                  </a:cubicBezTo>
                  <a:cubicBezTo>
                    <a:pt x="352" y="9"/>
                    <a:pt x="352" y="9"/>
                    <a:pt x="352" y="9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25" y="31"/>
                    <a:pt x="325" y="31"/>
                    <a:pt x="325" y="31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18" y="36"/>
                    <a:pt x="318" y="36"/>
                    <a:pt x="318" y="36"/>
                  </a:cubicBezTo>
                  <a:cubicBezTo>
                    <a:pt x="316" y="37"/>
                    <a:pt x="316" y="37"/>
                    <a:pt x="316" y="3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7" y="61"/>
                    <a:pt x="287" y="61"/>
                    <a:pt x="287" y="61"/>
                  </a:cubicBezTo>
                  <a:cubicBezTo>
                    <a:pt x="265" y="79"/>
                    <a:pt x="265" y="79"/>
                    <a:pt x="265" y="79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1"/>
                    <a:pt x="262" y="81"/>
                  </a:cubicBezTo>
                  <a:cubicBezTo>
                    <a:pt x="259" y="83"/>
                    <a:pt x="259" y="83"/>
                    <a:pt x="259" y="83"/>
                  </a:cubicBezTo>
                  <a:cubicBezTo>
                    <a:pt x="217" y="116"/>
                    <a:pt x="217" y="116"/>
                    <a:pt x="217" y="116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209" y="123"/>
                    <a:pt x="209" y="123"/>
                    <a:pt x="209" y="123"/>
                  </a:cubicBezTo>
                  <a:cubicBezTo>
                    <a:pt x="207" y="124"/>
                    <a:pt x="207" y="124"/>
                    <a:pt x="207" y="12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09" y="125"/>
                    <a:pt x="209" y="125"/>
                    <a:pt x="209" y="125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6" y="120"/>
                    <a:pt x="216" y="120"/>
                    <a:pt x="216" y="120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5" y="80"/>
                    <a:pt x="265" y="80"/>
                    <a:pt x="265" y="80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287" y="63"/>
                    <a:pt x="287" y="63"/>
                    <a:pt x="287" y="63"/>
                  </a:cubicBezTo>
                  <a:cubicBezTo>
                    <a:pt x="289" y="61"/>
                    <a:pt x="289" y="61"/>
                    <a:pt x="289" y="61"/>
                  </a:cubicBezTo>
                  <a:cubicBezTo>
                    <a:pt x="317" y="39"/>
                    <a:pt x="317" y="39"/>
                    <a:pt x="317" y="39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4" y="34"/>
                    <a:pt x="324" y="34"/>
                    <a:pt x="324" y="34"/>
                  </a:cubicBezTo>
                  <a:cubicBezTo>
                    <a:pt x="325" y="33"/>
                    <a:pt x="325" y="33"/>
                    <a:pt x="325" y="33"/>
                  </a:cubicBezTo>
                  <a:cubicBezTo>
                    <a:pt x="352" y="12"/>
                    <a:pt x="352" y="12"/>
                    <a:pt x="352" y="12"/>
                  </a:cubicBezTo>
                  <a:cubicBezTo>
                    <a:pt x="353" y="10"/>
                    <a:pt x="353" y="10"/>
                    <a:pt x="353" y="10"/>
                  </a:cubicBezTo>
                  <a:cubicBezTo>
                    <a:pt x="360" y="5"/>
                    <a:pt x="360" y="5"/>
                    <a:pt x="360" y="5"/>
                  </a:cubicBezTo>
                  <a:cubicBezTo>
                    <a:pt x="358" y="15"/>
                    <a:pt x="358" y="15"/>
                    <a:pt x="358" y="15"/>
                  </a:cubicBezTo>
                  <a:cubicBezTo>
                    <a:pt x="357" y="17"/>
                    <a:pt x="357" y="17"/>
                    <a:pt x="357" y="17"/>
                  </a:cubicBezTo>
                  <a:cubicBezTo>
                    <a:pt x="346" y="68"/>
                    <a:pt x="346" y="68"/>
                    <a:pt x="346" y="68"/>
                  </a:cubicBezTo>
                  <a:cubicBezTo>
                    <a:pt x="345" y="71"/>
                    <a:pt x="345" y="71"/>
                    <a:pt x="345" y="71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4" y="76"/>
                    <a:pt x="344" y="76"/>
                    <a:pt x="344" y="76"/>
                  </a:cubicBezTo>
                  <a:cubicBezTo>
                    <a:pt x="344" y="79"/>
                    <a:pt x="344" y="79"/>
                    <a:pt x="344" y="79"/>
                  </a:cubicBezTo>
                  <a:cubicBezTo>
                    <a:pt x="343" y="81"/>
                    <a:pt x="343" y="81"/>
                    <a:pt x="343" y="81"/>
                  </a:cubicBezTo>
                  <a:cubicBezTo>
                    <a:pt x="341" y="90"/>
                    <a:pt x="341" y="90"/>
                    <a:pt x="341" y="90"/>
                  </a:cubicBezTo>
                  <a:cubicBezTo>
                    <a:pt x="340" y="93"/>
                    <a:pt x="340" y="93"/>
                    <a:pt x="340" y="93"/>
                  </a:cubicBezTo>
                  <a:cubicBezTo>
                    <a:pt x="337" y="108"/>
                    <a:pt x="337" y="108"/>
                    <a:pt x="337" y="108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5" y="118"/>
                    <a:pt x="335" y="118"/>
                    <a:pt x="335" y="118"/>
                  </a:cubicBezTo>
                  <a:cubicBezTo>
                    <a:pt x="334" y="121"/>
                    <a:pt x="334" y="121"/>
                    <a:pt x="334" y="121"/>
                  </a:cubicBezTo>
                  <a:cubicBezTo>
                    <a:pt x="333" y="128"/>
                    <a:pt x="333" y="128"/>
                    <a:pt x="333" y="128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26" y="156"/>
                    <a:pt x="326" y="156"/>
                    <a:pt x="326" y="156"/>
                  </a:cubicBezTo>
                  <a:cubicBezTo>
                    <a:pt x="326" y="158"/>
                    <a:pt x="326" y="158"/>
                    <a:pt x="326" y="158"/>
                  </a:cubicBezTo>
                  <a:cubicBezTo>
                    <a:pt x="324" y="169"/>
                    <a:pt x="324" y="169"/>
                    <a:pt x="324" y="169"/>
                  </a:cubicBezTo>
                  <a:cubicBezTo>
                    <a:pt x="323" y="171"/>
                    <a:pt x="323" y="171"/>
                    <a:pt x="323" y="171"/>
                  </a:cubicBezTo>
                  <a:cubicBezTo>
                    <a:pt x="323" y="172"/>
                    <a:pt x="323" y="172"/>
                    <a:pt x="323" y="172"/>
                  </a:cubicBezTo>
                  <a:cubicBezTo>
                    <a:pt x="323" y="174"/>
                    <a:pt x="323" y="174"/>
                    <a:pt x="323" y="174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3" y="217"/>
                    <a:pt x="313" y="217"/>
                    <a:pt x="313" y="217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08" y="241"/>
                    <a:pt x="308" y="241"/>
                    <a:pt x="308" y="241"/>
                  </a:cubicBezTo>
                  <a:cubicBezTo>
                    <a:pt x="307" y="243"/>
                    <a:pt x="307" y="243"/>
                    <a:pt x="307" y="243"/>
                  </a:cubicBezTo>
                  <a:cubicBezTo>
                    <a:pt x="298" y="287"/>
                    <a:pt x="298" y="287"/>
                    <a:pt x="298" y="287"/>
                  </a:cubicBezTo>
                  <a:cubicBezTo>
                    <a:pt x="297" y="289"/>
                    <a:pt x="297" y="289"/>
                    <a:pt x="297" y="289"/>
                  </a:cubicBezTo>
                  <a:cubicBezTo>
                    <a:pt x="291" y="316"/>
                    <a:pt x="291" y="316"/>
                    <a:pt x="291" y="316"/>
                  </a:cubicBezTo>
                  <a:cubicBezTo>
                    <a:pt x="292" y="316"/>
                    <a:pt x="292" y="316"/>
                    <a:pt x="293" y="316"/>
                  </a:cubicBezTo>
                  <a:cubicBezTo>
                    <a:pt x="299" y="288"/>
                    <a:pt x="299" y="288"/>
                    <a:pt x="299" y="288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1"/>
                    <a:pt x="310" y="241"/>
                    <a:pt x="310" y="241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5" y="218"/>
                    <a:pt x="315" y="218"/>
                    <a:pt x="315" y="218"/>
                  </a:cubicBezTo>
                  <a:cubicBezTo>
                    <a:pt x="319" y="197"/>
                    <a:pt x="319" y="197"/>
                    <a:pt x="319" y="197"/>
                  </a:cubicBezTo>
                  <a:cubicBezTo>
                    <a:pt x="320" y="195"/>
                    <a:pt x="320" y="195"/>
                    <a:pt x="320" y="195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5" y="171"/>
                    <a:pt x="325" y="171"/>
                    <a:pt x="325" y="171"/>
                  </a:cubicBezTo>
                  <a:cubicBezTo>
                    <a:pt x="325" y="169"/>
                    <a:pt x="325" y="169"/>
                    <a:pt x="325" y="169"/>
                  </a:cubicBezTo>
                  <a:cubicBezTo>
                    <a:pt x="328" y="158"/>
                    <a:pt x="328" y="158"/>
                    <a:pt x="328" y="158"/>
                  </a:cubicBezTo>
                  <a:cubicBezTo>
                    <a:pt x="328" y="156"/>
                    <a:pt x="328" y="156"/>
                    <a:pt x="328" y="156"/>
                  </a:cubicBezTo>
                  <a:cubicBezTo>
                    <a:pt x="334" y="129"/>
                    <a:pt x="334" y="129"/>
                    <a:pt x="334" y="129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6" y="123"/>
                    <a:pt x="336" y="123"/>
                    <a:pt x="336" y="123"/>
                  </a:cubicBezTo>
                  <a:cubicBezTo>
                    <a:pt x="336" y="121"/>
                    <a:pt x="336" y="121"/>
                    <a:pt x="336" y="121"/>
                  </a:cubicBezTo>
                  <a:cubicBezTo>
                    <a:pt x="339" y="109"/>
                    <a:pt x="339" y="109"/>
                    <a:pt x="339" y="109"/>
                  </a:cubicBezTo>
                  <a:cubicBezTo>
                    <a:pt x="339" y="107"/>
                    <a:pt x="339" y="107"/>
                    <a:pt x="339" y="107"/>
                  </a:cubicBezTo>
                  <a:cubicBezTo>
                    <a:pt x="343" y="91"/>
                    <a:pt x="343" y="91"/>
                    <a:pt x="343" y="91"/>
                  </a:cubicBezTo>
                  <a:cubicBezTo>
                    <a:pt x="343" y="89"/>
                    <a:pt x="343" y="89"/>
                    <a:pt x="343" y="89"/>
                  </a:cubicBezTo>
                  <a:cubicBezTo>
                    <a:pt x="344" y="84"/>
                    <a:pt x="344" y="84"/>
                    <a:pt x="344" y="84"/>
                  </a:cubicBezTo>
                  <a:cubicBezTo>
                    <a:pt x="345" y="81"/>
                    <a:pt x="345" y="81"/>
                    <a:pt x="345" y="81"/>
                  </a:cubicBezTo>
                  <a:cubicBezTo>
                    <a:pt x="346" y="76"/>
                    <a:pt x="346" y="76"/>
                    <a:pt x="346" y="76"/>
                  </a:cubicBezTo>
                  <a:cubicBezTo>
                    <a:pt x="347" y="74"/>
                    <a:pt x="347" y="74"/>
                    <a:pt x="347" y="74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59" y="19"/>
                    <a:pt x="359" y="19"/>
                    <a:pt x="359" y="19"/>
                  </a:cubicBezTo>
                  <a:cubicBezTo>
                    <a:pt x="359" y="17"/>
                    <a:pt x="359" y="17"/>
                    <a:pt x="359" y="17"/>
                  </a:cubicBezTo>
                  <a:cubicBezTo>
                    <a:pt x="362" y="5"/>
                    <a:pt x="362" y="5"/>
                    <a:pt x="362" y="5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7" name="Freeform 37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close/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close/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close/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close/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close/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close/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close/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8" name="Freeform 38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9" name="Freeform 39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close/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close/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0" name="Freeform 40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1" name="Freeform 41"/>
            <p:cNvSpPr>
              <a:spLocks noEditPoints="1"/>
            </p:cNvSpPr>
            <p:nvPr/>
          </p:nvSpPr>
          <p:spPr bwMode="auto">
            <a:xfrm>
              <a:off x="7811986" y="2792529"/>
              <a:ext cx="1177211" cy="1556494"/>
            </a:xfrm>
            <a:custGeom>
              <a:avLst/>
              <a:gdLst>
                <a:gd name="T0" fmla="*/ 13 w 278"/>
                <a:gd name="T1" fmla="*/ 403 h 403"/>
                <a:gd name="T2" fmla="*/ 89 w 278"/>
                <a:gd name="T3" fmla="*/ 354 h 403"/>
                <a:gd name="T4" fmla="*/ 62 w 278"/>
                <a:gd name="T5" fmla="*/ 372 h 403"/>
                <a:gd name="T6" fmla="*/ 0 w 278"/>
                <a:gd name="T7" fmla="*/ 396 h 403"/>
                <a:gd name="T8" fmla="*/ 6 w 278"/>
                <a:gd name="T9" fmla="*/ 333 h 403"/>
                <a:gd name="T10" fmla="*/ 89 w 278"/>
                <a:gd name="T11" fmla="*/ 352 h 403"/>
                <a:gd name="T12" fmla="*/ 141 w 278"/>
                <a:gd name="T13" fmla="*/ 319 h 403"/>
                <a:gd name="T14" fmla="*/ 4 w 278"/>
                <a:gd name="T15" fmla="*/ 329 h 403"/>
                <a:gd name="T16" fmla="*/ 8 w 278"/>
                <a:gd name="T17" fmla="*/ 292 h 403"/>
                <a:gd name="T18" fmla="*/ 8 w 278"/>
                <a:gd name="T19" fmla="*/ 292 h 403"/>
                <a:gd name="T20" fmla="*/ 6 w 278"/>
                <a:gd name="T21" fmla="*/ 290 h 403"/>
                <a:gd name="T22" fmla="*/ 222 w 278"/>
                <a:gd name="T23" fmla="*/ 267 h 403"/>
                <a:gd name="T24" fmla="*/ 223 w 278"/>
                <a:gd name="T25" fmla="*/ 269 h 403"/>
                <a:gd name="T26" fmla="*/ 224 w 278"/>
                <a:gd name="T27" fmla="*/ 266 h 403"/>
                <a:gd name="T28" fmla="*/ 226 w 278"/>
                <a:gd name="T29" fmla="*/ 264 h 403"/>
                <a:gd name="T30" fmla="*/ 242 w 278"/>
                <a:gd name="T31" fmla="*/ 254 h 403"/>
                <a:gd name="T32" fmla="*/ 243 w 278"/>
                <a:gd name="T33" fmla="*/ 255 h 403"/>
                <a:gd name="T34" fmla="*/ 245 w 278"/>
                <a:gd name="T35" fmla="*/ 252 h 403"/>
                <a:gd name="T36" fmla="*/ 248 w 278"/>
                <a:gd name="T37" fmla="*/ 253 h 403"/>
                <a:gd name="T38" fmla="*/ 11 w 278"/>
                <a:gd name="T39" fmla="*/ 230 h 403"/>
                <a:gd name="T40" fmla="*/ 8 w 278"/>
                <a:gd name="T41" fmla="*/ 263 h 403"/>
                <a:gd name="T42" fmla="*/ 10 w 278"/>
                <a:gd name="T43" fmla="*/ 259 h 403"/>
                <a:gd name="T44" fmla="*/ 10 w 278"/>
                <a:gd name="T45" fmla="*/ 226 h 403"/>
                <a:gd name="T46" fmla="*/ 11 w 278"/>
                <a:gd name="T47" fmla="*/ 226 h 403"/>
                <a:gd name="T48" fmla="*/ 268 w 278"/>
                <a:gd name="T49" fmla="*/ 226 h 403"/>
                <a:gd name="T50" fmla="*/ 269 w 278"/>
                <a:gd name="T51" fmla="*/ 239 h 403"/>
                <a:gd name="T52" fmla="*/ 276 w 278"/>
                <a:gd name="T53" fmla="*/ 232 h 403"/>
                <a:gd name="T54" fmla="*/ 10 w 278"/>
                <a:gd name="T55" fmla="*/ 224 h 403"/>
                <a:gd name="T56" fmla="*/ 10 w 278"/>
                <a:gd name="T57" fmla="*/ 214 h 403"/>
                <a:gd name="T58" fmla="*/ 266 w 278"/>
                <a:gd name="T59" fmla="*/ 224 h 403"/>
                <a:gd name="T60" fmla="*/ 14 w 278"/>
                <a:gd name="T61" fmla="*/ 188 h 403"/>
                <a:gd name="T62" fmla="*/ 12 w 278"/>
                <a:gd name="T63" fmla="*/ 212 h 403"/>
                <a:gd name="T64" fmla="*/ 227 w 278"/>
                <a:gd name="T65" fmla="*/ 187 h 403"/>
                <a:gd name="T66" fmla="*/ 228 w 278"/>
                <a:gd name="T67" fmla="*/ 185 h 403"/>
                <a:gd name="T68" fmla="*/ 195 w 278"/>
                <a:gd name="T69" fmla="*/ 156 h 403"/>
                <a:gd name="T70" fmla="*/ 204 w 278"/>
                <a:gd name="T71" fmla="*/ 165 h 403"/>
                <a:gd name="T72" fmla="*/ 226 w 278"/>
                <a:gd name="T73" fmla="*/ 185 h 403"/>
                <a:gd name="T74" fmla="*/ 222 w 278"/>
                <a:gd name="T75" fmla="*/ 179 h 403"/>
                <a:gd name="T76" fmla="*/ 200 w 278"/>
                <a:gd name="T77" fmla="*/ 158 h 403"/>
                <a:gd name="T78" fmla="*/ 174 w 278"/>
                <a:gd name="T79" fmla="*/ 133 h 403"/>
                <a:gd name="T80" fmla="*/ 186 w 278"/>
                <a:gd name="T81" fmla="*/ 147 h 403"/>
                <a:gd name="T82" fmla="*/ 186 w 278"/>
                <a:gd name="T83" fmla="*/ 144 h 403"/>
                <a:gd name="T84" fmla="*/ 154 w 278"/>
                <a:gd name="T85" fmla="*/ 114 h 403"/>
                <a:gd name="T86" fmla="*/ 160 w 278"/>
                <a:gd name="T87" fmla="*/ 122 h 403"/>
                <a:gd name="T88" fmla="*/ 162 w 278"/>
                <a:gd name="T89" fmla="*/ 122 h 403"/>
                <a:gd name="T90" fmla="*/ 120 w 278"/>
                <a:gd name="T91" fmla="*/ 81 h 403"/>
                <a:gd name="T92" fmla="*/ 146 w 278"/>
                <a:gd name="T93" fmla="*/ 109 h 403"/>
                <a:gd name="T94" fmla="*/ 152 w 278"/>
                <a:gd name="T95" fmla="*/ 115 h 403"/>
                <a:gd name="T96" fmla="*/ 148 w 278"/>
                <a:gd name="T97" fmla="*/ 108 h 403"/>
                <a:gd name="T98" fmla="*/ 22 w 278"/>
                <a:gd name="T99" fmla="*/ 6 h 403"/>
                <a:gd name="T100" fmla="*/ 18 w 278"/>
                <a:gd name="T101" fmla="*/ 80 h 403"/>
                <a:gd name="T102" fmla="*/ 15 w 278"/>
                <a:gd name="T103" fmla="*/ 130 h 403"/>
                <a:gd name="T104" fmla="*/ 14 w 278"/>
                <a:gd name="T105" fmla="*/ 151 h 403"/>
                <a:gd name="T106" fmla="*/ 12 w 278"/>
                <a:gd name="T107" fmla="*/ 176 h 403"/>
                <a:gd name="T108" fmla="*/ 14 w 278"/>
                <a:gd name="T109" fmla="*/ 176 h 403"/>
                <a:gd name="T110" fmla="*/ 16 w 278"/>
                <a:gd name="T111" fmla="*/ 152 h 403"/>
                <a:gd name="T112" fmla="*/ 17 w 278"/>
                <a:gd name="T113" fmla="*/ 130 h 403"/>
                <a:gd name="T114" fmla="*/ 20 w 278"/>
                <a:gd name="T115" fmla="*/ 80 h 403"/>
                <a:gd name="T116" fmla="*/ 24 w 278"/>
                <a:gd name="T117" fmla="*/ 7 h 403"/>
                <a:gd name="T118" fmla="*/ 35 w 278"/>
                <a:gd name="T119" fmla="*/ 2 h 403"/>
                <a:gd name="T120" fmla="*/ 109 w 278"/>
                <a:gd name="T121" fmla="*/ 73 h 403"/>
                <a:gd name="T122" fmla="*/ 119 w 278"/>
                <a:gd name="T123" fmla="*/ 80 h 403"/>
                <a:gd name="T124" fmla="*/ 36 w 278"/>
                <a:gd name="T12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" h="403">
                  <a:moveTo>
                    <a:pt x="59" y="372"/>
                  </a:moveTo>
                  <a:cubicBezTo>
                    <a:pt x="12" y="402"/>
                    <a:pt x="12" y="402"/>
                    <a:pt x="12" y="402"/>
                  </a:cubicBezTo>
                  <a:cubicBezTo>
                    <a:pt x="12" y="402"/>
                    <a:pt x="13" y="403"/>
                    <a:pt x="13" y="403"/>
                  </a:cubicBezTo>
                  <a:cubicBezTo>
                    <a:pt x="60" y="373"/>
                    <a:pt x="60" y="373"/>
                    <a:pt x="60" y="373"/>
                  </a:cubicBezTo>
                  <a:cubicBezTo>
                    <a:pt x="59" y="372"/>
                    <a:pt x="59" y="372"/>
                    <a:pt x="59" y="372"/>
                  </a:cubicBezTo>
                  <a:moveTo>
                    <a:pt x="89" y="354"/>
                  </a:moveTo>
                  <a:cubicBezTo>
                    <a:pt x="86" y="354"/>
                    <a:pt x="86" y="354"/>
                    <a:pt x="86" y="354"/>
                  </a:cubicBezTo>
                  <a:cubicBezTo>
                    <a:pt x="61" y="371"/>
                    <a:pt x="61" y="371"/>
                    <a:pt x="61" y="371"/>
                  </a:cubicBezTo>
                  <a:cubicBezTo>
                    <a:pt x="62" y="372"/>
                    <a:pt x="62" y="372"/>
                    <a:pt x="62" y="372"/>
                  </a:cubicBezTo>
                  <a:cubicBezTo>
                    <a:pt x="89" y="354"/>
                    <a:pt x="89" y="354"/>
                    <a:pt x="89" y="354"/>
                  </a:cubicBezTo>
                  <a:moveTo>
                    <a:pt x="4" y="331"/>
                  </a:moveTo>
                  <a:cubicBezTo>
                    <a:pt x="0" y="396"/>
                    <a:pt x="0" y="396"/>
                    <a:pt x="0" y="396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2" y="396"/>
                    <a:pt x="2" y="396"/>
                    <a:pt x="2" y="396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4" y="331"/>
                    <a:pt x="4" y="331"/>
                    <a:pt x="4" y="331"/>
                  </a:cubicBezTo>
                  <a:moveTo>
                    <a:pt x="141" y="319"/>
                  </a:moveTo>
                  <a:cubicBezTo>
                    <a:pt x="89" y="352"/>
                    <a:pt x="89" y="352"/>
                    <a:pt x="89" y="352"/>
                  </a:cubicBezTo>
                  <a:cubicBezTo>
                    <a:pt x="92" y="352"/>
                    <a:pt x="92" y="352"/>
                    <a:pt x="92" y="352"/>
                  </a:cubicBezTo>
                  <a:cubicBezTo>
                    <a:pt x="141" y="321"/>
                    <a:pt x="141" y="321"/>
                    <a:pt x="141" y="321"/>
                  </a:cubicBezTo>
                  <a:cubicBezTo>
                    <a:pt x="141" y="319"/>
                    <a:pt x="141" y="319"/>
                    <a:pt x="141" y="319"/>
                  </a:cubicBezTo>
                  <a:moveTo>
                    <a:pt x="8" y="296"/>
                  </a:moveTo>
                  <a:cubicBezTo>
                    <a:pt x="6" y="300"/>
                    <a:pt x="6" y="300"/>
                    <a:pt x="6" y="300"/>
                  </a:cubicBezTo>
                  <a:cubicBezTo>
                    <a:pt x="4" y="329"/>
                    <a:pt x="4" y="329"/>
                    <a:pt x="4" y="329"/>
                  </a:cubicBezTo>
                  <a:cubicBezTo>
                    <a:pt x="6" y="331"/>
                    <a:pt x="6" y="331"/>
                    <a:pt x="6" y="331"/>
                  </a:cubicBezTo>
                  <a:cubicBezTo>
                    <a:pt x="8" y="296"/>
                    <a:pt x="8" y="296"/>
                    <a:pt x="8" y="296"/>
                  </a:cubicBezTo>
                  <a:moveTo>
                    <a:pt x="8" y="292"/>
                  </a:moveTo>
                  <a:cubicBezTo>
                    <a:pt x="6" y="292"/>
                    <a:pt x="6" y="292"/>
                    <a:pt x="6" y="292"/>
                  </a:cubicBezTo>
                  <a:cubicBezTo>
                    <a:pt x="6" y="295"/>
                    <a:pt x="6" y="295"/>
                    <a:pt x="6" y="295"/>
                  </a:cubicBezTo>
                  <a:cubicBezTo>
                    <a:pt x="8" y="292"/>
                    <a:pt x="8" y="292"/>
                    <a:pt x="8" y="292"/>
                  </a:cubicBezTo>
                  <a:moveTo>
                    <a:pt x="9" y="274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6" y="290"/>
                    <a:pt x="6" y="290"/>
                    <a:pt x="6" y="290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9" y="274"/>
                    <a:pt x="9" y="274"/>
                    <a:pt x="9" y="274"/>
                  </a:cubicBezTo>
                  <a:moveTo>
                    <a:pt x="222" y="267"/>
                  </a:moveTo>
                  <a:cubicBezTo>
                    <a:pt x="143" y="318"/>
                    <a:pt x="143" y="318"/>
                    <a:pt x="143" y="318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223" y="269"/>
                    <a:pt x="223" y="269"/>
                    <a:pt x="223" y="269"/>
                  </a:cubicBezTo>
                  <a:cubicBezTo>
                    <a:pt x="222" y="267"/>
                    <a:pt x="222" y="267"/>
                    <a:pt x="222" y="267"/>
                  </a:cubicBezTo>
                  <a:moveTo>
                    <a:pt x="226" y="264"/>
                  </a:moveTo>
                  <a:cubicBezTo>
                    <a:pt x="224" y="266"/>
                    <a:pt x="224" y="266"/>
                    <a:pt x="224" y="266"/>
                  </a:cubicBezTo>
                  <a:cubicBezTo>
                    <a:pt x="224" y="268"/>
                    <a:pt x="224" y="268"/>
                    <a:pt x="224" y="268"/>
                  </a:cubicBezTo>
                  <a:cubicBezTo>
                    <a:pt x="225" y="267"/>
                    <a:pt x="225" y="267"/>
                    <a:pt x="225" y="267"/>
                  </a:cubicBezTo>
                  <a:cubicBezTo>
                    <a:pt x="226" y="264"/>
                    <a:pt x="226" y="264"/>
                    <a:pt x="226" y="264"/>
                  </a:cubicBezTo>
                  <a:moveTo>
                    <a:pt x="245" y="252"/>
                  </a:moveTo>
                  <a:cubicBezTo>
                    <a:pt x="243" y="253"/>
                    <a:pt x="243" y="253"/>
                    <a:pt x="243" y="253"/>
                  </a:cubicBezTo>
                  <a:cubicBezTo>
                    <a:pt x="242" y="254"/>
                    <a:pt x="242" y="254"/>
                    <a:pt x="242" y="254"/>
                  </a:cubicBezTo>
                  <a:cubicBezTo>
                    <a:pt x="229" y="263"/>
                    <a:pt x="229" y="263"/>
                    <a:pt x="229" y="263"/>
                  </a:cubicBezTo>
                  <a:cubicBezTo>
                    <a:pt x="228" y="265"/>
                    <a:pt x="228" y="265"/>
                    <a:pt x="228" y="265"/>
                  </a:cubicBezTo>
                  <a:cubicBezTo>
                    <a:pt x="243" y="255"/>
                    <a:pt x="243" y="255"/>
                    <a:pt x="243" y="255"/>
                  </a:cubicBezTo>
                  <a:cubicBezTo>
                    <a:pt x="245" y="254"/>
                    <a:pt x="245" y="254"/>
                    <a:pt x="245" y="254"/>
                  </a:cubicBezTo>
                  <a:cubicBezTo>
                    <a:pt x="246" y="254"/>
                    <a:pt x="246" y="254"/>
                    <a:pt x="246" y="254"/>
                  </a:cubicBezTo>
                  <a:cubicBezTo>
                    <a:pt x="245" y="252"/>
                    <a:pt x="245" y="252"/>
                    <a:pt x="245" y="252"/>
                  </a:cubicBezTo>
                  <a:moveTo>
                    <a:pt x="267" y="238"/>
                  </a:moveTo>
                  <a:cubicBezTo>
                    <a:pt x="247" y="251"/>
                    <a:pt x="247" y="251"/>
                    <a:pt x="247" y="251"/>
                  </a:cubicBezTo>
                  <a:cubicBezTo>
                    <a:pt x="248" y="253"/>
                    <a:pt x="248" y="253"/>
                    <a:pt x="248" y="253"/>
                  </a:cubicBezTo>
                  <a:cubicBezTo>
                    <a:pt x="267" y="240"/>
                    <a:pt x="267" y="240"/>
                    <a:pt x="267" y="240"/>
                  </a:cubicBezTo>
                  <a:cubicBezTo>
                    <a:pt x="267" y="238"/>
                    <a:pt x="267" y="238"/>
                    <a:pt x="267" y="238"/>
                  </a:cubicBezTo>
                  <a:moveTo>
                    <a:pt x="11" y="230"/>
                  </a:moveTo>
                  <a:cubicBezTo>
                    <a:pt x="9" y="233"/>
                    <a:pt x="9" y="233"/>
                    <a:pt x="9" y="233"/>
                  </a:cubicBezTo>
                  <a:cubicBezTo>
                    <a:pt x="8" y="258"/>
                    <a:pt x="8" y="258"/>
                    <a:pt x="8" y="258"/>
                  </a:cubicBezTo>
                  <a:cubicBezTo>
                    <a:pt x="8" y="263"/>
                    <a:pt x="8" y="263"/>
                    <a:pt x="8" y="263"/>
                  </a:cubicBezTo>
                  <a:cubicBezTo>
                    <a:pt x="7" y="273"/>
                    <a:pt x="7" y="273"/>
                    <a:pt x="7" y="273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10" y="259"/>
                    <a:pt x="10" y="259"/>
                    <a:pt x="10" y="259"/>
                  </a:cubicBezTo>
                  <a:cubicBezTo>
                    <a:pt x="10" y="254"/>
                    <a:pt x="10" y="254"/>
                    <a:pt x="10" y="254"/>
                  </a:cubicBezTo>
                  <a:cubicBezTo>
                    <a:pt x="11" y="230"/>
                    <a:pt x="11" y="230"/>
                    <a:pt x="11" y="230"/>
                  </a:cubicBezTo>
                  <a:moveTo>
                    <a:pt x="10" y="226"/>
                  </a:moveTo>
                  <a:cubicBezTo>
                    <a:pt x="9" y="230"/>
                    <a:pt x="9" y="230"/>
                    <a:pt x="9" y="230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0" y="226"/>
                    <a:pt x="10" y="226"/>
                    <a:pt x="10" y="226"/>
                  </a:cubicBezTo>
                  <a:moveTo>
                    <a:pt x="268" y="223"/>
                  </a:moveTo>
                  <a:cubicBezTo>
                    <a:pt x="268" y="226"/>
                    <a:pt x="268" y="226"/>
                    <a:pt x="268" y="226"/>
                  </a:cubicBezTo>
                  <a:cubicBezTo>
                    <a:pt x="275" y="233"/>
                    <a:pt x="275" y="233"/>
                    <a:pt x="275" y="233"/>
                  </a:cubicBezTo>
                  <a:cubicBezTo>
                    <a:pt x="268" y="237"/>
                    <a:pt x="268" y="237"/>
                    <a:pt x="268" y="237"/>
                  </a:cubicBezTo>
                  <a:cubicBezTo>
                    <a:pt x="269" y="239"/>
                    <a:pt x="269" y="239"/>
                    <a:pt x="269" y="239"/>
                  </a:cubicBezTo>
                  <a:cubicBezTo>
                    <a:pt x="276" y="234"/>
                    <a:pt x="276" y="234"/>
                    <a:pt x="276" y="234"/>
                  </a:cubicBezTo>
                  <a:cubicBezTo>
                    <a:pt x="278" y="233"/>
                    <a:pt x="278" y="233"/>
                    <a:pt x="278" y="233"/>
                  </a:cubicBezTo>
                  <a:cubicBezTo>
                    <a:pt x="276" y="232"/>
                    <a:pt x="276" y="232"/>
                    <a:pt x="276" y="232"/>
                  </a:cubicBezTo>
                  <a:cubicBezTo>
                    <a:pt x="268" y="223"/>
                    <a:pt x="268" y="223"/>
                    <a:pt x="268" y="223"/>
                  </a:cubicBezTo>
                  <a:moveTo>
                    <a:pt x="10" y="214"/>
                  </a:moveTo>
                  <a:cubicBezTo>
                    <a:pt x="10" y="224"/>
                    <a:pt x="10" y="224"/>
                    <a:pt x="10" y="224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2" y="214"/>
                    <a:pt x="12" y="214"/>
                    <a:pt x="12" y="214"/>
                  </a:cubicBezTo>
                  <a:cubicBezTo>
                    <a:pt x="10" y="214"/>
                    <a:pt x="10" y="214"/>
                    <a:pt x="10" y="214"/>
                  </a:cubicBezTo>
                  <a:moveTo>
                    <a:pt x="249" y="205"/>
                  </a:moveTo>
                  <a:cubicBezTo>
                    <a:pt x="248" y="207"/>
                    <a:pt x="248" y="207"/>
                    <a:pt x="248" y="207"/>
                  </a:cubicBezTo>
                  <a:cubicBezTo>
                    <a:pt x="266" y="224"/>
                    <a:pt x="266" y="224"/>
                    <a:pt x="266" y="224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249" y="205"/>
                    <a:pt x="249" y="205"/>
                    <a:pt x="249" y="205"/>
                  </a:cubicBezTo>
                  <a:moveTo>
                    <a:pt x="14" y="188"/>
                  </a:moveTo>
                  <a:cubicBezTo>
                    <a:pt x="12" y="189"/>
                    <a:pt x="12" y="189"/>
                    <a:pt x="12" y="189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4" y="188"/>
                    <a:pt x="14" y="188"/>
                    <a:pt x="14" y="188"/>
                  </a:cubicBezTo>
                  <a:moveTo>
                    <a:pt x="228" y="185"/>
                  </a:moveTo>
                  <a:cubicBezTo>
                    <a:pt x="227" y="187"/>
                    <a:pt x="227" y="187"/>
                    <a:pt x="227" y="187"/>
                  </a:cubicBezTo>
                  <a:cubicBezTo>
                    <a:pt x="247" y="205"/>
                    <a:pt x="247" y="205"/>
                    <a:pt x="247" y="205"/>
                  </a:cubicBezTo>
                  <a:cubicBezTo>
                    <a:pt x="247" y="204"/>
                    <a:pt x="247" y="204"/>
                    <a:pt x="247" y="204"/>
                  </a:cubicBezTo>
                  <a:cubicBezTo>
                    <a:pt x="228" y="185"/>
                    <a:pt x="228" y="185"/>
                    <a:pt x="228" y="185"/>
                  </a:cubicBezTo>
                  <a:moveTo>
                    <a:pt x="196" y="154"/>
                  </a:moveTo>
                  <a:cubicBezTo>
                    <a:pt x="194" y="155"/>
                    <a:pt x="194" y="155"/>
                    <a:pt x="194" y="155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197" y="158"/>
                    <a:pt x="197" y="158"/>
                    <a:pt x="197" y="158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4" y="165"/>
                    <a:pt x="204" y="165"/>
                    <a:pt x="204" y="165"/>
                  </a:cubicBezTo>
                  <a:cubicBezTo>
                    <a:pt x="219" y="179"/>
                    <a:pt x="219" y="179"/>
                    <a:pt x="219" y="179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6" y="185"/>
                    <a:pt x="226" y="185"/>
                    <a:pt x="226" y="185"/>
                  </a:cubicBezTo>
                  <a:cubicBezTo>
                    <a:pt x="226" y="184"/>
                    <a:pt x="226" y="184"/>
                    <a:pt x="226" y="184"/>
                  </a:cubicBezTo>
                  <a:cubicBezTo>
                    <a:pt x="224" y="181"/>
                    <a:pt x="224" y="181"/>
                    <a:pt x="224" y="181"/>
                  </a:cubicBezTo>
                  <a:cubicBezTo>
                    <a:pt x="222" y="179"/>
                    <a:pt x="222" y="179"/>
                    <a:pt x="222" y="179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6" y="154"/>
                    <a:pt x="196" y="154"/>
                    <a:pt x="196" y="154"/>
                  </a:cubicBezTo>
                  <a:moveTo>
                    <a:pt x="174" y="133"/>
                  </a:moveTo>
                  <a:cubicBezTo>
                    <a:pt x="175" y="137"/>
                    <a:pt x="175" y="137"/>
                    <a:pt x="175" y="137"/>
                  </a:cubicBezTo>
                  <a:cubicBezTo>
                    <a:pt x="184" y="145"/>
                    <a:pt x="184" y="145"/>
                    <a:pt x="184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3" y="154"/>
                    <a:pt x="193" y="154"/>
                    <a:pt x="193" y="154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86" y="144"/>
                    <a:pt x="186" y="144"/>
                    <a:pt x="186" y="144"/>
                  </a:cubicBezTo>
                  <a:cubicBezTo>
                    <a:pt x="184" y="143"/>
                    <a:pt x="184" y="143"/>
                    <a:pt x="184" y="143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154" y="114"/>
                  </a:moveTo>
                  <a:cubicBezTo>
                    <a:pt x="154" y="116"/>
                    <a:pt x="154" y="116"/>
                    <a:pt x="154" y="116"/>
                  </a:cubicBezTo>
                  <a:cubicBezTo>
                    <a:pt x="158" y="120"/>
                    <a:pt x="158" y="120"/>
                    <a:pt x="158" y="120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1" y="120"/>
                    <a:pt x="161" y="120"/>
                    <a:pt x="161" y="120"/>
                  </a:cubicBezTo>
                  <a:cubicBezTo>
                    <a:pt x="154" y="114"/>
                    <a:pt x="154" y="114"/>
                    <a:pt x="154" y="114"/>
                  </a:cubicBezTo>
                  <a:moveTo>
                    <a:pt x="120" y="81"/>
                  </a:moveTo>
                  <a:cubicBezTo>
                    <a:pt x="119" y="83"/>
                    <a:pt x="119" y="83"/>
                    <a:pt x="119" y="83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20" y="81"/>
                    <a:pt x="120" y="81"/>
                    <a:pt x="120" y="81"/>
                  </a:cubicBezTo>
                  <a:moveTo>
                    <a:pt x="22" y="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3" y="174"/>
                    <a:pt x="13" y="174"/>
                    <a:pt x="13" y="174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4" y="186"/>
                    <a:pt x="14" y="186"/>
                    <a:pt x="14" y="186"/>
                  </a:cubicBezTo>
                  <a:cubicBezTo>
                    <a:pt x="14" y="176"/>
                    <a:pt x="14" y="176"/>
                    <a:pt x="14" y="176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2" y="6"/>
                    <a:pt x="22" y="6"/>
                  </a:cubicBezTo>
                  <a:moveTo>
                    <a:pt x="36" y="0"/>
                  </a:moveTo>
                  <a:cubicBezTo>
                    <a:pt x="36" y="1"/>
                    <a:pt x="35" y="1"/>
                    <a:pt x="35" y="2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2" name="Freeform 42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close/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close/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close/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close/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close/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close/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close/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close/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close/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close/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close/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close/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close/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close/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close/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close/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close/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close/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close/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close/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3" name="Freeform 43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4" name="Freeform 44"/>
            <p:cNvSpPr>
              <a:spLocks noEditPoints="1"/>
            </p:cNvSpPr>
            <p:nvPr/>
          </p:nvSpPr>
          <p:spPr bwMode="auto">
            <a:xfrm>
              <a:off x="5668675" y="3495147"/>
              <a:ext cx="3070052" cy="201677"/>
            </a:xfrm>
            <a:custGeom>
              <a:avLst/>
              <a:gdLst>
                <a:gd name="T0" fmla="*/ 652 w 725"/>
                <a:gd name="T1" fmla="*/ 49 h 52"/>
                <a:gd name="T2" fmla="*/ 713 w 725"/>
                <a:gd name="T3" fmla="*/ 52 h 52"/>
                <a:gd name="T4" fmla="*/ 712 w 725"/>
                <a:gd name="T5" fmla="*/ 50 h 52"/>
                <a:gd name="T6" fmla="*/ 723 w 725"/>
                <a:gd name="T7" fmla="*/ 50 h 52"/>
                <a:gd name="T8" fmla="*/ 718 w 725"/>
                <a:gd name="T9" fmla="*/ 52 h 52"/>
                <a:gd name="T10" fmla="*/ 725 w 725"/>
                <a:gd name="T11" fmla="*/ 49 h 52"/>
                <a:gd name="T12" fmla="*/ 657 w 725"/>
                <a:gd name="T13" fmla="*/ 48 h 52"/>
                <a:gd name="T14" fmla="*/ 663 w 725"/>
                <a:gd name="T15" fmla="*/ 48 h 52"/>
                <a:gd name="T16" fmla="*/ 638 w 725"/>
                <a:gd name="T17" fmla="*/ 49 h 52"/>
                <a:gd name="T18" fmla="*/ 605 w 725"/>
                <a:gd name="T19" fmla="*/ 48 h 52"/>
                <a:gd name="T20" fmla="*/ 678 w 725"/>
                <a:gd name="T21" fmla="*/ 45 h 52"/>
                <a:gd name="T22" fmla="*/ 715 w 725"/>
                <a:gd name="T23" fmla="*/ 50 h 52"/>
                <a:gd name="T24" fmla="*/ 563 w 725"/>
                <a:gd name="T25" fmla="*/ 44 h 52"/>
                <a:gd name="T26" fmla="*/ 603 w 725"/>
                <a:gd name="T27" fmla="*/ 47 h 52"/>
                <a:gd name="T28" fmla="*/ 563 w 725"/>
                <a:gd name="T29" fmla="*/ 44 h 52"/>
                <a:gd name="T30" fmla="*/ 561 w 725"/>
                <a:gd name="T31" fmla="*/ 44 h 52"/>
                <a:gd name="T32" fmla="*/ 559 w 725"/>
                <a:gd name="T33" fmla="*/ 46 h 52"/>
                <a:gd name="T34" fmla="*/ 669 w 725"/>
                <a:gd name="T35" fmla="*/ 44 h 52"/>
                <a:gd name="T36" fmla="*/ 550 w 725"/>
                <a:gd name="T37" fmla="*/ 45 h 52"/>
                <a:gd name="T38" fmla="*/ 522 w 725"/>
                <a:gd name="T39" fmla="*/ 42 h 52"/>
                <a:gd name="T40" fmla="*/ 548 w 725"/>
                <a:gd name="T41" fmla="*/ 45 h 52"/>
                <a:gd name="T42" fmla="*/ 522 w 725"/>
                <a:gd name="T43" fmla="*/ 42 h 52"/>
                <a:gd name="T44" fmla="*/ 666 w 725"/>
                <a:gd name="T45" fmla="*/ 45 h 52"/>
                <a:gd name="T46" fmla="*/ 476 w 725"/>
                <a:gd name="T47" fmla="*/ 42 h 52"/>
                <a:gd name="T48" fmla="*/ 520 w 725"/>
                <a:gd name="T49" fmla="*/ 42 h 52"/>
                <a:gd name="T50" fmla="*/ 468 w 725"/>
                <a:gd name="T51" fmla="*/ 40 h 52"/>
                <a:gd name="T52" fmla="*/ 468 w 725"/>
                <a:gd name="T53" fmla="*/ 40 h 52"/>
                <a:gd name="T54" fmla="*/ 458 w 725"/>
                <a:gd name="T55" fmla="*/ 42 h 52"/>
                <a:gd name="T56" fmla="*/ 456 w 725"/>
                <a:gd name="T57" fmla="*/ 40 h 52"/>
                <a:gd name="T58" fmla="*/ 652 w 725"/>
                <a:gd name="T59" fmla="*/ 44 h 52"/>
                <a:gd name="T60" fmla="*/ 612 w 725"/>
                <a:gd name="T61" fmla="*/ 40 h 52"/>
                <a:gd name="T62" fmla="*/ 415 w 725"/>
                <a:gd name="T63" fmla="*/ 40 h 52"/>
                <a:gd name="T64" fmla="*/ 413 w 725"/>
                <a:gd name="T65" fmla="*/ 38 h 52"/>
                <a:gd name="T66" fmla="*/ 408 w 725"/>
                <a:gd name="T67" fmla="*/ 38 h 52"/>
                <a:gd name="T68" fmla="*/ 408 w 725"/>
                <a:gd name="T69" fmla="*/ 38 h 52"/>
                <a:gd name="T70" fmla="*/ 405 w 725"/>
                <a:gd name="T71" fmla="*/ 38 h 52"/>
                <a:gd name="T72" fmla="*/ 595 w 725"/>
                <a:gd name="T73" fmla="*/ 39 h 52"/>
                <a:gd name="T74" fmla="*/ 600 w 725"/>
                <a:gd name="T75" fmla="*/ 37 h 52"/>
                <a:gd name="T76" fmla="*/ 555 w 725"/>
                <a:gd name="T77" fmla="*/ 34 h 52"/>
                <a:gd name="T78" fmla="*/ 556 w 725"/>
                <a:gd name="T79" fmla="*/ 33 h 52"/>
                <a:gd name="T80" fmla="*/ 331 w 725"/>
                <a:gd name="T81" fmla="*/ 35 h 52"/>
                <a:gd name="T82" fmla="*/ 536 w 725"/>
                <a:gd name="T83" fmla="*/ 33 h 52"/>
                <a:gd name="T84" fmla="*/ 553 w 725"/>
                <a:gd name="T85" fmla="*/ 33 h 52"/>
                <a:gd name="T86" fmla="*/ 189 w 725"/>
                <a:gd name="T87" fmla="*/ 29 h 52"/>
                <a:gd name="T88" fmla="*/ 189 w 725"/>
                <a:gd name="T89" fmla="*/ 29 h 52"/>
                <a:gd name="T90" fmla="*/ 495 w 725"/>
                <a:gd name="T91" fmla="*/ 30 h 52"/>
                <a:gd name="T92" fmla="*/ 528 w 725"/>
                <a:gd name="T93" fmla="*/ 33 h 52"/>
                <a:gd name="T94" fmla="*/ 488 w 725"/>
                <a:gd name="T95" fmla="*/ 27 h 52"/>
                <a:gd name="T96" fmla="*/ 482 w 725"/>
                <a:gd name="T97" fmla="*/ 27 h 52"/>
                <a:gd name="T98" fmla="*/ 453 w 725"/>
                <a:gd name="T99" fmla="*/ 26 h 52"/>
                <a:gd name="T100" fmla="*/ 455 w 725"/>
                <a:gd name="T101" fmla="*/ 24 h 52"/>
                <a:gd name="T102" fmla="*/ 1 w 725"/>
                <a:gd name="T103" fmla="*/ 21 h 52"/>
                <a:gd name="T104" fmla="*/ 1 w 725"/>
                <a:gd name="T105" fmla="*/ 21 h 52"/>
                <a:gd name="T106" fmla="*/ 426 w 725"/>
                <a:gd name="T107" fmla="*/ 23 h 52"/>
                <a:gd name="T108" fmla="*/ 393 w 725"/>
                <a:gd name="T109" fmla="*/ 21 h 52"/>
                <a:gd name="T110" fmla="*/ 333 w 725"/>
                <a:gd name="T111" fmla="*/ 13 h 52"/>
                <a:gd name="T112" fmla="*/ 333 w 725"/>
                <a:gd name="T113" fmla="*/ 13 h 52"/>
                <a:gd name="T114" fmla="*/ 331 w 725"/>
                <a:gd name="T115" fmla="*/ 13 h 52"/>
                <a:gd name="T116" fmla="*/ 0 w 725"/>
                <a:gd name="T117" fmla="*/ 19 h 52"/>
                <a:gd name="T118" fmla="*/ 192 w 725"/>
                <a:gd name="T119" fmla="*/ 1 h 52"/>
                <a:gd name="T120" fmla="*/ 290 w 725"/>
                <a:gd name="T12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5" h="52">
                  <a:moveTo>
                    <a:pt x="652" y="49"/>
                  </a:moveTo>
                  <a:cubicBezTo>
                    <a:pt x="647" y="49"/>
                    <a:pt x="647" y="49"/>
                    <a:pt x="647" y="49"/>
                  </a:cubicBezTo>
                  <a:cubicBezTo>
                    <a:pt x="652" y="49"/>
                    <a:pt x="652" y="49"/>
                    <a:pt x="652" y="49"/>
                  </a:cubicBezTo>
                  <a:cubicBezTo>
                    <a:pt x="652" y="49"/>
                    <a:pt x="652" y="49"/>
                    <a:pt x="652" y="49"/>
                  </a:cubicBezTo>
                  <a:moveTo>
                    <a:pt x="665" y="48"/>
                  </a:moveTo>
                  <a:cubicBezTo>
                    <a:pt x="664" y="50"/>
                    <a:pt x="664" y="50"/>
                    <a:pt x="664" y="50"/>
                  </a:cubicBezTo>
                  <a:cubicBezTo>
                    <a:pt x="711" y="52"/>
                    <a:pt x="711" y="52"/>
                    <a:pt x="711" y="52"/>
                  </a:cubicBezTo>
                  <a:cubicBezTo>
                    <a:pt x="713" y="52"/>
                    <a:pt x="713" y="52"/>
                    <a:pt x="713" y="52"/>
                  </a:cubicBezTo>
                  <a:cubicBezTo>
                    <a:pt x="716" y="52"/>
                    <a:pt x="716" y="52"/>
                    <a:pt x="716" y="52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2" y="50"/>
                    <a:pt x="712" y="50"/>
                    <a:pt x="712" y="50"/>
                  </a:cubicBezTo>
                  <a:cubicBezTo>
                    <a:pt x="665" y="48"/>
                    <a:pt x="665" y="48"/>
                    <a:pt x="665" y="48"/>
                  </a:cubicBezTo>
                  <a:moveTo>
                    <a:pt x="716" y="48"/>
                  </a:moveTo>
                  <a:cubicBezTo>
                    <a:pt x="717" y="50"/>
                    <a:pt x="717" y="50"/>
                    <a:pt x="717" y="50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25" y="51"/>
                    <a:pt x="725" y="51"/>
                    <a:pt x="725" y="51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17" y="50"/>
                    <a:pt x="717" y="50"/>
                    <a:pt x="717" y="50"/>
                  </a:cubicBezTo>
                  <a:cubicBezTo>
                    <a:pt x="718" y="52"/>
                    <a:pt x="718" y="52"/>
                    <a:pt x="718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0"/>
                    <a:pt x="725" y="50"/>
                    <a:pt x="725" y="50"/>
                  </a:cubicBezTo>
                  <a:cubicBezTo>
                    <a:pt x="725" y="49"/>
                    <a:pt x="725" y="49"/>
                    <a:pt x="725" y="49"/>
                  </a:cubicBezTo>
                  <a:cubicBezTo>
                    <a:pt x="724" y="49"/>
                    <a:pt x="724" y="49"/>
                    <a:pt x="724" y="49"/>
                  </a:cubicBezTo>
                  <a:cubicBezTo>
                    <a:pt x="720" y="48"/>
                    <a:pt x="720" y="48"/>
                    <a:pt x="720" y="48"/>
                  </a:cubicBezTo>
                  <a:cubicBezTo>
                    <a:pt x="716" y="48"/>
                    <a:pt x="716" y="48"/>
                    <a:pt x="716" y="48"/>
                  </a:cubicBezTo>
                  <a:moveTo>
                    <a:pt x="657" y="48"/>
                  </a:moveTo>
                  <a:cubicBezTo>
                    <a:pt x="654" y="48"/>
                    <a:pt x="654" y="48"/>
                    <a:pt x="654" y="48"/>
                  </a:cubicBezTo>
                  <a:cubicBezTo>
                    <a:pt x="654" y="50"/>
                    <a:pt x="654" y="50"/>
                    <a:pt x="654" y="50"/>
                  </a:cubicBezTo>
                  <a:cubicBezTo>
                    <a:pt x="661" y="50"/>
                    <a:pt x="661" y="50"/>
                    <a:pt x="661" y="50"/>
                  </a:cubicBezTo>
                  <a:cubicBezTo>
                    <a:pt x="663" y="48"/>
                    <a:pt x="663" y="48"/>
                    <a:pt x="663" y="48"/>
                  </a:cubicBezTo>
                  <a:cubicBezTo>
                    <a:pt x="657" y="48"/>
                    <a:pt x="657" y="48"/>
                    <a:pt x="657" y="48"/>
                  </a:cubicBezTo>
                  <a:moveTo>
                    <a:pt x="628" y="47"/>
                  </a:moveTo>
                  <a:cubicBezTo>
                    <a:pt x="630" y="49"/>
                    <a:pt x="630" y="49"/>
                    <a:pt x="630" y="49"/>
                  </a:cubicBezTo>
                  <a:cubicBezTo>
                    <a:pt x="638" y="49"/>
                    <a:pt x="638" y="49"/>
                    <a:pt x="638" y="49"/>
                  </a:cubicBezTo>
                  <a:cubicBezTo>
                    <a:pt x="647" y="47"/>
                    <a:pt x="647" y="47"/>
                    <a:pt x="647" y="47"/>
                  </a:cubicBezTo>
                  <a:cubicBezTo>
                    <a:pt x="628" y="47"/>
                    <a:pt x="628" y="47"/>
                    <a:pt x="628" y="47"/>
                  </a:cubicBezTo>
                  <a:moveTo>
                    <a:pt x="607" y="46"/>
                  </a:moveTo>
                  <a:cubicBezTo>
                    <a:pt x="605" y="48"/>
                    <a:pt x="605" y="48"/>
                    <a:pt x="605" y="48"/>
                  </a:cubicBezTo>
                  <a:cubicBezTo>
                    <a:pt x="627" y="48"/>
                    <a:pt x="627" y="48"/>
                    <a:pt x="627" y="48"/>
                  </a:cubicBezTo>
                  <a:cubicBezTo>
                    <a:pt x="625" y="47"/>
                    <a:pt x="625" y="47"/>
                    <a:pt x="625" y="47"/>
                  </a:cubicBezTo>
                  <a:cubicBezTo>
                    <a:pt x="607" y="46"/>
                    <a:pt x="607" y="46"/>
                    <a:pt x="607" y="46"/>
                  </a:cubicBezTo>
                  <a:moveTo>
                    <a:pt x="678" y="45"/>
                  </a:moveTo>
                  <a:cubicBezTo>
                    <a:pt x="671" y="46"/>
                    <a:pt x="671" y="46"/>
                    <a:pt x="671" y="46"/>
                  </a:cubicBezTo>
                  <a:cubicBezTo>
                    <a:pt x="712" y="49"/>
                    <a:pt x="712" y="49"/>
                    <a:pt x="712" y="49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48"/>
                    <a:pt x="714" y="48"/>
                    <a:pt x="714" y="48"/>
                  </a:cubicBezTo>
                  <a:cubicBezTo>
                    <a:pt x="713" y="48"/>
                    <a:pt x="713" y="48"/>
                    <a:pt x="713" y="48"/>
                  </a:cubicBezTo>
                  <a:cubicBezTo>
                    <a:pt x="678" y="45"/>
                    <a:pt x="678" y="45"/>
                    <a:pt x="678" y="45"/>
                  </a:cubicBezTo>
                  <a:moveTo>
                    <a:pt x="563" y="44"/>
                  </a:moveTo>
                  <a:cubicBezTo>
                    <a:pt x="563" y="46"/>
                    <a:pt x="563" y="46"/>
                    <a:pt x="563" y="46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5" y="47"/>
                    <a:pt x="585" y="47"/>
                    <a:pt x="585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4" y="46"/>
                    <a:pt x="604" y="46"/>
                    <a:pt x="604" y="46"/>
                  </a:cubicBezTo>
                  <a:cubicBezTo>
                    <a:pt x="588" y="45"/>
                    <a:pt x="588" y="45"/>
                    <a:pt x="588" y="45"/>
                  </a:cubicBezTo>
                  <a:cubicBezTo>
                    <a:pt x="585" y="45"/>
                    <a:pt x="585" y="45"/>
                    <a:pt x="585" y="45"/>
                  </a:cubicBezTo>
                  <a:cubicBezTo>
                    <a:pt x="563" y="44"/>
                    <a:pt x="563" y="44"/>
                    <a:pt x="563" y="44"/>
                  </a:cubicBezTo>
                  <a:moveTo>
                    <a:pt x="560" y="44"/>
                  </a:moveTo>
                  <a:cubicBezTo>
                    <a:pt x="561" y="46"/>
                    <a:pt x="561" y="46"/>
                    <a:pt x="561" y="46"/>
                  </a:cubicBezTo>
                  <a:cubicBezTo>
                    <a:pt x="561" y="46"/>
                    <a:pt x="561" y="46"/>
                    <a:pt x="561" y="46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0" y="44"/>
                    <a:pt x="560" y="44"/>
                    <a:pt x="560" y="44"/>
                  </a:cubicBezTo>
                  <a:moveTo>
                    <a:pt x="555" y="44"/>
                  </a:moveTo>
                  <a:cubicBezTo>
                    <a:pt x="555" y="46"/>
                    <a:pt x="555" y="46"/>
                    <a:pt x="555" y="46"/>
                  </a:cubicBezTo>
                  <a:cubicBezTo>
                    <a:pt x="559" y="46"/>
                    <a:pt x="559" y="46"/>
                    <a:pt x="559" y="46"/>
                  </a:cubicBezTo>
                  <a:cubicBezTo>
                    <a:pt x="558" y="44"/>
                    <a:pt x="558" y="44"/>
                    <a:pt x="558" y="44"/>
                  </a:cubicBezTo>
                  <a:cubicBezTo>
                    <a:pt x="555" y="44"/>
                    <a:pt x="555" y="44"/>
                    <a:pt x="555" y="44"/>
                  </a:cubicBezTo>
                  <a:moveTo>
                    <a:pt x="669" y="44"/>
                  </a:moveTo>
                  <a:cubicBezTo>
                    <a:pt x="669" y="44"/>
                    <a:pt x="669" y="44"/>
                    <a:pt x="669" y="44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669" y="44"/>
                    <a:pt x="669" y="44"/>
                    <a:pt x="669" y="44"/>
                  </a:cubicBezTo>
                  <a:moveTo>
                    <a:pt x="550" y="44"/>
                  </a:moveTo>
                  <a:cubicBezTo>
                    <a:pt x="550" y="45"/>
                    <a:pt x="550" y="45"/>
                    <a:pt x="550" y="45"/>
                  </a:cubicBezTo>
                  <a:cubicBezTo>
                    <a:pt x="553" y="45"/>
                    <a:pt x="553" y="45"/>
                    <a:pt x="553" y="45"/>
                  </a:cubicBezTo>
                  <a:cubicBezTo>
                    <a:pt x="553" y="44"/>
                    <a:pt x="553" y="44"/>
                    <a:pt x="553" y="44"/>
                  </a:cubicBezTo>
                  <a:cubicBezTo>
                    <a:pt x="550" y="44"/>
                    <a:pt x="550" y="44"/>
                    <a:pt x="550" y="44"/>
                  </a:cubicBezTo>
                  <a:moveTo>
                    <a:pt x="522" y="42"/>
                  </a:moveTo>
                  <a:cubicBezTo>
                    <a:pt x="521" y="44"/>
                    <a:pt x="521" y="44"/>
                    <a:pt x="521" y="44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32" y="45"/>
                    <a:pt x="532" y="45"/>
                    <a:pt x="532" y="45"/>
                  </a:cubicBezTo>
                  <a:cubicBezTo>
                    <a:pt x="548" y="45"/>
                    <a:pt x="548" y="45"/>
                    <a:pt x="548" y="45"/>
                  </a:cubicBezTo>
                  <a:cubicBezTo>
                    <a:pt x="548" y="43"/>
                    <a:pt x="548" y="43"/>
                    <a:pt x="548" y="43"/>
                  </a:cubicBezTo>
                  <a:cubicBezTo>
                    <a:pt x="533" y="43"/>
                    <a:pt x="533" y="43"/>
                    <a:pt x="533" y="43"/>
                  </a:cubicBezTo>
                  <a:cubicBezTo>
                    <a:pt x="531" y="43"/>
                    <a:pt x="531" y="43"/>
                    <a:pt x="531" y="43"/>
                  </a:cubicBezTo>
                  <a:cubicBezTo>
                    <a:pt x="522" y="42"/>
                    <a:pt x="522" y="42"/>
                    <a:pt x="522" y="42"/>
                  </a:cubicBezTo>
                  <a:moveTo>
                    <a:pt x="654" y="42"/>
                  </a:moveTo>
                  <a:cubicBezTo>
                    <a:pt x="654" y="44"/>
                    <a:pt x="654" y="44"/>
                    <a:pt x="654" y="44"/>
                  </a:cubicBezTo>
                  <a:cubicBezTo>
                    <a:pt x="663" y="45"/>
                    <a:pt x="663" y="45"/>
                    <a:pt x="663" y="45"/>
                  </a:cubicBezTo>
                  <a:cubicBezTo>
                    <a:pt x="666" y="45"/>
                    <a:pt x="666" y="45"/>
                    <a:pt x="666" y="45"/>
                  </a:cubicBezTo>
                  <a:cubicBezTo>
                    <a:pt x="667" y="44"/>
                    <a:pt x="667" y="44"/>
                    <a:pt x="667" y="44"/>
                  </a:cubicBezTo>
                  <a:cubicBezTo>
                    <a:pt x="654" y="42"/>
                    <a:pt x="654" y="42"/>
                    <a:pt x="654" y="42"/>
                  </a:cubicBezTo>
                  <a:moveTo>
                    <a:pt x="478" y="41"/>
                  </a:moveTo>
                  <a:cubicBezTo>
                    <a:pt x="476" y="42"/>
                    <a:pt x="476" y="42"/>
                    <a:pt x="476" y="42"/>
                  </a:cubicBezTo>
                  <a:cubicBezTo>
                    <a:pt x="516" y="44"/>
                    <a:pt x="516" y="44"/>
                    <a:pt x="516" y="44"/>
                  </a:cubicBezTo>
                  <a:cubicBezTo>
                    <a:pt x="517" y="44"/>
                    <a:pt x="517" y="44"/>
                    <a:pt x="517" y="44"/>
                  </a:cubicBezTo>
                  <a:cubicBezTo>
                    <a:pt x="518" y="44"/>
                    <a:pt x="518" y="44"/>
                    <a:pt x="518" y="44"/>
                  </a:cubicBezTo>
                  <a:cubicBezTo>
                    <a:pt x="520" y="42"/>
                    <a:pt x="520" y="42"/>
                    <a:pt x="520" y="42"/>
                  </a:cubicBezTo>
                  <a:cubicBezTo>
                    <a:pt x="518" y="42"/>
                    <a:pt x="518" y="42"/>
                    <a:pt x="518" y="42"/>
                  </a:cubicBezTo>
                  <a:cubicBezTo>
                    <a:pt x="516" y="42"/>
                    <a:pt x="516" y="42"/>
                    <a:pt x="516" y="42"/>
                  </a:cubicBezTo>
                  <a:cubicBezTo>
                    <a:pt x="478" y="41"/>
                    <a:pt x="478" y="41"/>
                    <a:pt x="478" y="41"/>
                  </a:cubicBezTo>
                  <a:moveTo>
                    <a:pt x="468" y="40"/>
                  </a:moveTo>
                  <a:cubicBezTo>
                    <a:pt x="465" y="42"/>
                    <a:pt x="465" y="42"/>
                    <a:pt x="465" y="42"/>
                  </a:cubicBezTo>
                  <a:cubicBezTo>
                    <a:pt x="473" y="42"/>
                    <a:pt x="473" y="42"/>
                    <a:pt x="473" y="42"/>
                  </a:cubicBezTo>
                  <a:cubicBezTo>
                    <a:pt x="475" y="41"/>
                    <a:pt x="475" y="41"/>
                    <a:pt x="475" y="41"/>
                  </a:cubicBezTo>
                  <a:cubicBezTo>
                    <a:pt x="468" y="40"/>
                    <a:pt x="468" y="40"/>
                    <a:pt x="468" y="40"/>
                  </a:cubicBezTo>
                  <a:moveTo>
                    <a:pt x="445" y="39"/>
                  </a:moveTo>
                  <a:cubicBezTo>
                    <a:pt x="447" y="41"/>
                    <a:pt x="447" y="41"/>
                    <a:pt x="447" y="41"/>
                  </a:cubicBezTo>
                  <a:cubicBezTo>
                    <a:pt x="456" y="42"/>
                    <a:pt x="456" y="42"/>
                    <a:pt x="456" y="42"/>
                  </a:cubicBezTo>
                  <a:cubicBezTo>
                    <a:pt x="458" y="42"/>
                    <a:pt x="458" y="42"/>
                    <a:pt x="458" y="42"/>
                  </a:cubicBezTo>
                  <a:cubicBezTo>
                    <a:pt x="462" y="42"/>
                    <a:pt x="462" y="42"/>
                    <a:pt x="462" y="42"/>
                  </a:cubicBezTo>
                  <a:cubicBezTo>
                    <a:pt x="465" y="40"/>
                    <a:pt x="465" y="40"/>
                    <a:pt x="465" y="40"/>
                  </a:cubicBezTo>
                  <a:cubicBezTo>
                    <a:pt x="458" y="40"/>
                    <a:pt x="458" y="40"/>
                    <a:pt x="458" y="40"/>
                  </a:cubicBezTo>
                  <a:cubicBezTo>
                    <a:pt x="456" y="40"/>
                    <a:pt x="456" y="40"/>
                    <a:pt x="456" y="40"/>
                  </a:cubicBezTo>
                  <a:cubicBezTo>
                    <a:pt x="445" y="39"/>
                    <a:pt x="445" y="39"/>
                    <a:pt x="445" y="39"/>
                  </a:cubicBezTo>
                  <a:moveTo>
                    <a:pt x="617" y="39"/>
                  </a:moveTo>
                  <a:cubicBezTo>
                    <a:pt x="620" y="41"/>
                    <a:pt x="620" y="41"/>
                    <a:pt x="620" y="41"/>
                  </a:cubicBezTo>
                  <a:cubicBezTo>
                    <a:pt x="652" y="44"/>
                    <a:pt x="652" y="44"/>
                    <a:pt x="652" y="44"/>
                  </a:cubicBezTo>
                  <a:cubicBezTo>
                    <a:pt x="652" y="42"/>
                    <a:pt x="652" y="42"/>
                    <a:pt x="652" y="42"/>
                  </a:cubicBezTo>
                  <a:cubicBezTo>
                    <a:pt x="617" y="39"/>
                    <a:pt x="617" y="39"/>
                    <a:pt x="617" y="39"/>
                  </a:cubicBezTo>
                  <a:moveTo>
                    <a:pt x="614" y="39"/>
                  </a:moveTo>
                  <a:cubicBezTo>
                    <a:pt x="612" y="40"/>
                    <a:pt x="612" y="40"/>
                    <a:pt x="612" y="40"/>
                  </a:cubicBezTo>
                  <a:cubicBezTo>
                    <a:pt x="617" y="41"/>
                    <a:pt x="617" y="41"/>
                    <a:pt x="617" y="41"/>
                  </a:cubicBezTo>
                  <a:cubicBezTo>
                    <a:pt x="614" y="39"/>
                    <a:pt x="614" y="39"/>
                    <a:pt x="614" y="39"/>
                  </a:cubicBezTo>
                  <a:moveTo>
                    <a:pt x="415" y="38"/>
                  </a:moveTo>
                  <a:cubicBezTo>
                    <a:pt x="415" y="40"/>
                    <a:pt x="415" y="40"/>
                    <a:pt x="415" y="40"/>
                  </a:cubicBezTo>
                  <a:cubicBezTo>
                    <a:pt x="445" y="41"/>
                    <a:pt x="445" y="41"/>
                    <a:pt x="445" y="41"/>
                  </a:cubicBezTo>
                  <a:cubicBezTo>
                    <a:pt x="443" y="39"/>
                    <a:pt x="443" y="39"/>
                    <a:pt x="443" y="39"/>
                  </a:cubicBezTo>
                  <a:cubicBezTo>
                    <a:pt x="415" y="38"/>
                    <a:pt x="415" y="38"/>
                    <a:pt x="415" y="38"/>
                  </a:cubicBezTo>
                  <a:moveTo>
                    <a:pt x="413" y="38"/>
                  </a:moveTo>
                  <a:cubicBezTo>
                    <a:pt x="413" y="39"/>
                    <a:pt x="413" y="39"/>
                    <a:pt x="413" y="39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413" y="38"/>
                    <a:pt x="413" y="38"/>
                    <a:pt x="413" y="38"/>
                  </a:cubicBezTo>
                  <a:moveTo>
                    <a:pt x="408" y="38"/>
                  </a:moveTo>
                  <a:cubicBezTo>
                    <a:pt x="409" y="40"/>
                    <a:pt x="409" y="40"/>
                    <a:pt x="409" y="40"/>
                  </a:cubicBezTo>
                  <a:cubicBezTo>
                    <a:pt x="411" y="40"/>
                    <a:pt x="411" y="40"/>
                    <a:pt x="411" y="40"/>
                  </a:cubicBezTo>
                  <a:cubicBezTo>
                    <a:pt x="411" y="38"/>
                    <a:pt x="411" y="38"/>
                    <a:pt x="411" y="38"/>
                  </a:cubicBezTo>
                  <a:cubicBezTo>
                    <a:pt x="408" y="38"/>
                    <a:pt x="408" y="38"/>
                    <a:pt x="408" y="38"/>
                  </a:cubicBezTo>
                  <a:moveTo>
                    <a:pt x="333" y="35"/>
                  </a:moveTo>
                  <a:cubicBezTo>
                    <a:pt x="333" y="37"/>
                    <a:pt x="333" y="37"/>
                    <a:pt x="333" y="37"/>
                  </a:cubicBezTo>
                  <a:cubicBezTo>
                    <a:pt x="407" y="40"/>
                    <a:pt x="407" y="40"/>
                    <a:pt x="407" y="40"/>
                  </a:cubicBezTo>
                  <a:cubicBezTo>
                    <a:pt x="405" y="38"/>
                    <a:pt x="405" y="38"/>
                    <a:pt x="405" y="38"/>
                  </a:cubicBezTo>
                  <a:cubicBezTo>
                    <a:pt x="333" y="35"/>
                    <a:pt x="333" y="35"/>
                    <a:pt x="333" y="35"/>
                  </a:cubicBezTo>
                  <a:moveTo>
                    <a:pt x="562" y="34"/>
                  </a:moveTo>
                  <a:cubicBezTo>
                    <a:pt x="562" y="36"/>
                    <a:pt x="562" y="36"/>
                    <a:pt x="562" y="36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7" y="39"/>
                    <a:pt x="597" y="39"/>
                    <a:pt x="597" y="39"/>
                  </a:cubicBezTo>
                  <a:cubicBezTo>
                    <a:pt x="610" y="40"/>
                    <a:pt x="610" y="40"/>
                    <a:pt x="610" y="40"/>
                  </a:cubicBezTo>
                  <a:cubicBezTo>
                    <a:pt x="612" y="38"/>
                    <a:pt x="612" y="38"/>
                    <a:pt x="612" y="38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62" y="34"/>
                    <a:pt x="562" y="34"/>
                    <a:pt x="562" y="34"/>
                  </a:cubicBezTo>
                  <a:moveTo>
                    <a:pt x="556" y="33"/>
                  </a:moveTo>
                  <a:cubicBezTo>
                    <a:pt x="555" y="34"/>
                    <a:pt x="555" y="34"/>
                    <a:pt x="555" y="34"/>
                  </a:cubicBezTo>
                  <a:cubicBezTo>
                    <a:pt x="556" y="35"/>
                    <a:pt x="556" y="35"/>
                    <a:pt x="556" y="35"/>
                  </a:cubicBezTo>
                  <a:cubicBezTo>
                    <a:pt x="561" y="36"/>
                    <a:pt x="561" y="36"/>
                    <a:pt x="561" y="36"/>
                  </a:cubicBezTo>
                  <a:cubicBezTo>
                    <a:pt x="560" y="34"/>
                    <a:pt x="560" y="34"/>
                    <a:pt x="560" y="34"/>
                  </a:cubicBezTo>
                  <a:cubicBezTo>
                    <a:pt x="556" y="33"/>
                    <a:pt x="556" y="33"/>
                    <a:pt x="556" y="33"/>
                  </a:cubicBezTo>
                  <a:moveTo>
                    <a:pt x="292" y="33"/>
                  </a:moveTo>
                  <a:cubicBezTo>
                    <a:pt x="292" y="35"/>
                    <a:pt x="292" y="35"/>
                    <a:pt x="292" y="35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1" y="35"/>
                    <a:pt x="331" y="35"/>
                    <a:pt x="331" y="35"/>
                  </a:cubicBezTo>
                  <a:cubicBezTo>
                    <a:pt x="292" y="33"/>
                    <a:pt x="292" y="33"/>
                    <a:pt x="292" y="33"/>
                  </a:cubicBezTo>
                  <a:moveTo>
                    <a:pt x="531" y="31"/>
                  </a:moveTo>
                  <a:cubicBezTo>
                    <a:pt x="530" y="33"/>
                    <a:pt x="530" y="33"/>
                    <a:pt x="530" y="33"/>
                  </a:cubicBezTo>
                  <a:cubicBezTo>
                    <a:pt x="536" y="33"/>
                    <a:pt x="536" y="33"/>
                    <a:pt x="536" y="33"/>
                  </a:cubicBezTo>
                  <a:cubicBezTo>
                    <a:pt x="538" y="34"/>
                    <a:pt x="538" y="34"/>
                    <a:pt x="538" y="34"/>
                  </a:cubicBezTo>
                  <a:cubicBezTo>
                    <a:pt x="553" y="35"/>
                    <a:pt x="553" y="35"/>
                    <a:pt x="553" y="35"/>
                  </a:cubicBezTo>
                  <a:cubicBezTo>
                    <a:pt x="553" y="34"/>
                    <a:pt x="553" y="34"/>
                    <a:pt x="553" y="34"/>
                  </a:cubicBezTo>
                  <a:cubicBezTo>
                    <a:pt x="553" y="33"/>
                    <a:pt x="553" y="33"/>
                    <a:pt x="553" y="33"/>
                  </a:cubicBezTo>
                  <a:cubicBezTo>
                    <a:pt x="539" y="32"/>
                    <a:pt x="539" y="32"/>
                    <a:pt x="539" y="32"/>
                  </a:cubicBezTo>
                  <a:cubicBezTo>
                    <a:pt x="537" y="32"/>
                    <a:pt x="537" y="32"/>
                    <a:pt x="537" y="32"/>
                  </a:cubicBezTo>
                  <a:cubicBezTo>
                    <a:pt x="531" y="31"/>
                    <a:pt x="531" y="31"/>
                    <a:pt x="531" y="31"/>
                  </a:cubicBezTo>
                  <a:moveTo>
                    <a:pt x="189" y="29"/>
                  </a:moveTo>
                  <a:cubicBezTo>
                    <a:pt x="189" y="30"/>
                    <a:pt x="189" y="30"/>
                    <a:pt x="189" y="31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90" y="33"/>
                    <a:pt x="290" y="33"/>
                    <a:pt x="290" y="33"/>
                  </a:cubicBezTo>
                  <a:cubicBezTo>
                    <a:pt x="189" y="29"/>
                    <a:pt x="189" y="29"/>
                    <a:pt x="189" y="29"/>
                  </a:cubicBezTo>
                  <a:moveTo>
                    <a:pt x="488" y="27"/>
                  </a:moveTo>
                  <a:cubicBezTo>
                    <a:pt x="487" y="28"/>
                    <a:pt x="487" y="28"/>
                    <a:pt x="487" y="28"/>
                  </a:cubicBezTo>
                  <a:cubicBezTo>
                    <a:pt x="491" y="29"/>
                    <a:pt x="491" y="29"/>
                    <a:pt x="491" y="29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516" y="32"/>
                    <a:pt x="516" y="32"/>
                    <a:pt x="516" y="32"/>
                  </a:cubicBezTo>
                  <a:cubicBezTo>
                    <a:pt x="518" y="32"/>
                    <a:pt x="518" y="32"/>
                    <a:pt x="518" y="32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529" y="31"/>
                    <a:pt x="529" y="31"/>
                    <a:pt x="529" y="31"/>
                  </a:cubicBezTo>
                  <a:cubicBezTo>
                    <a:pt x="518" y="30"/>
                    <a:pt x="518" y="30"/>
                    <a:pt x="518" y="30"/>
                  </a:cubicBezTo>
                  <a:cubicBezTo>
                    <a:pt x="516" y="30"/>
                    <a:pt x="516" y="30"/>
                    <a:pt x="516" y="30"/>
                  </a:cubicBezTo>
                  <a:cubicBezTo>
                    <a:pt x="488" y="27"/>
                    <a:pt x="488" y="27"/>
                    <a:pt x="488" y="27"/>
                  </a:cubicBezTo>
                  <a:moveTo>
                    <a:pt x="482" y="27"/>
                  </a:moveTo>
                  <a:cubicBezTo>
                    <a:pt x="484" y="27"/>
                    <a:pt x="484" y="27"/>
                    <a:pt x="484" y="27"/>
                  </a:cubicBezTo>
                  <a:cubicBezTo>
                    <a:pt x="485" y="27"/>
                    <a:pt x="485" y="27"/>
                    <a:pt x="485" y="27"/>
                  </a:cubicBezTo>
                  <a:cubicBezTo>
                    <a:pt x="482" y="27"/>
                    <a:pt x="482" y="27"/>
                    <a:pt x="482" y="27"/>
                  </a:cubicBezTo>
                  <a:moveTo>
                    <a:pt x="428" y="22"/>
                  </a:moveTo>
                  <a:cubicBezTo>
                    <a:pt x="429" y="23"/>
                    <a:pt x="429" y="23"/>
                    <a:pt x="429" y="23"/>
                  </a:cubicBezTo>
                  <a:cubicBezTo>
                    <a:pt x="430" y="24"/>
                    <a:pt x="430" y="24"/>
                    <a:pt x="430" y="24"/>
                  </a:cubicBezTo>
                  <a:cubicBezTo>
                    <a:pt x="453" y="26"/>
                    <a:pt x="453" y="26"/>
                    <a:pt x="453" y="26"/>
                  </a:cubicBezTo>
                  <a:cubicBezTo>
                    <a:pt x="455" y="26"/>
                    <a:pt x="455" y="26"/>
                    <a:pt x="455" y="26"/>
                  </a:cubicBezTo>
                  <a:cubicBezTo>
                    <a:pt x="482" y="29"/>
                    <a:pt x="482" y="29"/>
                    <a:pt x="482" y="29"/>
                  </a:cubicBezTo>
                  <a:cubicBezTo>
                    <a:pt x="469" y="26"/>
                    <a:pt x="469" y="26"/>
                    <a:pt x="469" y="26"/>
                  </a:cubicBezTo>
                  <a:cubicBezTo>
                    <a:pt x="455" y="24"/>
                    <a:pt x="455" y="24"/>
                    <a:pt x="455" y="24"/>
                  </a:cubicBezTo>
                  <a:cubicBezTo>
                    <a:pt x="453" y="24"/>
                    <a:pt x="453" y="24"/>
                    <a:pt x="453" y="24"/>
                  </a:cubicBezTo>
                  <a:cubicBezTo>
                    <a:pt x="428" y="22"/>
                    <a:pt x="428" y="22"/>
                    <a:pt x="428" y="22"/>
                  </a:cubicBezTo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3"/>
                    <a:pt x="0" y="2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29"/>
                    <a:pt x="159" y="28"/>
                    <a:pt x="159" y="28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409" y="20"/>
                  </a:moveTo>
                  <a:cubicBezTo>
                    <a:pt x="410" y="22"/>
                    <a:pt x="410" y="22"/>
                    <a:pt x="410" y="22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8" y="22"/>
                    <a:pt x="428" y="22"/>
                    <a:pt x="428" y="22"/>
                  </a:cubicBezTo>
                  <a:cubicBezTo>
                    <a:pt x="409" y="20"/>
                    <a:pt x="409" y="20"/>
                    <a:pt x="409" y="20"/>
                  </a:cubicBezTo>
                  <a:moveTo>
                    <a:pt x="391" y="19"/>
                  </a:moveTo>
                  <a:cubicBezTo>
                    <a:pt x="393" y="21"/>
                    <a:pt x="393" y="21"/>
                    <a:pt x="393" y="21"/>
                  </a:cubicBezTo>
                  <a:cubicBezTo>
                    <a:pt x="408" y="22"/>
                    <a:pt x="408" y="22"/>
                    <a:pt x="408" y="22"/>
                  </a:cubicBezTo>
                  <a:cubicBezTo>
                    <a:pt x="407" y="20"/>
                    <a:pt x="407" y="20"/>
                    <a:pt x="407" y="20"/>
                  </a:cubicBezTo>
                  <a:cubicBezTo>
                    <a:pt x="391" y="19"/>
                    <a:pt x="391" y="19"/>
                    <a:pt x="391" y="19"/>
                  </a:cubicBezTo>
                  <a:moveTo>
                    <a:pt x="333" y="13"/>
                  </a:moveTo>
                  <a:cubicBezTo>
                    <a:pt x="333" y="15"/>
                    <a:pt x="333" y="15"/>
                    <a:pt x="333" y="15"/>
                  </a:cubicBezTo>
                  <a:cubicBezTo>
                    <a:pt x="390" y="20"/>
                    <a:pt x="390" y="20"/>
                    <a:pt x="390" y="20"/>
                  </a:cubicBezTo>
                  <a:cubicBezTo>
                    <a:pt x="389" y="18"/>
                    <a:pt x="389" y="18"/>
                    <a:pt x="389" y="18"/>
                  </a:cubicBezTo>
                  <a:cubicBezTo>
                    <a:pt x="333" y="13"/>
                    <a:pt x="333" y="13"/>
                    <a:pt x="333" y="13"/>
                  </a:cubicBezTo>
                  <a:moveTo>
                    <a:pt x="292" y="10"/>
                  </a:moveTo>
                  <a:cubicBezTo>
                    <a:pt x="292" y="11"/>
                    <a:pt x="292" y="11"/>
                    <a:pt x="292" y="11"/>
                  </a:cubicBezTo>
                  <a:cubicBezTo>
                    <a:pt x="331" y="15"/>
                    <a:pt x="331" y="15"/>
                    <a:pt x="331" y="15"/>
                  </a:cubicBezTo>
                  <a:cubicBezTo>
                    <a:pt x="331" y="13"/>
                    <a:pt x="331" y="13"/>
                    <a:pt x="331" y="13"/>
                  </a:cubicBezTo>
                  <a:cubicBezTo>
                    <a:pt x="292" y="10"/>
                    <a:pt x="292" y="10"/>
                    <a:pt x="292" y="10"/>
                  </a:cubicBezTo>
                  <a:moveTo>
                    <a:pt x="176" y="2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2"/>
                    <a:pt x="176" y="2"/>
                    <a:pt x="176" y="2"/>
                  </a:cubicBezTo>
                  <a:moveTo>
                    <a:pt x="192" y="0"/>
                  </a:moveTo>
                  <a:cubicBezTo>
                    <a:pt x="192" y="1"/>
                    <a:pt x="192" y="1"/>
                    <a:pt x="192" y="1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290" y="11"/>
                    <a:pt x="290" y="11"/>
                    <a:pt x="290" y="11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2" y="0"/>
                    <a:pt x="192" y="0"/>
                    <a:pt x="19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5" name="Freeform 45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close/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close/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close/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close/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close/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close/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close/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close/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close/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close/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close/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close/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6" name="Freeform 46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7" name="Freeform 47"/>
            <p:cNvSpPr>
              <a:spLocks noEditPoints="1"/>
            </p:cNvSpPr>
            <p:nvPr/>
          </p:nvSpPr>
          <p:spPr bwMode="auto">
            <a:xfrm>
              <a:off x="7777993" y="2862466"/>
              <a:ext cx="706685" cy="1551615"/>
            </a:xfrm>
            <a:custGeom>
              <a:avLst/>
              <a:gdLst>
                <a:gd name="T0" fmla="*/ 68 w 167"/>
                <a:gd name="T1" fmla="*/ 355 h 402"/>
                <a:gd name="T2" fmla="*/ 69 w 167"/>
                <a:gd name="T3" fmla="*/ 353 h 402"/>
                <a:gd name="T4" fmla="*/ 144 w 167"/>
                <a:gd name="T5" fmla="*/ 395 h 402"/>
                <a:gd name="T6" fmla="*/ 38 w 167"/>
                <a:gd name="T7" fmla="*/ 234 h 402"/>
                <a:gd name="T8" fmla="*/ 29 w 167"/>
                <a:gd name="T9" fmla="*/ 248 h 402"/>
                <a:gd name="T10" fmla="*/ 0 w 167"/>
                <a:gd name="T11" fmla="*/ 303 h 402"/>
                <a:gd name="T12" fmla="*/ 14 w 167"/>
                <a:gd name="T13" fmla="*/ 315 h 402"/>
                <a:gd name="T14" fmla="*/ 14 w 167"/>
                <a:gd name="T15" fmla="*/ 313 h 402"/>
                <a:gd name="T16" fmla="*/ 16 w 167"/>
                <a:gd name="T17" fmla="*/ 278 h 402"/>
                <a:gd name="T18" fmla="*/ 34 w 167"/>
                <a:gd name="T19" fmla="*/ 243 h 402"/>
                <a:gd name="T20" fmla="*/ 153 w 167"/>
                <a:gd name="T21" fmla="*/ 228 h 402"/>
                <a:gd name="T22" fmla="*/ 151 w 167"/>
                <a:gd name="T23" fmla="*/ 260 h 402"/>
                <a:gd name="T24" fmla="*/ 147 w 167"/>
                <a:gd name="T25" fmla="*/ 333 h 402"/>
                <a:gd name="T26" fmla="*/ 153 w 167"/>
                <a:gd name="T27" fmla="*/ 261 h 402"/>
                <a:gd name="T28" fmla="*/ 155 w 167"/>
                <a:gd name="T29" fmla="*/ 231 h 402"/>
                <a:gd name="T30" fmla="*/ 42 w 167"/>
                <a:gd name="T31" fmla="*/ 223 h 402"/>
                <a:gd name="T32" fmla="*/ 156 w 167"/>
                <a:gd name="T33" fmla="*/ 212 h 402"/>
                <a:gd name="T34" fmla="*/ 155 w 167"/>
                <a:gd name="T35" fmla="*/ 222 h 402"/>
                <a:gd name="T36" fmla="*/ 55 w 167"/>
                <a:gd name="T37" fmla="*/ 199 h 402"/>
                <a:gd name="T38" fmla="*/ 45 w 167"/>
                <a:gd name="T39" fmla="*/ 221 h 402"/>
                <a:gd name="T40" fmla="*/ 55 w 167"/>
                <a:gd name="T41" fmla="*/ 198 h 402"/>
                <a:gd name="T42" fmla="*/ 154 w 167"/>
                <a:gd name="T43" fmla="*/ 211 h 402"/>
                <a:gd name="T44" fmla="*/ 157 w 167"/>
                <a:gd name="T45" fmla="*/ 190 h 402"/>
                <a:gd name="T46" fmla="*/ 57 w 167"/>
                <a:gd name="T47" fmla="*/ 199 h 402"/>
                <a:gd name="T48" fmla="*/ 61 w 167"/>
                <a:gd name="T49" fmla="*/ 187 h 402"/>
                <a:gd name="T50" fmla="*/ 161 w 167"/>
                <a:gd name="T51" fmla="*/ 78 h 402"/>
                <a:gd name="T52" fmla="*/ 161 w 167"/>
                <a:gd name="T53" fmla="*/ 92 h 402"/>
                <a:gd name="T54" fmla="*/ 160 w 167"/>
                <a:gd name="T55" fmla="*/ 105 h 402"/>
                <a:gd name="T56" fmla="*/ 157 w 167"/>
                <a:gd name="T57" fmla="*/ 155 h 402"/>
                <a:gd name="T58" fmla="*/ 155 w 167"/>
                <a:gd name="T59" fmla="*/ 188 h 402"/>
                <a:gd name="T60" fmla="*/ 158 w 167"/>
                <a:gd name="T61" fmla="*/ 165 h 402"/>
                <a:gd name="T62" fmla="*/ 160 w 167"/>
                <a:gd name="T63" fmla="*/ 136 h 402"/>
                <a:gd name="T64" fmla="*/ 162 w 167"/>
                <a:gd name="T65" fmla="*/ 98 h 402"/>
                <a:gd name="T66" fmla="*/ 163 w 167"/>
                <a:gd name="T67" fmla="*/ 82 h 402"/>
                <a:gd name="T68" fmla="*/ 164 w 167"/>
                <a:gd name="T69" fmla="*/ 73 h 402"/>
                <a:gd name="T70" fmla="*/ 163 w 167"/>
                <a:gd name="T71" fmla="*/ 51 h 402"/>
                <a:gd name="T72" fmla="*/ 167 w 167"/>
                <a:gd name="T73" fmla="*/ 3 h 402"/>
                <a:gd name="T74" fmla="*/ 166 w 167"/>
                <a:gd name="T75" fmla="*/ 36 h 402"/>
                <a:gd name="T76" fmla="*/ 133 w 167"/>
                <a:gd name="T77" fmla="*/ 49 h 402"/>
                <a:gd name="T78" fmla="*/ 126 w 167"/>
                <a:gd name="T79" fmla="*/ 63 h 402"/>
                <a:gd name="T80" fmla="*/ 103 w 167"/>
                <a:gd name="T81" fmla="*/ 108 h 402"/>
                <a:gd name="T82" fmla="*/ 92 w 167"/>
                <a:gd name="T83" fmla="*/ 128 h 402"/>
                <a:gd name="T84" fmla="*/ 71 w 167"/>
                <a:gd name="T85" fmla="*/ 168 h 402"/>
                <a:gd name="T86" fmla="*/ 72 w 167"/>
                <a:gd name="T87" fmla="*/ 171 h 402"/>
                <a:gd name="T88" fmla="*/ 93 w 167"/>
                <a:gd name="T89" fmla="*/ 129 h 402"/>
                <a:gd name="T90" fmla="*/ 118 w 167"/>
                <a:gd name="T91" fmla="*/ 82 h 402"/>
                <a:gd name="T92" fmla="*/ 133 w 167"/>
                <a:gd name="T93" fmla="*/ 53 h 402"/>
                <a:gd name="T94" fmla="*/ 160 w 167"/>
                <a:gd name="T95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7" h="402">
                  <a:moveTo>
                    <a:pt x="59" y="346"/>
                  </a:moveTo>
                  <a:cubicBezTo>
                    <a:pt x="59" y="346"/>
                    <a:pt x="58" y="346"/>
                    <a:pt x="57" y="347"/>
                  </a:cubicBezTo>
                  <a:cubicBezTo>
                    <a:pt x="67" y="354"/>
                    <a:pt x="67" y="354"/>
                    <a:pt x="67" y="354"/>
                  </a:cubicBezTo>
                  <a:cubicBezTo>
                    <a:pt x="68" y="355"/>
                    <a:pt x="68" y="355"/>
                    <a:pt x="68" y="355"/>
                  </a:cubicBezTo>
                  <a:cubicBezTo>
                    <a:pt x="133" y="402"/>
                    <a:pt x="133" y="402"/>
                    <a:pt x="133" y="402"/>
                  </a:cubicBezTo>
                  <a:cubicBezTo>
                    <a:pt x="134" y="402"/>
                    <a:pt x="134" y="401"/>
                    <a:pt x="134" y="401"/>
                  </a:cubicBezTo>
                  <a:cubicBezTo>
                    <a:pt x="70" y="354"/>
                    <a:pt x="70" y="354"/>
                    <a:pt x="70" y="354"/>
                  </a:cubicBezTo>
                  <a:cubicBezTo>
                    <a:pt x="69" y="353"/>
                    <a:pt x="69" y="353"/>
                    <a:pt x="69" y="353"/>
                  </a:cubicBezTo>
                  <a:cubicBezTo>
                    <a:pt x="59" y="346"/>
                    <a:pt x="59" y="346"/>
                    <a:pt x="59" y="346"/>
                  </a:cubicBezTo>
                  <a:moveTo>
                    <a:pt x="149" y="335"/>
                  </a:moveTo>
                  <a:cubicBezTo>
                    <a:pt x="147" y="335"/>
                    <a:pt x="147" y="335"/>
                    <a:pt x="147" y="335"/>
                  </a:cubicBezTo>
                  <a:cubicBezTo>
                    <a:pt x="144" y="395"/>
                    <a:pt x="144" y="395"/>
                    <a:pt x="144" y="395"/>
                  </a:cubicBezTo>
                  <a:cubicBezTo>
                    <a:pt x="144" y="395"/>
                    <a:pt x="145" y="395"/>
                    <a:pt x="145" y="395"/>
                  </a:cubicBezTo>
                  <a:cubicBezTo>
                    <a:pt x="145" y="395"/>
                    <a:pt x="146" y="395"/>
                    <a:pt x="146" y="395"/>
                  </a:cubicBezTo>
                  <a:cubicBezTo>
                    <a:pt x="149" y="335"/>
                    <a:pt x="149" y="335"/>
                    <a:pt x="149" y="335"/>
                  </a:cubicBezTo>
                  <a:moveTo>
                    <a:pt x="38" y="234"/>
                  </a:moveTo>
                  <a:cubicBezTo>
                    <a:pt x="37" y="235"/>
                    <a:pt x="37" y="235"/>
                    <a:pt x="37" y="235"/>
                  </a:cubicBezTo>
                  <a:cubicBezTo>
                    <a:pt x="35" y="238"/>
                    <a:pt x="35" y="238"/>
                    <a:pt x="35" y="238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4" y="277"/>
                    <a:pt x="14" y="277"/>
                    <a:pt x="14" y="27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" y="305"/>
                    <a:pt x="1" y="305"/>
                    <a:pt x="1" y="305"/>
                  </a:cubicBezTo>
                  <a:cubicBezTo>
                    <a:pt x="12" y="313"/>
                    <a:pt x="12" y="313"/>
                    <a:pt x="12" y="313"/>
                  </a:cubicBezTo>
                  <a:cubicBezTo>
                    <a:pt x="14" y="315"/>
                    <a:pt x="14" y="315"/>
                    <a:pt x="14" y="315"/>
                  </a:cubicBezTo>
                  <a:cubicBezTo>
                    <a:pt x="43" y="336"/>
                    <a:pt x="43" y="336"/>
                    <a:pt x="43" y="336"/>
                  </a:cubicBezTo>
                  <a:cubicBezTo>
                    <a:pt x="43" y="335"/>
                    <a:pt x="43" y="335"/>
                    <a:pt x="43" y="334"/>
                  </a:cubicBezTo>
                  <a:cubicBezTo>
                    <a:pt x="43" y="334"/>
                    <a:pt x="43" y="334"/>
                    <a:pt x="43" y="334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2" y="304"/>
                    <a:pt x="2" y="304"/>
                    <a:pt x="2" y="304"/>
                  </a:cubicBezTo>
                  <a:cubicBezTo>
                    <a:pt x="14" y="282"/>
                    <a:pt x="14" y="282"/>
                    <a:pt x="14" y="282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3"/>
                    <a:pt x="18" y="273"/>
                    <a:pt x="18" y="273"/>
                  </a:cubicBezTo>
                  <a:cubicBezTo>
                    <a:pt x="19" y="272"/>
                    <a:pt x="19" y="272"/>
                    <a:pt x="19" y="272"/>
                  </a:cubicBezTo>
                  <a:cubicBezTo>
                    <a:pt x="32" y="246"/>
                    <a:pt x="32" y="246"/>
                    <a:pt x="32" y="246"/>
                  </a:cubicBezTo>
                  <a:cubicBezTo>
                    <a:pt x="34" y="243"/>
                    <a:pt x="34" y="243"/>
                    <a:pt x="34" y="243"/>
                  </a:cubicBezTo>
                  <a:cubicBezTo>
                    <a:pt x="38" y="234"/>
                    <a:pt x="38" y="234"/>
                    <a:pt x="38" y="234"/>
                  </a:cubicBezTo>
                  <a:moveTo>
                    <a:pt x="155" y="225"/>
                  </a:moveTo>
                  <a:cubicBezTo>
                    <a:pt x="153" y="227"/>
                    <a:pt x="153" y="227"/>
                    <a:pt x="153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30"/>
                    <a:pt x="153" y="230"/>
                    <a:pt x="153" y="230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52" y="246"/>
                    <a:pt x="152" y="246"/>
                    <a:pt x="152" y="246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1" y="262"/>
                    <a:pt x="151" y="262"/>
                    <a:pt x="151" y="262"/>
                  </a:cubicBezTo>
                  <a:cubicBezTo>
                    <a:pt x="149" y="301"/>
                    <a:pt x="149" y="301"/>
                    <a:pt x="149" y="301"/>
                  </a:cubicBezTo>
                  <a:cubicBezTo>
                    <a:pt x="149" y="303"/>
                    <a:pt x="149" y="303"/>
                    <a:pt x="149" y="303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49" y="333"/>
                    <a:pt x="149" y="333"/>
                    <a:pt x="149" y="333"/>
                  </a:cubicBezTo>
                  <a:cubicBezTo>
                    <a:pt x="151" y="302"/>
                    <a:pt x="151" y="302"/>
                    <a:pt x="151" y="302"/>
                  </a:cubicBezTo>
                  <a:cubicBezTo>
                    <a:pt x="151" y="300"/>
                    <a:pt x="151" y="300"/>
                    <a:pt x="151" y="300"/>
                  </a:cubicBezTo>
                  <a:cubicBezTo>
                    <a:pt x="153" y="261"/>
                    <a:pt x="153" y="261"/>
                    <a:pt x="153" y="261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46"/>
                    <a:pt x="154" y="246"/>
                    <a:pt x="154" y="246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5" y="231"/>
                    <a:pt x="155" y="231"/>
                    <a:pt x="155" y="231"/>
                  </a:cubicBezTo>
                  <a:cubicBezTo>
                    <a:pt x="155" y="229"/>
                    <a:pt x="155" y="229"/>
                    <a:pt x="155" y="229"/>
                  </a:cubicBezTo>
                  <a:cubicBezTo>
                    <a:pt x="155" y="225"/>
                    <a:pt x="155" y="225"/>
                    <a:pt x="155" y="225"/>
                  </a:cubicBezTo>
                  <a:moveTo>
                    <a:pt x="44" y="223"/>
                  </a:moveTo>
                  <a:cubicBezTo>
                    <a:pt x="42" y="223"/>
                    <a:pt x="42" y="223"/>
                    <a:pt x="42" y="223"/>
                  </a:cubicBezTo>
                  <a:cubicBezTo>
                    <a:pt x="37" y="233"/>
                    <a:pt x="37" y="233"/>
                    <a:pt x="37" y="233"/>
                  </a:cubicBezTo>
                  <a:cubicBezTo>
                    <a:pt x="41" y="230"/>
                    <a:pt x="41" y="230"/>
                    <a:pt x="41" y="230"/>
                  </a:cubicBezTo>
                  <a:cubicBezTo>
                    <a:pt x="44" y="223"/>
                    <a:pt x="44" y="223"/>
                    <a:pt x="44" y="223"/>
                  </a:cubicBezTo>
                  <a:moveTo>
                    <a:pt x="156" y="212"/>
                  </a:moveTo>
                  <a:cubicBezTo>
                    <a:pt x="154" y="213"/>
                    <a:pt x="154" y="213"/>
                    <a:pt x="154" y="213"/>
                  </a:cubicBezTo>
                  <a:cubicBezTo>
                    <a:pt x="154" y="213"/>
                    <a:pt x="154" y="213"/>
                    <a:pt x="154" y="213"/>
                  </a:cubicBezTo>
                  <a:cubicBezTo>
                    <a:pt x="153" y="225"/>
                    <a:pt x="153" y="225"/>
                    <a:pt x="153" y="225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6" y="212"/>
                    <a:pt x="156" y="212"/>
                    <a:pt x="156" y="212"/>
                  </a:cubicBezTo>
                  <a:moveTo>
                    <a:pt x="55" y="198"/>
                  </a:moveTo>
                  <a:cubicBezTo>
                    <a:pt x="55" y="199"/>
                    <a:pt x="55" y="199"/>
                    <a:pt x="55" y="199"/>
                  </a:cubicBezTo>
                  <a:cubicBezTo>
                    <a:pt x="50" y="207"/>
                    <a:pt x="50" y="207"/>
                    <a:pt x="50" y="207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43" y="221"/>
                    <a:pt x="43" y="221"/>
                    <a:pt x="43" y="221"/>
                  </a:cubicBezTo>
                  <a:cubicBezTo>
                    <a:pt x="45" y="221"/>
                    <a:pt x="45" y="221"/>
                    <a:pt x="45" y="221"/>
                  </a:cubicBezTo>
                  <a:cubicBezTo>
                    <a:pt x="52" y="209"/>
                    <a:pt x="52" y="209"/>
                    <a:pt x="52" y="209"/>
                  </a:cubicBezTo>
                  <a:cubicBezTo>
                    <a:pt x="52" y="208"/>
                    <a:pt x="52" y="208"/>
                    <a:pt x="52" y="208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5" y="198"/>
                    <a:pt x="55" y="198"/>
                    <a:pt x="55" y="198"/>
                  </a:cubicBezTo>
                  <a:moveTo>
                    <a:pt x="155" y="190"/>
                  </a:moveTo>
                  <a:cubicBezTo>
                    <a:pt x="154" y="206"/>
                    <a:pt x="154" y="206"/>
                    <a:pt x="154" y="206"/>
                  </a:cubicBezTo>
                  <a:cubicBezTo>
                    <a:pt x="154" y="208"/>
                    <a:pt x="154" y="208"/>
                    <a:pt x="154" y="208"/>
                  </a:cubicBezTo>
                  <a:cubicBezTo>
                    <a:pt x="154" y="211"/>
                    <a:pt x="154" y="211"/>
                    <a:pt x="154" y="211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7" y="190"/>
                    <a:pt x="157" y="190"/>
                    <a:pt x="157" y="190"/>
                  </a:cubicBezTo>
                  <a:cubicBezTo>
                    <a:pt x="155" y="190"/>
                    <a:pt x="155" y="190"/>
                    <a:pt x="155" y="190"/>
                  </a:cubicBezTo>
                  <a:moveTo>
                    <a:pt x="61" y="187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2" y="190"/>
                    <a:pt x="62" y="190"/>
                    <a:pt x="62" y="190"/>
                  </a:cubicBezTo>
                  <a:cubicBezTo>
                    <a:pt x="61" y="187"/>
                    <a:pt x="61" y="187"/>
                    <a:pt x="61" y="187"/>
                  </a:cubicBezTo>
                  <a:moveTo>
                    <a:pt x="162" y="68"/>
                  </a:moveTo>
                  <a:cubicBezTo>
                    <a:pt x="162" y="72"/>
                    <a:pt x="162" y="72"/>
                    <a:pt x="162" y="72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1" y="78"/>
                    <a:pt x="161" y="78"/>
                    <a:pt x="161" y="78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81"/>
                    <a:pt x="161" y="81"/>
                    <a:pt x="161" y="81"/>
                  </a:cubicBezTo>
                  <a:cubicBezTo>
                    <a:pt x="161" y="84"/>
                    <a:pt x="161" y="84"/>
                    <a:pt x="161" y="84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0" y="97"/>
                    <a:pt x="160" y="97"/>
                    <a:pt x="160" y="97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0" y="105"/>
                    <a:pt x="160" y="105"/>
                    <a:pt x="160" y="105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7" y="153"/>
                    <a:pt x="157" y="153"/>
                    <a:pt x="157" y="153"/>
                  </a:cubicBezTo>
                  <a:cubicBezTo>
                    <a:pt x="157" y="155"/>
                    <a:pt x="157" y="155"/>
                    <a:pt x="157" y="155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7" y="166"/>
                    <a:pt x="157" y="166"/>
                    <a:pt x="157" y="166"/>
                  </a:cubicBezTo>
                  <a:cubicBezTo>
                    <a:pt x="157" y="167"/>
                    <a:pt x="157" y="167"/>
                    <a:pt x="157" y="167"/>
                  </a:cubicBezTo>
                  <a:cubicBezTo>
                    <a:pt x="155" y="188"/>
                    <a:pt x="155" y="188"/>
                    <a:pt x="155" y="188"/>
                  </a:cubicBezTo>
                  <a:cubicBezTo>
                    <a:pt x="157" y="188"/>
                    <a:pt x="157" y="188"/>
                    <a:pt x="157" y="188"/>
                  </a:cubicBezTo>
                  <a:cubicBezTo>
                    <a:pt x="158" y="167"/>
                    <a:pt x="158" y="167"/>
                    <a:pt x="158" y="16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59" y="155"/>
                    <a:pt x="159" y="155"/>
                    <a:pt x="159" y="155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2" y="98"/>
                    <a:pt x="162" y="98"/>
                    <a:pt x="162" y="98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4" y="72"/>
                    <a:pt x="164" y="72"/>
                    <a:pt x="164" y="72"/>
                  </a:cubicBezTo>
                  <a:cubicBezTo>
                    <a:pt x="162" y="68"/>
                    <a:pt x="162" y="68"/>
                    <a:pt x="162" y="68"/>
                  </a:cubicBezTo>
                  <a:moveTo>
                    <a:pt x="165" y="49"/>
                  </a:moveTo>
                  <a:cubicBezTo>
                    <a:pt x="164" y="50"/>
                    <a:pt x="164" y="50"/>
                    <a:pt x="163" y="51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65" y="49"/>
                    <a:pt x="165" y="49"/>
                    <a:pt x="165" y="49"/>
                  </a:cubicBezTo>
                  <a:moveTo>
                    <a:pt x="167" y="3"/>
                  </a:moveTo>
                  <a:cubicBezTo>
                    <a:pt x="167" y="3"/>
                    <a:pt x="167" y="3"/>
                    <a:pt x="166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5" y="34"/>
                    <a:pt x="165" y="35"/>
                    <a:pt x="166" y="36"/>
                  </a:cubicBezTo>
                  <a:cubicBezTo>
                    <a:pt x="167" y="3"/>
                    <a:pt x="167" y="3"/>
                    <a:pt x="167" y="3"/>
                  </a:cubicBezTo>
                  <a:moveTo>
                    <a:pt x="159" y="0"/>
                  </a:moveTo>
                  <a:cubicBezTo>
                    <a:pt x="134" y="48"/>
                    <a:pt x="134" y="48"/>
                    <a:pt x="134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18" y="78"/>
                    <a:pt x="118" y="78"/>
                    <a:pt x="118" y="78"/>
                  </a:cubicBezTo>
                  <a:cubicBezTo>
                    <a:pt x="104" y="106"/>
                    <a:pt x="104" y="106"/>
                    <a:pt x="104" y="106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1" y="168"/>
                    <a:pt x="71" y="168"/>
                    <a:pt x="71" y="168"/>
                  </a:cubicBezTo>
                  <a:cubicBezTo>
                    <a:pt x="70" y="169"/>
                    <a:pt x="70" y="169"/>
                    <a:pt x="70" y="169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72" y="171"/>
                    <a:pt x="72" y="171"/>
                    <a:pt x="72" y="171"/>
                  </a:cubicBezTo>
                  <a:cubicBezTo>
                    <a:pt x="73" y="169"/>
                    <a:pt x="73" y="169"/>
                    <a:pt x="73" y="169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93" y="129"/>
                    <a:pt x="93" y="129"/>
                    <a:pt x="93" y="129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20" y="79"/>
                    <a:pt x="120" y="79"/>
                    <a:pt x="120" y="79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59" y="1"/>
                    <a:pt x="15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8" name="Freeform 48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close/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close/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close/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close/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close/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9" name="Freeform 49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0" name="Freeform 50"/>
            <p:cNvSpPr>
              <a:spLocks noEditPoints="1"/>
            </p:cNvSpPr>
            <p:nvPr/>
          </p:nvSpPr>
          <p:spPr bwMode="auto">
            <a:xfrm>
              <a:off x="8010573" y="3433343"/>
              <a:ext cx="71563" cy="552986"/>
            </a:xfrm>
            <a:custGeom>
              <a:avLst/>
              <a:gdLst>
                <a:gd name="T0" fmla="*/ 5 w 17"/>
                <a:gd name="T1" fmla="*/ 16 h 143"/>
                <a:gd name="T2" fmla="*/ 7 w 17"/>
                <a:gd name="T3" fmla="*/ 42 h 143"/>
                <a:gd name="T4" fmla="*/ 8 w 17"/>
                <a:gd name="T5" fmla="*/ 52 h 143"/>
                <a:gd name="T6" fmla="*/ 8 w 17"/>
                <a:gd name="T7" fmla="*/ 62 h 143"/>
                <a:gd name="T8" fmla="*/ 9 w 17"/>
                <a:gd name="T9" fmla="*/ 70 h 143"/>
                <a:gd name="T10" fmla="*/ 10 w 17"/>
                <a:gd name="T11" fmla="*/ 77 h 143"/>
                <a:gd name="T12" fmla="*/ 13 w 17"/>
                <a:gd name="T13" fmla="*/ 121 h 143"/>
                <a:gd name="T14" fmla="*/ 2 w 17"/>
                <a:gd name="T15" fmla="*/ 141 h 143"/>
                <a:gd name="T16" fmla="*/ 2 w 17"/>
                <a:gd name="T17" fmla="*/ 120 h 143"/>
                <a:gd name="T18" fmla="*/ 2 w 17"/>
                <a:gd name="T19" fmla="*/ 80 h 143"/>
                <a:gd name="T20" fmla="*/ 2 w 17"/>
                <a:gd name="T21" fmla="*/ 60 h 143"/>
                <a:gd name="T22" fmla="*/ 2 w 17"/>
                <a:gd name="T23" fmla="*/ 51 h 143"/>
                <a:gd name="T24" fmla="*/ 2 w 17"/>
                <a:gd name="T25" fmla="*/ 19 h 143"/>
                <a:gd name="T26" fmla="*/ 0 w 17"/>
                <a:gd name="T27" fmla="*/ 21 h 143"/>
                <a:gd name="T28" fmla="*/ 0 w 17"/>
                <a:gd name="T29" fmla="*/ 49 h 143"/>
                <a:gd name="T30" fmla="*/ 0 w 17"/>
                <a:gd name="T31" fmla="*/ 50 h 143"/>
                <a:gd name="T32" fmla="*/ 0 w 17"/>
                <a:gd name="T33" fmla="*/ 60 h 143"/>
                <a:gd name="T34" fmla="*/ 0 w 17"/>
                <a:gd name="T35" fmla="*/ 81 h 143"/>
                <a:gd name="T36" fmla="*/ 0 w 17"/>
                <a:gd name="T37" fmla="*/ 120 h 143"/>
                <a:gd name="T38" fmla="*/ 0 w 17"/>
                <a:gd name="T39" fmla="*/ 141 h 143"/>
                <a:gd name="T40" fmla="*/ 2 w 17"/>
                <a:gd name="T41" fmla="*/ 143 h 143"/>
                <a:gd name="T42" fmla="*/ 17 w 17"/>
                <a:gd name="T43" fmla="*/ 142 h 143"/>
                <a:gd name="T44" fmla="*/ 15 w 17"/>
                <a:gd name="T45" fmla="*/ 121 h 143"/>
                <a:gd name="T46" fmla="*/ 11 w 17"/>
                <a:gd name="T47" fmla="*/ 76 h 143"/>
                <a:gd name="T48" fmla="*/ 11 w 17"/>
                <a:gd name="T49" fmla="*/ 69 h 143"/>
                <a:gd name="T50" fmla="*/ 10 w 17"/>
                <a:gd name="T51" fmla="*/ 60 h 143"/>
                <a:gd name="T52" fmla="*/ 9 w 17"/>
                <a:gd name="T53" fmla="*/ 50 h 143"/>
                <a:gd name="T54" fmla="*/ 8 w 17"/>
                <a:gd name="T55" fmla="*/ 36 h 143"/>
                <a:gd name="T56" fmla="*/ 6 w 17"/>
                <a:gd name="T57" fmla="*/ 14 h 143"/>
                <a:gd name="T58" fmla="*/ 3 w 17"/>
                <a:gd name="T59" fmla="*/ 2 h 143"/>
                <a:gd name="T60" fmla="*/ 4 w 17"/>
                <a:gd name="T61" fmla="*/ 10 h 143"/>
                <a:gd name="T62" fmla="*/ 4 w 17"/>
                <a:gd name="T63" fmla="*/ 13 h 143"/>
                <a:gd name="T64" fmla="*/ 6 w 17"/>
                <a:gd name="T65" fmla="*/ 10 h 143"/>
                <a:gd name="T66" fmla="*/ 6 w 17"/>
                <a:gd name="T67" fmla="*/ 7 h 143"/>
                <a:gd name="T68" fmla="*/ 5 w 17"/>
                <a:gd name="T69" fmla="*/ 1 h 143"/>
                <a:gd name="T70" fmla="*/ 0 w 17"/>
                <a:gd name="T71" fmla="*/ 0 h 143"/>
                <a:gd name="T72" fmla="*/ 0 w 17"/>
                <a:gd name="T73" fmla="*/ 1 h 143"/>
                <a:gd name="T74" fmla="*/ 0 w 17"/>
                <a:gd name="T75" fmla="*/ 10 h 143"/>
                <a:gd name="T76" fmla="*/ 0 w 17"/>
                <a:gd name="T77" fmla="*/ 17 h 143"/>
                <a:gd name="T78" fmla="*/ 2 w 17"/>
                <a:gd name="T79" fmla="*/ 16 h 143"/>
                <a:gd name="T80" fmla="*/ 2 w 17"/>
                <a:gd name="T81" fmla="*/ 12 h 143"/>
                <a:gd name="T82" fmla="*/ 2 w 17"/>
                <a:gd name="T83" fmla="*/ 9 h 143"/>
                <a:gd name="T84" fmla="*/ 2 w 17"/>
                <a:gd name="T8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" h="143">
                  <a:moveTo>
                    <a:pt x="6" y="14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5" y="121"/>
                    <a:pt x="15" y="121"/>
                    <a:pt x="15" y="121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3" y="1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1" name="Freeform 51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close/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close/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close/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close/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close/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close/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close/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close/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close/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close/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close/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close/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2" name="Freeform 52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3" name="Freeform 53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close/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close/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close/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close/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close/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close/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4" name="Freeform 54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5" name="Freeform 55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close/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close/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close/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close/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close/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close/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close/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close/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close/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6" name="Freeform 56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7" name="Freeform 57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close/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close/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8" name="Freeform 58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9" name="Freeform 59"/>
            <p:cNvSpPr>
              <a:spLocks noEditPoints="1"/>
            </p:cNvSpPr>
            <p:nvPr/>
          </p:nvSpPr>
          <p:spPr bwMode="auto">
            <a:xfrm>
              <a:off x="7071309" y="3356901"/>
              <a:ext cx="728154" cy="853876"/>
            </a:xfrm>
            <a:custGeom>
              <a:avLst/>
              <a:gdLst>
                <a:gd name="T0" fmla="*/ 58 w 172"/>
                <a:gd name="T1" fmla="*/ 207 h 221"/>
                <a:gd name="T2" fmla="*/ 85 w 172"/>
                <a:gd name="T3" fmla="*/ 204 h 221"/>
                <a:gd name="T4" fmla="*/ 104 w 172"/>
                <a:gd name="T5" fmla="*/ 198 h 221"/>
                <a:gd name="T6" fmla="*/ 87 w 172"/>
                <a:gd name="T7" fmla="*/ 203 h 221"/>
                <a:gd name="T8" fmla="*/ 104 w 172"/>
                <a:gd name="T9" fmla="*/ 198 h 221"/>
                <a:gd name="T10" fmla="*/ 106 w 172"/>
                <a:gd name="T11" fmla="*/ 197 h 221"/>
                <a:gd name="T12" fmla="*/ 136 w 172"/>
                <a:gd name="T13" fmla="*/ 193 h 221"/>
                <a:gd name="T14" fmla="*/ 0 w 172"/>
                <a:gd name="T15" fmla="*/ 176 h 221"/>
                <a:gd name="T16" fmla="*/ 0 w 172"/>
                <a:gd name="T17" fmla="*/ 221 h 221"/>
                <a:gd name="T18" fmla="*/ 30 w 172"/>
                <a:gd name="T19" fmla="*/ 215 h 221"/>
                <a:gd name="T20" fmla="*/ 2 w 172"/>
                <a:gd name="T21" fmla="*/ 219 h 221"/>
                <a:gd name="T22" fmla="*/ 0 w 172"/>
                <a:gd name="T23" fmla="*/ 176 h 221"/>
                <a:gd name="T24" fmla="*/ 0 w 172"/>
                <a:gd name="T25" fmla="*/ 174 h 221"/>
                <a:gd name="T26" fmla="*/ 2 w 172"/>
                <a:gd name="T27" fmla="*/ 176 h 221"/>
                <a:gd name="T28" fmla="*/ 1 w 172"/>
                <a:gd name="T29" fmla="*/ 173 h 221"/>
                <a:gd name="T30" fmla="*/ 0 w 172"/>
                <a:gd name="T31" fmla="*/ 167 h 221"/>
                <a:gd name="T32" fmla="*/ 2 w 172"/>
                <a:gd name="T33" fmla="*/ 171 h 221"/>
                <a:gd name="T34" fmla="*/ 2 w 172"/>
                <a:gd name="T35" fmla="*/ 166 h 221"/>
                <a:gd name="T36" fmla="*/ 136 w 172"/>
                <a:gd name="T37" fmla="*/ 145 h 221"/>
                <a:gd name="T38" fmla="*/ 139 w 172"/>
                <a:gd name="T39" fmla="*/ 149 h 221"/>
                <a:gd name="T40" fmla="*/ 154 w 172"/>
                <a:gd name="T41" fmla="*/ 167 h 221"/>
                <a:gd name="T42" fmla="*/ 169 w 172"/>
                <a:gd name="T43" fmla="*/ 184 h 221"/>
                <a:gd name="T44" fmla="*/ 162 w 172"/>
                <a:gd name="T45" fmla="*/ 188 h 221"/>
                <a:gd name="T46" fmla="*/ 172 w 172"/>
                <a:gd name="T47" fmla="*/ 185 h 221"/>
                <a:gd name="T48" fmla="*/ 156 w 172"/>
                <a:gd name="T49" fmla="*/ 167 h 221"/>
                <a:gd name="T50" fmla="*/ 141 w 172"/>
                <a:gd name="T51" fmla="*/ 149 h 221"/>
                <a:gd name="T52" fmla="*/ 137 w 172"/>
                <a:gd name="T53" fmla="*/ 144 h 221"/>
                <a:gd name="T54" fmla="*/ 102 w 172"/>
                <a:gd name="T55" fmla="*/ 106 h 221"/>
                <a:gd name="T56" fmla="*/ 135 w 172"/>
                <a:gd name="T57" fmla="*/ 143 h 221"/>
                <a:gd name="T58" fmla="*/ 104 w 172"/>
                <a:gd name="T59" fmla="*/ 105 h 221"/>
                <a:gd name="T60" fmla="*/ 98 w 172"/>
                <a:gd name="T61" fmla="*/ 102 h 221"/>
                <a:gd name="T62" fmla="*/ 103 w 172"/>
                <a:gd name="T63" fmla="*/ 104 h 221"/>
                <a:gd name="T64" fmla="*/ 84 w 172"/>
                <a:gd name="T65" fmla="*/ 82 h 221"/>
                <a:gd name="T66" fmla="*/ 84 w 172"/>
                <a:gd name="T67" fmla="*/ 85 h 221"/>
                <a:gd name="T68" fmla="*/ 99 w 172"/>
                <a:gd name="T69" fmla="*/ 99 h 221"/>
                <a:gd name="T70" fmla="*/ 45 w 172"/>
                <a:gd name="T71" fmla="*/ 40 h 221"/>
                <a:gd name="T72" fmla="*/ 59 w 172"/>
                <a:gd name="T73" fmla="*/ 56 h 221"/>
                <a:gd name="T74" fmla="*/ 76 w 172"/>
                <a:gd name="T75" fmla="*/ 76 h 221"/>
                <a:gd name="T76" fmla="*/ 81 w 172"/>
                <a:gd name="T77" fmla="*/ 79 h 221"/>
                <a:gd name="T78" fmla="*/ 77 w 172"/>
                <a:gd name="T79" fmla="*/ 74 h 221"/>
                <a:gd name="T80" fmla="*/ 60 w 172"/>
                <a:gd name="T81" fmla="*/ 55 h 221"/>
                <a:gd name="T82" fmla="*/ 45 w 172"/>
                <a:gd name="T83" fmla="*/ 40 h 221"/>
                <a:gd name="T84" fmla="*/ 0 w 172"/>
                <a:gd name="T85" fmla="*/ 49 h 221"/>
                <a:gd name="T86" fmla="*/ 0 w 172"/>
                <a:gd name="T87" fmla="*/ 71 h 221"/>
                <a:gd name="T88" fmla="*/ 0 w 172"/>
                <a:gd name="T89" fmla="*/ 165 h 221"/>
                <a:gd name="T90" fmla="*/ 2 w 172"/>
                <a:gd name="T91" fmla="*/ 73 h 221"/>
                <a:gd name="T92" fmla="*/ 2 w 172"/>
                <a:gd name="T93" fmla="*/ 51 h 221"/>
                <a:gd name="T94" fmla="*/ 2 w 172"/>
                <a:gd name="T95" fmla="*/ 30 h 221"/>
                <a:gd name="T96" fmla="*/ 0 w 172"/>
                <a:gd name="T97" fmla="*/ 5 h 221"/>
                <a:gd name="T98" fmla="*/ 2 w 172"/>
                <a:gd name="T99" fmla="*/ 28 h 221"/>
                <a:gd name="T100" fmla="*/ 0 w 172"/>
                <a:gd name="T101" fmla="*/ 5 h 221"/>
                <a:gd name="T102" fmla="*/ 12 w 172"/>
                <a:gd name="T103" fmla="*/ 1 h 221"/>
                <a:gd name="T104" fmla="*/ 46 w 172"/>
                <a:gd name="T105" fmla="*/ 3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2" h="221">
                  <a:moveTo>
                    <a:pt x="86" y="201"/>
                  </a:moveTo>
                  <a:cubicBezTo>
                    <a:pt x="58" y="207"/>
                    <a:pt x="58" y="207"/>
                    <a:pt x="58" y="207"/>
                  </a:cubicBezTo>
                  <a:cubicBezTo>
                    <a:pt x="58" y="208"/>
                    <a:pt x="58" y="209"/>
                    <a:pt x="59" y="209"/>
                  </a:cubicBezTo>
                  <a:cubicBezTo>
                    <a:pt x="85" y="204"/>
                    <a:pt x="85" y="204"/>
                    <a:pt x="85" y="204"/>
                  </a:cubicBezTo>
                  <a:cubicBezTo>
                    <a:pt x="86" y="201"/>
                    <a:pt x="86" y="201"/>
                    <a:pt x="86" y="201"/>
                  </a:cubicBezTo>
                  <a:moveTo>
                    <a:pt x="104" y="198"/>
                  </a:moveTo>
                  <a:cubicBezTo>
                    <a:pt x="89" y="201"/>
                    <a:pt x="89" y="201"/>
                    <a:pt x="89" y="201"/>
                  </a:cubicBezTo>
                  <a:cubicBezTo>
                    <a:pt x="87" y="203"/>
                    <a:pt x="87" y="203"/>
                    <a:pt x="87" y="203"/>
                  </a:cubicBezTo>
                  <a:cubicBezTo>
                    <a:pt x="104" y="200"/>
                    <a:pt x="104" y="200"/>
                    <a:pt x="104" y="200"/>
                  </a:cubicBezTo>
                  <a:cubicBezTo>
                    <a:pt x="104" y="198"/>
                    <a:pt x="104" y="198"/>
                    <a:pt x="104" y="198"/>
                  </a:cubicBezTo>
                  <a:moveTo>
                    <a:pt x="134" y="192"/>
                  </a:moveTo>
                  <a:cubicBezTo>
                    <a:pt x="106" y="197"/>
                    <a:pt x="106" y="197"/>
                    <a:pt x="106" y="197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36" y="193"/>
                    <a:pt x="136" y="193"/>
                    <a:pt x="136" y="193"/>
                  </a:cubicBezTo>
                  <a:cubicBezTo>
                    <a:pt x="135" y="193"/>
                    <a:pt x="135" y="192"/>
                    <a:pt x="134" y="192"/>
                  </a:cubicBezTo>
                  <a:moveTo>
                    <a:pt x="0" y="176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1"/>
                    <a:pt x="2" y="221"/>
                    <a:pt x="2" y="221"/>
                  </a:cubicBezTo>
                  <a:cubicBezTo>
                    <a:pt x="30" y="215"/>
                    <a:pt x="30" y="215"/>
                    <a:pt x="30" y="215"/>
                  </a:cubicBezTo>
                  <a:cubicBezTo>
                    <a:pt x="30" y="214"/>
                    <a:pt x="30" y="214"/>
                    <a:pt x="30" y="213"/>
                  </a:cubicBezTo>
                  <a:cubicBezTo>
                    <a:pt x="2" y="219"/>
                    <a:pt x="2" y="219"/>
                    <a:pt x="2" y="219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1" y="173"/>
                  </a:move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" y="176"/>
                    <a:pt x="2" y="176"/>
                    <a:pt x="2" y="176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3"/>
                    <a:pt x="1" y="173"/>
                    <a:pt x="1" y="173"/>
                  </a:cubicBezTo>
                  <a:moveTo>
                    <a:pt x="2" y="166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66"/>
                    <a:pt x="2" y="166"/>
                    <a:pt x="2" y="166"/>
                  </a:cubicBezTo>
                  <a:moveTo>
                    <a:pt x="137" y="144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42" y="152"/>
                    <a:pt x="142" y="152"/>
                    <a:pt x="142" y="152"/>
                  </a:cubicBezTo>
                  <a:cubicBezTo>
                    <a:pt x="154" y="167"/>
                    <a:pt x="154" y="167"/>
                    <a:pt x="154" y="167"/>
                  </a:cubicBezTo>
                  <a:cubicBezTo>
                    <a:pt x="155" y="168"/>
                    <a:pt x="155" y="168"/>
                    <a:pt x="155" y="168"/>
                  </a:cubicBezTo>
                  <a:cubicBezTo>
                    <a:pt x="169" y="184"/>
                    <a:pt x="169" y="184"/>
                    <a:pt x="169" y="184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6"/>
                    <a:pt x="162" y="187"/>
                    <a:pt x="162" y="188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2" y="185"/>
                    <a:pt x="172" y="185"/>
                    <a:pt x="172" y="185"/>
                  </a:cubicBezTo>
                  <a:cubicBezTo>
                    <a:pt x="170" y="183"/>
                    <a:pt x="170" y="183"/>
                    <a:pt x="170" y="183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55" y="165"/>
                    <a:pt x="155" y="165"/>
                    <a:pt x="155" y="165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7" y="144"/>
                    <a:pt x="137" y="144"/>
                    <a:pt x="137" y="144"/>
                  </a:cubicBezTo>
                  <a:moveTo>
                    <a:pt x="104" y="105"/>
                  </a:moveTo>
                  <a:cubicBezTo>
                    <a:pt x="102" y="106"/>
                    <a:pt x="102" y="106"/>
                    <a:pt x="102" y="106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04" y="105"/>
                    <a:pt x="104" y="105"/>
                    <a:pt x="104" y="105"/>
                  </a:cubicBezTo>
                  <a:moveTo>
                    <a:pt x="100" y="101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100" y="101"/>
                    <a:pt x="100" y="101"/>
                    <a:pt x="100" y="101"/>
                  </a:cubicBezTo>
                  <a:moveTo>
                    <a:pt x="84" y="82"/>
                  </a:moveTo>
                  <a:cubicBezTo>
                    <a:pt x="84" y="84"/>
                    <a:pt x="84" y="84"/>
                    <a:pt x="84" y="84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84" y="82"/>
                    <a:pt x="84" y="82"/>
                    <a:pt x="84" y="82"/>
                  </a:cubicBezTo>
                  <a:moveTo>
                    <a:pt x="45" y="40"/>
                  </a:moveTo>
                  <a:cubicBezTo>
                    <a:pt x="58" y="54"/>
                    <a:pt x="58" y="54"/>
                    <a:pt x="58" y="54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5" y="40"/>
                    <a:pt x="45" y="40"/>
                    <a:pt x="45" y="40"/>
                  </a:cubicBezTo>
                  <a:moveTo>
                    <a:pt x="0" y="2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moveTo>
                    <a:pt x="14" y="0"/>
                  </a:moveTo>
                  <a:cubicBezTo>
                    <a:pt x="13" y="1"/>
                    <a:pt x="13" y="1"/>
                    <a:pt x="12" y="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0" name="Freeform 60"/>
            <p:cNvSpPr>
              <a:spLocks noEditPoints="1"/>
            </p:cNvSpPr>
            <p:nvPr/>
          </p:nvSpPr>
          <p:spPr bwMode="auto">
            <a:xfrm>
              <a:off x="7418389" y="3581348"/>
              <a:ext cx="390018" cy="369200"/>
            </a:xfrm>
            <a:custGeom>
              <a:avLst/>
              <a:gdLst>
                <a:gd name="T0" fmla="*/ 52 w 92"/>
                <a:gd name="T1" fmla="*/ 85 h 96"/>
                <a:gd name="T2" fmla="*/ 18 w 92"/>
                <a:gd name="T3" fmla="*/ 96 h 96"/>
                <a:gd name="T4" fmla="*/ 53 w 92"/>
                <a:gd name="T5" fmla="*/ 85 h 96"/>
                <a:gd name="T6" fmla="*/ 0 w 92"/>
                <a:gd name="T7" fmla="*/ 75 h 96"/>
                <a:gd name="T8" fmla="*/ 2 w 92"/>
                <a:gd name="T9" fmla="*/ 87 h 96"/>
                <a:gd name="T10" fmla="*/ 0 w 92"/>
                <a:gd name="T11" fmla="*/ 66 h 96"/>
                <a:gd name="T12" fmla="*/ 1 w 92"/>
                <a:gd name="T13" fmla="*/ 67 h 96"/>
                <a:gd name="T14" fmla="*/ 2 w 92"/>
                <a:gd name="T15" fmla="*/ 61 h 96"/>
                <a:gd name="T16" fmla="*/ 0 w 92"/>
                <a:gd name="T17" fmla="*/ 64 h 96"/>
                <a:gd name="T18" fmla="*/ 2 w 92"/>
                <a:gd name="T19" fmla="*/ 61 h 96"/>
                <a:gd name="T20" fmla="*/ 75 w 92"/>
                <a:gd name="T21" fmla="*/ 62 h 96"/>
                <a:gd name="T22" fmla="*/ 57 w 92"/>
                <a:gd name="T23" fmla="*/ 84 h 96"/>
                <a:gd name="T24" fmla="*/ 54 w 92"/>
                <a:gd name="T25" fmla="*/ 87 h 96"/>
                <a:gd name="T26" fmla="*/ 56 w 92"/>
                <a:gd name="T27" fmla="*/ 86 h 96"/>
                <a:gd name="T28" fmla="*/ 86 w 92"/>
                <a:gd name="T29" fmla="*/ 78 h 96"/>
                <a:gd name="T30" fmla="*/ 92 w 92"/>
                <a:gd name="T31" fmla="*/ 77 h 96"/>
                <a:gd name="T32" fmla="*/ 90 w 92"/>
                <a:gd name="T33" fmla="*/ 75 h 96"/>
                <a:gd name="T34" fmla="*/ 76 w 92"/>
                <a:gd name="T35" fmla="*/ 61 h 96"/>
                <a:gd name="T36" fmla="*/ 0 w 92"/>
                <a:gd name="T37" fmla="*/ 55 h 96"/>
                <a:gd name="T38" fmla="*/ 2 w 92"/>
                <a:gd name="T39" fmla="*/ 59 h 96"/>
                <a:gd name="T40" fmla="*/ 46 w 92"/>
                <a:gd name="T41" fmla="*/ 31 h 96"/>
                <a:gd name="T42" fmla="*/ 46 w 92"/>
                <a:gd name="T43" fmla="*/ 33 h 96"/>
                <a:gd name="T44" fmla="*/ 73 w 92"/>
                <a:gd name="T45" fmla="*/ 61 h 96"/>
                <a:gd name="T46" fmla="*/ 47 w 92"/>
                <a:gd name="T47" fmla="*/ 32 h 96"/>
                <a:gd name="T48" fmla="*/ 42 w 92"/>
                <a:gd name="T49" fmla="*/ 27 h 96"/>
                <a:gd name="T50" fmla="*/ 43 w 92"/>
                <a:gd name="T51" fmla="*/ 31 h 96"/>
                <a:gd name="T52" fmla="*/ 42 w 92"/>
                <a:gd name="T53" fmla="*/ 27 h 96"/>
                <a:gd name="T54" fmla="*/ 0 w 92"/>
                <a:gd name="T55" fmla="*/ 53 h 96"/>
                <a:gd name="T56" fmla="*/ 2 w 92"/>
                <a:gd name="T57" fmla="*/ 35 h 96"/>
                <a:gd name="T58" fmla="*/ 15 w 92"/>
                <a:gd name="T59" fmla="*/ 0 h 96"/>
                <a:gd name="T60" fmla="*/ 13 w 92"/>
                <a:gd name="T61" fmla="*/ 1 h 96"/>
                <a:gd name="T62" fmla="*/ 1 w 92"/>
                <a:gd name="T63" fmla="*/ 12 h 96"/>
                <a:gd name="T64" fmla="*/ 0 w 92"/>
                <a:gd name="T65" fmla="*/ 14 h 96"/>
                <a:gd name="T66" fmla="*/ 0 w 92"/>
                <a:gd name="T67" fmla="*/ 17 h 96"/>
                <a:gd name="T68" fmla="*/ 2 w 92"/>
                <a:gd name="T69" fmla="*/ 24 h 96"/>
                <a:gd name="T70" fmla="*/ 2 w 92"/>
                <a:gd name="T71" fmla="*/ 16 h 96"/>
                <a:gd name="T72" fmla="*/ 15 w 92"/>
                <a:gd name="T73" fmla="*/ 2 h 96"/>
                <a:gd name="T74" fmla="*/ 32 w 92"/>
                <a:gd name="T75" fmla="*/ 19 h 96"/>
                <a:gd name="T76" fmla="*/ 41 w 92"/>
                <a:gd name="T77" fmla="*/ 26 h 96"/>
                <a:gd name="T78" fmla="*/ 32 w 92"/>
                <a:gd name="T79" fmla="*/ 17 h 96"/>
                <a:gd name="T80" fmla="*/ 16 w 92"/>
                <a:gd name="T81" fmla="*/ 1 h 96"/>
                <a:gd name="T82" fmla="*/ 15 w 92"/>
                <a:gd name="T8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96">
                  <a:moveTo>
                    <a:pt x="53" y="85"/>
                  </a:moveTo>
                  <a:cubicBezTo>
                    <a:pt x="52" y="85"/>
                    <a:pt x="52" y="85"/>
                    <a:pt x="52" y="8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5"/>
                    <a:pt x="17" y="96"/>
                    <a:pt x="18" y="96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3" y="85"/>
                    <a:pt x="53" y="85"/>
                    <a:pt x="53" y="85"/>
                  </a:cubicBezTo>
                  <a:moveTo>
                    <a:pt x="2" y="71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1" y="87"/>
                    <a:pt x="2" y="87"/>
                  </a:cubicBezTo>
                  <a:cubicBezTo>
                    <a:pt x="2" y="71"/>
                    <a:pt x="2" y="71"/>
                    <a:pt x="2" y="71"/>
                  </a:cubicBezTo>
                  <a:moveTo>
                    <a:pt x="0" y="66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6"/>
                    <a:pt x="0" y="66"/>
                    <a:pt x="0" y="66"/>
                  </a:cubicBezTo>
                  <a:moveTo>
                    <a:pt x="2" y="61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1"/>
                    <a:pt x="2" y="61"/>
                    <a:pt x="2" y="61"/>
                  </a:cubicBezTo>
                  <a:moveTo>
                    <a:pt x="76" y="61"/>
                  </a:moveTo>
                  <a:cubicBezTo>
                    <a:pt x="75" y="62"/>
                    <a:pt x="75" y="62"/>
                    <a:pt x="75" y="62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76" y="61"/>
                    <a:pt x="76" y="61"/>
                    <a:pt x="76" y="61"/>
                  </a:cubicBezTo>
                  <a:moveTo>
                    <a:pt x="2" y="54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4"/>
                    <a:pt x="2" y="54"/>
                    <a:pt x="2" y="54"/>
                  </a:cubicBezTo>
                  <a:moveTo>
                    <a:pt x="46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6" y="31"/>
                    <a:pt x="46" y="31"/>
                    <a:pt x="46" y="31"/>
                  </a:cubicBezTo>
                  <a:moveTo>
                    <a:pt x="42" y="27"/>
                  </a:moveTo>
                  <a:cubicBezTo>
                    <a:pt x="40" y="28"/>
                    <a:pt x="40" y="28"/>
                    <a:pt x="40" y="28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2" y="27"/>
                    <a:pt x="42" y="27"/>
                    <a:pt x="42" y="27"/>
                  </a:cubicBezTo>
                  <a:moveTo>
                    <a:pt x="0" y="2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1" name="Freeform 61"/>
            <p:cNvSpPr>
              <a:spLocks noEditPoints="1"/>
            </p:cNvSpPr>
            <p:nvPr/>
          </p:nvSpPr>
          <p:spPr bwMode="auto">
            <a:xfrm>
              <a:off x="6897768" y="2989328"/>
              <a:ext cx="710263" cy="1564626"/>
            </a:xfrm>
            <a:custGeom>
              <a:avLst/>
              <a:gdLst>
                <a:gd name="T0" fmla="*/ 166 w 168"/>
                <a:gd name="T1" fmla="*/ 401 h 405"/>
                <a:gd name="T2" fmla="*/ 162 w 168"/>
                <a:gd name="T3" fmla="*/ 367 h 405"/>
                <a:gd name="T4" fmla="*/ 104 w 168"/>
                <a:gd name="T5" fmla="*/ 341 h 405"/>
                <a:gd name="T6" fmla="*/ 160 w 168"/>
                <a:gd name="T7" fmla="*/ 404 h 405"/>
                <a:gd name="T8" fmla="*/ 104 w 168"/>
                <a:gd name="T9" fmla="*/ 341 h 405"/>
                <a:gd name="T10" fmla="*/ 98 w 168"/>
                <a:gd name="T11" fmla="*/ 334 h 405"/>
                <a:gd name="T12" fmla="*/ 105 w 168"/>
                <a:gd name="T13" fmla="*/ 339 h 405"/>
                <a:gd name="T14" fmla="*/ 93 w 168"/>
                <a:gd name="T15" fmla="*/ 325 h 405"/>
                <a:gd name="T16" fmla="*/ 97 w 168"/>
                <a:gd name="T17" fmla="*/ 333 h 405"/>
                <a:gd name="T18" fmla="*/ 93 w 168"/>
                <a:gd name="T19" fmla="*/ 325 h 405"/>
                <a:gd name="T20" fmla="*/ 143 w 168"/>
                <a:gd name="T21" fmla="*/ 281 h 405"/>
                <a:gd name="T22" fmla="*/ 145 w 168"/>
                <a:gd name="T23" fmla="*/ 295 h 405"/>
                <a:gd name="T24" fmla="*/ 156 w 168"/>
                <a:gd name="T25" fmla="*/ 340 h 405"/>
                <a:gd name="T26" fmla="*/ 147 w 168"/>
                <a:gd name="T27" fmla="*/ 292 h 405"/>
                <a:gd name="T28" fmla="*/ 50 w 168"/>
                <a:gd name="T29" fmla="*/ 277 h 405"/>
                <a:gd name="T30" fmla="*/ 74 w 168"/>
                <a:gd name="T31" fmla="*/ 302 h 405"/>
                <a:gd name="T32" fmla="*/ 50 w 168"/>
                <a:gd name="T33" fmla="*/ 277 h 405"/>
                <a:gd name="T34" fmla="*/ 42 w 168"/>
                <a:gd name="T35" fmla="*/ 268 h 405"/>
                <a:gd name="T36" fmla="*/ 45 w 168"/>
                <a:gd name="T37" fmla="*/ 272 h 405"/>
                <a:gd name="T38" fmla="*/ 44 w 168"/>
                <a:gd name="T39" fmla="*/ 267 h 405"/>
                <a:gd name="T40" fmla="*/ 38 w 168"/>
                <a:gd name="T41" fmla="*/ 264 h 405"/>
                <a:gd name="T42" fmla="*/ 43 w 168"/>
                <a:gd name="T43" fmla="*/ 266 h 405"/>
                <a:gd name="T44" fmla="*/ 40 w 168"/>
                <a:gd name="T45" fmla="*/ 263 h 405"/>
                <a:gd name="T46" fmla="*/ 139 w 168"/>
                <a:gd name="T47" fmla="*/ 263 h 405"/>
                <a:gd name="T48" fmla="*/ 144 w 168"/>
                <a:gd name="T49" fmla="*/ 277 h 405"/>
                <a:gd name="T50" fmla="*/ 131 w 168"/>
                <a:gd name="T51" fmla="*/ 210 h 405"/>
                <a:gd name="T52" fmla="*/ 135 w 168"/>
                <a:gd name="T53" fmla="*/ 242 h 405"/>
                <a:gd name="T54" fmla="*/ 131 w 168"/>
                <a:gd name="T55" fmla="*/ 210 h 405"/>
                <a:gd name="T56" fmla="*/ 128 w 168"/>
                <a:gd name="T57" fmla="*/ 204 h 405"/>
                <a:gd name="T58" fmla="*/ 130 w 168"/>
                <a:gd name="T59" fmla="*/ 208 h 405"/>
                <a:gd name="T60" fmla="*/ 116 w 168"/>
                <a:gd name="T61" fmla="*/ 142 h 405"/>
                <a:gd name="T62" fmla="*/ 118 w 168"/>
                <a:gd name="T63" fmla="*/ 153 h 405"/>
                <a:gd name="T64" fmla="*/ 121 w 168"/>
                <a:gd name="T65" fmla="*/ 171 h 405"/>
                <a:gd name="T66" fmla="*/ 123 w 168"/>
                <a:gd name="T67" fmla="*/ 177 h 405"/>
                <a:gd name="T68" fmla="*/ 125 w 168"/>
                <a:gd name="T69" fmla="*/ 188 h 405"/>
                <a:gd name="T70" fmla="*/ 129 w 168"/>
                <a:gd name="T71" fmla="*/ 201 h 405"/>
                <a:gd name="T72" fmla="*/ 125 w 168"/>
                <a:gd name="T73" fmla="*/ 179 h 405"/>
                <a:gd name="T74" fmla="*/ 123 w 168"/>
                <a:gd name="T75" fmla="*/ 169 h 405"/>
                <a:gd name="T76" fmla="*/ 119 w 168"/>
                <a:gd name="T77" fmla="*/ 151 h 405"/>
                <a:gd name="T78" fmla="*/ 116 w 168"/>
                <a:gd name="T79" fmla="*/ 142 h 405"/>
                <a:gd name="T80" fmla="*/ 0 w 168"/>
                <a:gd name="T81" fmla="*/ 140 h 405"/>
                <a:gd name="T82" fmla="*/ 0 w 168"/>
                <a:gd name="T83" fmla="*/ 164 h 405"/>
                <a:gd name="T84" fmla="*/ 0 w 168"/>
                <a:gd name="T85" fmla="*/ 218 h 405"/>
                <a:gd name="T86" fmla="*/ 0 w 168"/>
                <a:gd name="T87" fmla="*/ 220 h 405"/>
                <a:gd name="T88" fmla="*/ 39 w 168"/>
                <a:gd name="T89" fmla="*/ 261 h 405"/>
                <a:gd name="T90" fmla="*/ 2 w 168"/>
                <a:gd name="T91" fmla="*/ 166 h 405"/>
                <a:gd name="T92" fmla="*/ 2 w 168"/>
                <a:gd name="T93" fmla="*/ 142 h 405"/>
                <a:gd name="T94" fmla="*/ 2 w 168"/>
                <a:gd name="T95" fmla="*/ 115 h 405"/>
                <a:gd name="T96" fmla="*/ 0 w 168"/>
                <a:gd name="T97" fmla="*/ 40 h 405"/>
                <a:gd name="T98" fmla="*/ 2 w 168"/>
                <a:gd name="T99" fmla="*/ 113 h 405"/>
                <a:gd name="T100" fmla="*/ 0 w 168"/>
                <a:gd name="T101" fmla="*/ 40 h 405"/>
                <a:gd name="T102" fmla="*/ 88 w 168"/>
                <a:gd name="T103" fmla="*/ 0 h 405"/>
                <a:gd name="T104" fmla="*/ 17 w 168"/>
                <a:gd name="T105" fmla="*/ 21 h 405"/>
                <a:gd name="T106" fmla="*/ 96 w 168"/>
                <a:gd name="T107" fmla="*/ 41 h 405"/>
                <a:gd name="T108" fmla="*/ 97 w 168"/>
                <a:gd name="T109" fmla="*/ 47 h 405"/>
                <a:gd name="T110" fmla="*/ 100 w 168"/>
                <a:gd name="T111" fmla="*/ 62 h 405"/>
                <a:gd name="T112" fmla="*/ 112 w 168"/>
                <a:gd name="T113" fmla="*/ 123 h 405"/>
                <a:gd name="T114" fmla="*/ 115 w 168"/>
                <a:gd name="T115" fmla="*/ 140 h 405"/>
                <a:gd name="T116" fmla="*/ 114 w 168"/>
                <a:gd name="T117" fmla="*/ 124 h 405"/>
                <a:gd name="T118" fmla="*/ 102 w 168"/>
                <a:gd name="T119" fmla="*/ 61 h 405"/>
                <a:gd name="T120" fmla="*/ 100 w 168"/>
                <a:gd name="T121" fmla="*/ 50 h 405"/>
                <a:gd name="T122" fmla="*/ 98 w 168"/>
                <a:gd name="T123" fmla="*/ 42 h 405"/>
                <a:gd name="T124" fmla="*/ 90 w 168"/>
                <a:gd name="T125" fmla="*/ 1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405">
                  <a:moveTo>
                    <a:pt x="160" y="367"/>
                  </a:moveTo>
                  <a:cubicBezTo>
                    <a:pt x="166" y="401"/>
                    <a:pt x="166" y="401"/>
                    <a:pt x="166" y="401"/>
                  </a:cubicBezTo>
                  <a:cubicBezTo>
                    <a:pt x="167" y="401"/>
                    <a:pt x="167" y="401"/>
                    <a:pt x="168" y="401"/>
                  </a:cubicBezTo>
                  <a:cubicBezTo>
                    <a:pt x="162" y="367"/>
                    <a:pt x="162" y="367"/>
                    <a:pt x="162" y="367"/>
                  </a:cubicBezTo>
                  <a:cubicBezTo>
                    <a:pt x="161" y="367"/>
                    <a:pt x="160" y="367"/>
                    <a:pt x="160" y="367"/>
                  </a:cubicBezTo>
                  <a:moveTo>
                    <a:pt x="104" y="341"/>
                  </a:moveTo>
                  <a:cubicBezTo>
                    <a:pt x="159" y="405"/>
                    <a:pt x="159" y="405"/>
                    <a:pt x="159" y="405"/>
                  </a:cubicBezTo>
                  <a:cubicBezTo>
                    <a:pt x="160" y="404"/>
                    <a:pt x="160" y="404"/>
                    <a:pt x="160" y="404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4" y="341"/>
                    <a:pt x="104" y="341"/>
                    <a:pt x="104" y="341"/>
                  </a:cubicBezTo>
                  <a:moveTo>
                    <a:pt x="100" y="333"/>
                  </a:moveTo>
                  <a:cubicBezTo>
                    <a:pt x="98" y="334"/>
                    <a:pt x="98" y="334"/>
                    <a:pt x="98" y="334"/>
                  </a:cubicBezTo>
                  <a:cubicBezTo>
                    <a:pt x="102" y="339"/>
                    <a:pt x="102" y="339"/>
                    <a:pt x="102" y="339"/>
                  </a:cubicBezTo>
                  <a:cubicBezTo>
                    <a:pt x="105" y="339"/>
                    <a:pt x="105" y="339"/>
                    <a:pt x="105" y="339"/>
                  </a:cubicBezTo>
                  <a:cubicBezTo>
                    <a:pt x="100" y="333"/>
                    <a:pt x="100" y="333"/>
                    <a:pt x="100" y="333"/>
                  </a:cubicBezTo>
                  <a:moveTo>
                    <a:pt x="93" y="325"/>
                  </a:moveTo>
                  <a:cubicBezTo>
                    <a:pt x="92" y="325"/>
                    <a:pt x="92" y="325"/>
                    <a:pt x="91" y="325"/>
                  </a:cubicBezTo>
                  <a:cubicBezTo>
                    <a:pt x="97" y="333"/>
                    <a:pt x="97" y="333"/>
                    <a:pt x="97" y="333"/>
                  </a:cubicBezTo>
                  <a:cubicBezTo>
                    <a:pt x="98" y="331"/>
                    <a:pt x="98" y="331"/>
                    <a:pt x="98" y="331"/>
                  </a:cubicBezTo>
                  <a:cubicBezTo>
                    <a:pt x="93" y="325"/>
                    <a:pt x="93" y="325"/>
                    <a:pt x="93" y="325"/>
                  </a:cubicBezTo>
                  <a:moveTo>
                    <a:pt x="144" y="279"/>
                  </a:moveTo>
                  <a:cubicBezTo>
                    <a:pt x="143" y="281"/>
                    <a:pt x="143" y="281"/>
                    <a:pt x="143" y="281"/>
                  </a:cubicBezTo>
                  <a:cubicBezTo>
                    <a:pt x="145" y="293"/>
                    <a:pt x="145" y="293"/>
                    <a:pt x="145" y="293"/>
                  </a:cubicBezTo>
                  <a:cubicBezTo>
                    <a:pt x="145" y="295"/>
                    <a:pt x="145" y="295"/>
                    <a:pt x="145" y="295"/>
                  </a:cubicBezTo>
                  <a:cubicBezTo>
                    <a:pt x="155" y="341"/>
                    <a:pt x="155" y="341"/>
                    <a:pt x="155" y="341"/>
                  </a:cubicBezTo>
                  <a:cubicBezTo>
                    <a:pt x="155" y="341"/>
                    <a:pt x="156" y="340"/>
                    <a:pt x="156" y="340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44" y="279"/>
                    <a:pt x="144" y="279"/>
                    <a:pt x="144" y="279"/>
                  </a:cubicBezTo>
                  <a:moveTo>
                    <a:pt x="50" y="277"/>
                  </a:moveTo>
                  <a:cubicBezTo>
                    <a:pt x="73" y="304"/>
                    <a:pt x="73" y="304"/>
                    <a:pt x="73" y="304"/>
                  </a:cubicBezTo>
                  <a:cubicBezTo>
                    <a:pt x="73" y="304"/>
                    <a:pt x="73" y="303"/>
                    <a:pt x="74" y="302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0" y="277"/>
                    <a:pt x="50" y="277"/>
                    <a:pt x="50" y="277"/>
                  </a:cubicBezTo>
                  <a:moveTo>
                    <a:pt x="44" y="267"/>
                  </a:moveTo>
                  <a:cubicBezTo>
                    <a:pt x="42" y="268"/>
                    <a:pt x="42" y="268"/>
                    <a:pt x="42" y="268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5" y="272"/>
                    <a:pt x="45" y="272"/>
                    <a:pt x="45" y="272"/>
                  </a:cubicBezTo>
                  <a:cubicBezTo>
                    <a:pt x="51" y="276"/>
                    <a:pt x="51" y="276"/>
                    <a:pt x="51" y="276"/>
                  </a:cubicBezTo>
                  <a:cubicBezTo>
                    <a:pt x="44" y="267"/>
                    <a:pt x="44" y="267"/>
                    <a:pt x="44" y="267"/>
                  </a:cubicBezTo>
                  <a:moveTo>
                    <a:pt x="40" y="263"/>
                  </a:moveTo>
                  <a:cubicBezTo>
                    <a:pt x="38" y="264"/>
                    <a:pt x="38" y="264"/>
                    <a:pt x="38" y="264"/>
                  </a:cubicBezTo>
                  <a:cubicBezTo>
                    <a:pt x="41" y="267"/>
                    <a:pt x="41" y="267"/>
                    <a:pt x="41" y="267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41" y="265"/>
                    <a:pt x="41" y="265"/>
                    <a:pt x="41" y="265"/>
                  </a:cubicBezTo>
                  <a:cubicBezTo>
                    <a:pt x="40" y="263"/>
                    <a:pt x="40" y="263"/>
                    <a:pt x="40" y="263"/>
                  </a:cubicBezTo>
                  <a:moveTo>
                    <a:pt x="141" y="260"/>
                  </a:moveTo>
                  <a:cubicBezTo>
                    <a:pt x="140" y="261"/>
                    <a:pt x="140" y="262"/>
                    <a:pt x="139" y="263"/>
                  </a:cubicBezTo>
                  <a:cubicBezTo>
                    <a:pt x="142" y="279"/>
                    <a:pt x="142" y="279"/>
                    <a:pt x="142" y="279"/>
                  </a:cubicBezTo>
                  <a:cubicBezTo>
                    <a:pt x="144" y="277"/>
                    <a:pt x="144" y="277"/>
                    <a:pt x="144" y="277"/>
                  </a:cubicBezTo>
                  <a:cubicBezTo>
                    <a:pt x="141" y="260"/>
                    <a:pt x="141" y="260"/>
                    <a:pt x="141" y="260"/>
                  </a:cubicBezTo>
                  <a:moveTo>
                    <a:pt x="131" y="210"/>
                  </a:moveTo>
                  <a:cubicBezTo>
                    <a:pt x="129" y="211"/>
                    <a:pt x="129" y="211"/>
                    <a:pt x="129" y="211"/>
                  </a:cubicBezTo>
                  <a:cubicBezTo>
                    <a:pt x="135" y="242"/>
                    <a:pt x="135" y="242"/>
                    <a:pt x="135" y="242"/>
                  </a:cubicBezTo>
                  <a:cubicBezTo>
                    <a:pt x="136" y="243"/>
                    <a:pt x="137" y="244"/>
                    <a:pt x="137" y="244"/>
                  </a:cubicBezTo>
                  <a:cubicBezTo>
                    <a:pt x="131" y="210"/>
                    <a:pt x="131" y="210"/>
                    <a:pt x="131" y="210"/>
                  </a:cubicBezTo>
                  <a:moveTo>
                    <a:pt x="129" y="203"/>
                  </a:moveTo>
                  <a:cubicBezTo>
                    <a:pt x="128" y="204"/>
                    <a:pt x="128" y="204"/>
                    <a:pt x="128" y="204"/>
                  </a:cubicBezTo>
                  <a:cubicBezTo>
                    <a:pt x="129" y="209"/>
                    <a:pt x="129" y="209"/>
                    <a:pt x="129" y="20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9" y="203"/>
                    <a:pt x="129" y="203"/>
                    <a:pt x="129" y="203"/>
                  </a:cubicBezTo>
                  <a:moveTo>
                    <a:pt x="116" y="142"/>
                  </a:moveTo>
                  <a:cubicBezTo>
                    <a:pt x="117" y="151"/>
                    <a:pt x="117" y="151"/>
                    <a:pt x="117" y="151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21" y="171"/>
                    <a:pt x="121" y="171"/>
                    <a:pt x="121" y="171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9"/>
                    <a:pt x="123" y="179"/>
                    <a:pt x="123" y="179"/>
                  </a:cubicBezTo>
                  <a:cubicBezTo>
                    <a:pt x="125" y="188"/>
                    <a:pt x="125" y="188"/>
                    <a:pt x="125" y="188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129" y="201"/>
                    <a:pt x="129" y="201"/>
                    <a:pt x="129" y="201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5" y="179"/>
                    <a:pt x="125" y="179"/>
                    <a:pt x="125" y="179"/>
                  </a:cubicBezTo>
                  <a:cubicBezTo>
                    <a:pt x="123" y="170"/>
                    <a:pt x="123" y="170"/>
                    <a:pt x="123" y="170"/>
                  </a:cubicBezTo>
                  <a:cubicBezTo>
                    <a:pt x="123" y="169"/>
                    <a:pt x="123" y="169"/>
                    <a:pt x="123" y="169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7" y="142"/>
                    <a:pt x="117" y="142"/>
                    <a:pt x="117" y="142"/>
                  </a:cubicBezTo>
                  <a:cubicBezTo>
                    <a:pt x="116" y="142"/>
                    <a:pt x="116" y="142"/>
                    <a:pt x="116" y="142"/>
                  </a:cubicBezTo>
                  <a:moveTo>
                    <a:pt x="0" y="114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37" y="262"/>
                    <a:pt x="37" y="262"/>
                    <a:pt x="37" y="262"/>
                  </a:cubicBezTo>
                  <a:cubicBezTo>
                    <a:pt x="39" y="261"/>
                    <a:pt x="39" y="261"/>
                    <a:pt x="39" y="261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4"/>
                    <a:pt x="0" y="114"/>
                    <a:pt x="0" y="114"/>
                  </a:cubicBezTo>
                  <a:moveTo>
                    <a:pt x="0" y="40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40"/>
                    <a:pt x="0" y="40"/>
                  </a:cubicBezTo>
                  <a:moveTo>
                    <a:pt x="9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7" y="21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7" y="140"/>
                    <a:pt x="117" y="140"/>
                    <a:pt x="117" y="140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123"/>
                    <a:pt x="114" y="123"/>
                    <a:pt x="114" y="123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2" name="Freeform 62"/>
            <p:cNvSpPr>
              <a:spLocks noEditPoints="1"/>
            </p:cNvSpPr>
            <p:nvPr/>
          </p:nvSpPr>
          <p:spPr bwMode="auto">
            <a:xfrm>
              <a:off x="8443529" y="2935655"/>
              <a:ext cx="1332861" cy="1711005"/>
            </a:xfrm>
            <a:custGeom>
              <a:avLst/>
              <a:gdLst>
                <a:gd name="T0" fmla="*/ 154 w 315"/>
                <a:gd name="T1" fmla="*/ 442 h 443"/>
                <a:gd name="T2" fmla="*/ 205 w 315"/>
                <a:gd name="T3" fmla="*/ 312 h 443"/>
                <a:gd name="T4" fmla="*/ 205 w 315"/>
                <a:gd name="T5" fmla="*/ 315 h 443"/>
                <a:gd name="T6" fmla="*/ 86 w 315"/>
                <a:gd name="T7" fmla="*/ 264 h 443"/>
                <a:gd name="T8" fmla="*/ 90 w 315"/>
                <a:gd name="T9" fmla="*/ 275 h 443"/>
                <a:gd name="T10" fmla="*/ 91 w 315"/>
                <a:gd name="T11" fmla="*/ 273 h 443"/>
                <a:gd name="T12" fmla="*/ 223 w 315"/>
                <a:gd name="T13" fmla="*/ 258 h 443"/>
                <a:gd name="T14" fmla="*/ 212 w 315"/>
                <a:gd name="T15" fmla="*/ 292 h 443"/>
                <a:gd name="T16" fmla="*/ 218 w 315"/>
                <a:gd name="T17" fmla="*/ 278 h 443"/>
                <a:gd name="T18" fmla="*/ 77 w 315"/>
                <a:gd name="T19" fmla="*/ 234 h 443"/>
                <a:gd name="T20" fmla="*/ 77 w 315"/>
                <a:gd name="T21" fmla="*/ 234 h 443"/>
                <a:gd name="T22" fmla="*/ 53 w 315"/>
                <a:gd name="T23" fmla="*/ 177 h 443"/>
                <a:gd name="T24" fmla="*/ 56 w 315"/>
                <a:gd name="T25" fmla="*/ 185 h 443"/>
                <a:gd name="T26" fmla="*/ 60 w 315"/>
                <a:gd name="T27" fmla="*/ 195 h 443"/>
                <a:gd name="T28" fmla="*/ 75 w 315"/>
                <a:gd name="T29" fmla="*/ 234 h 443"/>
                <a:gd name="T30" fmla="*/ 63 w 315"/>
                <a:gd name="T31" fmla="*/ 197 h 443"/>
                <a:gd name="T32" fmla="*/ 61 w 315"/>
                <a:gd name="T33" fmla="*/ 192 h 443"/>
                <a:gd name="T34" fmla="*/ 58 w 315"/>
                <a:gd name="T35" fmla="*/ 184 h 443"/>
                <a:gd name="T36" fmla="*/ 46 w 315"/>
                <a:gd name="T37" fmla="*/ 154 h 443"/>
                <a:gd name="T38" fmla="*/ 271 w 315"/>
                <a:gd name="T39" fmla="*/ 120 h 443"/>
                <a:gd name="T40" fmla="*/ 267 w 315"/>
                <a:gd name="T41" fmla="*/ 132 h 443"/>
                <a:gd name="T42" fmla="*/ 261 w 315"/>
                <a:gd name="T43" fmla="*/ 151 h 443"/>
                <a:gd name="T44" fmla="*/ 224 w 315"/>
                <a:gd name="T45" fmla="*/ 256 h 443"/>
                <a:gd name="T46" fmla="*/ 261 w 315"/>
                <a:gd name="T47" fmla="*/ 155 h 443"/>
                <a:gd name="T48" fmla="*/ 269 w 315"/>
                <a:gd name="T49" fmla="*/ 133 h 443"/>
                <a:gd name="T50" fmla="*/ 273 w 315"/>
                <a:gd name="T51" fmla="*/ 122 h 443"/>
                <a:gd name="T52" fmla="*/ 2 w 315"/>
                <a:gd name="T53" fmla="*/ 35 h 443"/>
                <a:gd name="T54" fmla="*/ 7 w 315"/>
                <a:gd name="T55" fmla="*/ 55 h 443"/>
                <a:gd name="T56" fmla="*/ 11 w 315"/>
                <a:gd name="T57" fmla="*/ 64 h 443"/>
                <a:gd name="T58" fmla="*/ 19 w 315"/>
                <a:gd name="T59" fmla="*/ 85 h 443"/>
                <a:gd name="T60" fmla="*/ 31 w 315"/>
                <a:gd name="T61" fmla="*/ 119 h 443"/>
                <a:gd name="T62" fmla="*/ 38 w 315"/>
                <a:gd name="T63" fmla="*/ 138 h 443"/>
                <a:gd name="T64" fmla="*/ 41 w 315"/>
                <a:gd name="T65" fmla="*/ 146 h 443"/>
                <a:gd name="T66" fmla="*/ 43 w 315"/>
                <a:gd name="T67" fmla="*/ 144 h 443"/>
                <a:gd name="T68" fmla="*/ 36 w 315"/>
                <a:gd name="T69" fmla="*/ 126 h 443"/>
                <a:gd name="T70" fmla="*/ 33 w 315"/>
                <a:gd name="T71" fmla="*/ 117 h 443"/>
                <a:gd name="T72" fmla="*/ 20 w 315"/>
                <a:gd name="T73" fmla="*/ 83 h 443"/>
                <a:gd name="T74" fmla="*/ 12 w 315"/>
                <a:gd name="T75" fmla="*/ 61 h 443"/>
                <a:gd name="T76" fmla="*/ 5 w 315"/>
                <a:gd name="T77" fmla="*/ 44 h 443"/>
                <a:gd name="T78" fmla="*/ 119 w 315"/>
                <a:gd name="T79" fmla="*/ 13 h 443"/>
                <a:gd name="T80" fmla="*/ 32 w 315"/>
                <a:gd name="T81" fmla="*/ 19 h 443"/>
                <a:gd name="T82" fmla="*/ 30 w 315"/>
                <a:gd name="T83" fmla="*/ 21 h 443"/>
                <a:gd name="T84" fmla="*/ 120 w 315"/>
                <a:gd name="T85" fmla="*/ 15 h 443"/>
                <a:gd name="T86" fmla="*/ 312 w 315"/>
                <a:gd name="T87" fmla="*/ 2 h 443"/>
                <a:gd name="T88" fmla="*/ 312 w 315"/>
                <a:gd name="T89" fmla="*/ 0 h 443"/>
                <a:gd name="T90" fmla="*/ 284 w 315"/>
                <a:gd name="T91" fmla="*/ 2 h 443"/>
                <a:gd name="T92" fmla="*/ 245 w 315"/>
                <a:gd name="T93" fmla="*/ 5 h 443"/>
                <a:gd name="T94" fmla="*/ 154 w 315"/>
                <a:gd name="T95" fmla="*/ 13 h 443"/>
                <a:gd name="T96" fmla="*/ 246 w 315"/>
                <a:gd name="T97" fmla="*/ 6 h 443"/>
                <a:gd name="T98" fmla="*/ 286 w 315"/>
                <a:gd name="T99" fmla="*/ 4 h 443"/>
                <a:gd name="T100" fmla="*/ 299 w 315"/>
                <a:gd name="T101" fmla="*/ 41 h 443"/>
                <a:gd name="T102" fmla="*/ 290 w 315"/>
                <a:gd name="T103" fmla="*/ 67 h 443"/>
                <a:gd name="T104" fmla="*/ 285 w 315"/>
                <a:gd name="T105" fmla="*/ 82 h 443"/>
                <a:gd name="T106" fmla="*/ 275 w 315"/>
                <a:gd name="T107" fmla="*/ 110 h 443"/>
                <a:gd name="T108" fmla="*/ 279 w 315"/>
                <a:gd name="T109" fmla="*/ 103 h 443"/>
                <a:gd name="T110" fmla="*/ 290 w 315"/>
                <a:gd name="T111" fmla="*/ 71 h 443"/>
                <a:gd name="T112" fmla="*/ 300 w 315"/>
                <a:gd name="T113" fmla="*/ 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5" h="443">
                  <a:moveTo>
                    <a:pt x="106" y="312"/>
                  </a:moveTo>
                  <a:cubicBezTo>
                    <a:pt x="104" y="312"/>
                    <a:pt x="104" y="312"/>
                    <a:pt x="104" y="312"/>
                  </a:cubicBezTo>
                  <a:cubicBezTo>
                    <a:pt x="153" y="443"/>
                    <a:pt x="153" y="443"/>
                    <a:pt x="153" y="443"/>
                  </a:cubicBezTo>
                  <a:cubicBezTo>
                    <a:pt x="153" y="442"/>
                    <a:pt x="154" y="442"/>
                    <a:pt x="154" y="442"/>
                  </a:cubicBezTo>
                  <a:cubicBezTo>
                    <a:pt x="106" y="312"/>
                    <a:pt x="106" y="312"/>
                    <a:pt x="106" y="312"/>
                  </a:cubicBezTo>
                  <a:moveTo>
                    <a:pt x="212" y="295"/>
                  </a:moveTo>
                  <a:cubicBezTo>
                    <a:pt x="210" y="297"/>
                    <a:pt x="210" y="297"/>
                    <a:pt x="210" y="297"/>
                  </a:cubicBezTo>
                  <a:cubicBezTo>
                    <a:pt x="205" y="312"/>
                    <a:pt x="205" y="312"/>
                    <a:pt x="205" y="312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160" y="441"/>
                    <a:pt x="160" y="441"/>
                    <a:pt x="160" y="441"/>
                  </a:cubicBezTo>
                  <a:cubicBezTo>
                    <a:pt x="161" y="441"/>
                    <a:pt x="161" y="441"/>
                    <a:pt x="162" y="441"/>
                  </a:cubicBezTo>
                  <a:cubicBezTo>
                    <a:pt x="205" y="315"/>
                    <a:pt x="205" y="315"/>
                    <a:pt x="205" y="315"/>
                  </a:cubicBezTo>
                  <a:cubicBezTo>
                    <a:pt x="206" y="314"/>
                    <a:pt x="206" y="314"/>
                    <a:pt x="206" y="314"/>
                  </a:cubicBezTo>
                  <a:cubicBezTo>
                    <a:pt x="212" y="295"/>
                    <a:pt x="212" y="295"/>
                    <a:pt x="212" y="295"/>
                  </a:cubicBezTo>
                  <a:moveTo>
                    <a:pt x="87" y="263"/>
                  </a:moveTo>
                  <a:cubicBezTo>
                    <a:pt x="86" y="264"/>
                    <a:pt x="86" y="264"/>
                    <a:pt x="86" y="264"/>
                  </a:cubicBezTo>
                  <a:cubicBezTo>
                    <a:pt x="86" y="265"/>
                    <a:pt x="86" y="265"/>
                    <a:pt x="86" y="265"/>
                  </a:cubicBezTo>
                  <a:cubicBezTo>
                    <a:pt x="87" y="267"/>
                    <a:pt x="87" y="267"/>
                    <a:pt x="87" y="267"/>
                  </a:cubicBezTo>
                  <a:cubicBezTo>
                    <a:pt x="89" y="273"/>
                    <a:pt x="89" y="273"/>
                    <a:pt x="89" y="273"/>
                  </a:cubicBezTo>
                  <a:cubicBezTo>
                    <a:pt x="90" y="275"/>
                    <a:pt x="90" y="275"/>
                    <a:pt x="90" y="275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92" y="275"/>
                    <a:pt x="92" y="275"/>
                    <a:pt x="92" y="275"/>
                  </a:cubicBezTo>
                  <a:cubicBezTo>
                    <a:pt x="91" y="273"/>
                    <a:pt x="91" y="273"/>
                    <a:pt x="91" y="273"/>
                  </a:cubicBezTo>
                  <a:cubicBezTo>
                    <a:pt x="88" y="266"/>
                    <a:pt x="88" y="266"/>
                    <a:pt x="88" y="266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87" y="263"/>
                    <a:pt x="87" y="263"/>
                    <a:pt x="87" y="263"/>
                  </a:cubicBezTo>
                  <a:moveTo>
                    <a:pt x="223" y="258"/>
                  </a:moveTo>
                  <a:cubicBezTo>
                    <a:pt x="218" y="273"/>
                    <a:pt x="218" y="273"/>
                    <a:pt x="218" y="273"/>
                  </a:cubicBezTo>
                  <a:cubicBezTo>
                    <a:pt x="217" y="275"/>
                    <a:pt x="217" y="275"/>
                    <a:pt x="217" y="275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2" y="292"/>
                    <a:pt x="212" y="292"/>
                    <a:pt x="212" y="292"/>
                  </a:cubicBezTo>
                  <a:cubicBezTo>
                    <a:pt x="211" y="294"/>
                    <a:pt x="211" y="294"/>
                    <a:pt x="211" y="294"/>
                  </a:cubicBezTo>
                  <a:cubicBezTo>
                    <a:pt x="213" y="292"/>
                    <a:pt x="213" y="292"/>
                    <a:pt x="213" y="292"/>
                  </a:cubicBezTo>
                  <a:cubicBezTo>
                    <a:pt x="214" y="291"/>
                    <a:pt x="214" y="291"/>
                    <a:pt x="214" y="291"/>
                  </a:cubicBezTo>
                  <a:cubicBezTo>
                    <a:pt x="218" y="278"/>
                    <a:pt x="218" y="278"/>
                    <a:pt x="218" y="278"/>
                  </a:cubicBezTo>
                  <a:cubicBezTo>
                    <a:pt x="219" y="275"/>
                    <a:pt x="219" y="275"/>
                    <a:pt x="219" y="275"/>
                  </a:cubicBezTo>
                  <a:cubicBezTo>
                    <a:pt x="225" y="260"/>
                    <a:pt x="225" y="260"/>
                    <a:pt x="225" y="260"/>
                  </a:cubicBezTo>
                  <a:cubicBezTo>
                    <a:pt x="223" y="258"/>
                    <a:pt x="223" y="258"/>
                    <a:pt x="223" y="258"/>
                  </a:cubicBezTo>
                  <a:moveTo>
                    <a:pt x="77" y="234"/>
                  </a:moveTo>
                  <a:cubicBezTo>
                    <a:pt x="76" y="237"/>
                    <a:pt x="76" y="237"/>
                    <a:pt x="76" y="237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7" y="261"/>
                    <a:pt x="87" y="261"/>
                    <a:pt x="87" y="261"/>
                  </a:cubicBezTo>
                  <a:cubicBezTo>
                    <a:pt x="77" y="234"/>
                    <a:pt x="77" y="234"/>
                    <a:pt x="77" y="234"/>
                  </a:cubicBezTo>
                  <a:moveTo>
                    <a:pt x="46" y="154"/>
                  </a:moveTo>
                  <a:cubicBezTo>
                    <a:pt x="45" y="156"/>
                    <a:pt x="45" y="156"/>
                    <a:pt x="45" y="156"/>
                  </a:cubicBezTo>
                  <a:cubicBezTo>
                    <a:pt x="52" y="175"/>
                    <a:pt x="52" y="175"/>
                    <a:pt x="52" y="175"/>
                  </a:cubicBezTo>
                  <a:cubicBezTo>
                    <a:pt x="53" y="177"/>
                    <a:pt x="53" y="177"/>
                    <a:pt x="53" y="177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9" y="192"/>
                    <a:pt x="59" y="192"/>
                    <a:pt x="59" y="192"/>
                  </a:cubicBezTo>
                  <a:cubicBezTo>
                    <a:pt x="59" y="193"/>
                    <a:pt x="59" y="193"/>
                    <a:pt x="59" y="193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1" y="197"/>
                    <a:pt x="61" y="197"/>
                    <a:pt x="61" y="197"/>
                  </a:cubicBezTo>
                  <a:cubicBezTo>
                    <a:pt x="73" y="230"/>
                    <a:pt x="73" y="230"/>
                    <a:pt x="73" y="230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6" y="232"/>
                    <a:pt x="76" y="232"/>
                    <a:pt x="76" y="232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29"/>
                    <a:pt x="75" y="229"/>
                    <a:pt x="75" y="229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1" y="192"/>
                    <a:pt x="61" y="192"/>
                    <a:pt x="61" y="192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9" y="188"/>
                    <a:pt x="59" y="188"/>
                    <a:pt x="59" y="188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7" y="182"/>
                    <a:pt x="57" y="182"/>
                    <a:pt x="57" y="182"/>
                  </a:cubicBezTo>
                  <a:cubicBezTo>
                    <a:pt x="55" y="177"/>
                    <a:pt x="55" y="177"/>
                    <a:pt x="55" y="177"/>
                  </a:cubicBezTo>
                  <a:cubicBezTo>
                    <a:pt x="54" y="175"/>
                    <a:pt x="54" y="175"/>
                    <a:pt x="54" y="175"/>
                  </a:cubicBezTo>
                  <a:cubicBezTo>
                    <a:pt x="46" y="154"/>
                    <a:pt x="46" y="154"/>
                    <a:pt x="46" y="154"/>
                  </a:cubicBezTo>
                  <a:moveTo>
                    <a:pt x="276" y="113"/>
                  </a:moveTo>
                  <a:cubicBezTo>
                    <a:pt x="273" y="115"/>
                    <a:pt x="273" y="115"/>
                    <a:pt x="273" y="115"/>
                  </a:cubicBezTo>
                  <a:cubicBezTo>
                    <a:pt x="272" y="117"/>
                    <a:pt x="272" y="117"/>
                    <a:pt x="272" y="117"/>
                  </a:cubicBezTo>
                  <a:cubicBezTo>
                    <a:pt x="271" y="120"/>
                    <a:pt x="271" y="120"/>
                    <a:pt x="271" y="120"/>
                  </a:cubicBezTo>
                  <a:cubicBezTo>
                    <a:pt x="271" y="122"/>
                    <a:pt x="271" y="122"/>
                    <a:pt x="271" y="122"/>
                  </a:cubicBezTo>
                  <a:cubicBezTo>
                    <a:pt x="270" y="123"/>
                    <a:pt x="270" y="123"/>
                    <a:pt x="270" y="123"/>
                  </a:cubicBezTo>
                  <a:cubicBezTo>
                    <a:pt x="268" y="130"/>
                    <a:pt x="268" y="130"/>
                    <a:pt x="268" y="130"/>
                  </a:cubicBezTo>
                  <a:cubicBezTo>
                    <a:pt x="267" y="132"/>
                    <a:pt x="267" y="132"/>
                    <a:pt x="267" y="132"/>
                  </a:cubicBezTo>
                  <a:cubicBezTo>
                    <a:pt x="267" y="133"/>
                    <a:pt x="267" y="133"/>
                    <a:pt x="267" y="133"/>
                  </a:cubicBezTo>
                  <a:cubicBezTo>
                    <a:pt x="265" y="138"/>
                    <a:pt x="265" y="138"/>
                    <a:pt x="265" y="138"/>
                  </a:cubicBezTo>
                  <a:cubicBezTo>
                    <a:pt x="264" y="140"/>
                    <a:pt x="264" y="140"/>
                    <a:pt x="264" y="140"/>
                  </a:cubicBezTo>
                  <a:cubicBezTo>
                    <a:pt x="261" y="151"/>
                    <a:pt x="261" y="151"/>
                    <a:pt x="261" y="151"/>
                  </a:cubicBezTo>
                  <a:cubicBezTo>
                    <a:pt x="260" y="153"/>
                    <a:pt x="260" y="153"/>
                    <a:pt x="260" y="153"/>
                  </a:cubicBezTo>
                  <a:cubicBezTo>
                    <a:pt x="253" y="174"/>
                    <a:pt x="253" y="174"/>
                    <a:pt x="253" y="174"/>
                  </a:cubicBezTo>
                  <a:cubicBezTo>
                    <a:pt x="252" y="176"/>
                    <a:pt x="252" y="176"/>
                    <a:pt x="252" y="17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8"/>
                    <a:pt x="225" y="258"/>
                    <a:pt x="225" y="258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55" y="174"/>
                    <a:pt x="255" y="174"/>
                    <a:pt x="255" y="174"/>
                  </a:cubicBezTo>
                  <a:cubicBezTo>
                    <a:pt x="261" y="155"/>
                    <a:pt x="261" y="155"/>
                    <a:pt x="261" y="155"/>
                  </a:cubicBezTo>
                  <a:cubicBezTo>
                    <a:pt x="262" y="153"/>
                    <a:pt x="262" y="153"/>
                    <a:pt x="262" y="153"/>
                  </a:cubicBezTo>
                  <a:cubicBezTo>
                    <a:pt x="266" y="140"/>
                    <a:pt x="266" y="140"/>
                    <a:pt x="266" y="140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3" y="122"/>
                    <a:pt x="273" y="122"/>
                    <a:pt x="273" y="122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6" y="113"/>
                    <a:pt x="276" y="113"/>
                    <a:pt x="276" y="113"/>
                  </a:cubicBezTo>
                  <a:moveTo>
                    <a:pt x="2" y="35"/>
                  </a:moveTo>
                  <a:cubicBezTo>
                    <a:pt x="1" y="35"/>
                    <a:pt x="1" y="35"/>
                    <a:pt x="0" y="3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40" y="143"/>
                    <a:pt x="40" y="143"/>
                    <a:pt x="40" y="143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35"/>
                    <a:pt x="2" y="35"/>
                    <a:pt x="2" y="35"/>
                  </a:cubicBezTo>
                  <a:moveTo>
                    <a:pt x="152" y="11"/>
                  </a:moveTo>
                  <a:cubicBezTo>
                    <a:pt x="121" y="13"/>
                    <a:pt x="121" y="13"/>
                    <a:pt x="121" y="1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1"/>
                    <a:pt x="152" y="11"/>
                    <a:pt x="152" y="11"/>
                  </a:cubicBezTo>
                  <a:moveTo>
                    <a:pt x="312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2"/>
                    <a:pt x="312" y="2"/>
                    <a:pt x="312" y="2"/>
                  </a:cubicBezTo>
                  <a:moveTo>
                    <a:pt x="315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285" y="2"/>
                    <a:pt x="285" y="2"/>
                    <a:pt x="285" y="2"/>
                  </a:cubicBezTo>
                  <a:cubicBezTo>
                    <a:pt x="284" y="2"/>
                    <a:pt x="284" y="2"/>
                    <a:pt x="284" y="2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5" y="5"/>
                    <a:pt x="245" y="5"/>
                    <a:pt x="245" y="5"/>
                  </a:cubicBezTo>
                  <a:cubicBezTo>
                    <a:pt x="234" y="5"/>
                    <a:pt x="234" y="5"/>
                    <a:pt x="234" y="5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228" y="8"/>
                    <a:pt x="228" y="8"/>
                    <a:pt x="228" y="8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6" y="6"/>
                    <a:pt x="246" y="6"/>
                    <a:pt x="246" y="6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84" y="4"/>
                    <a:pt x="284" y="4"/>
                    <a:pt x="284" y="4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303" y="3"/>
                    <a:pt x="303" y="3"/>
                    <a:pt x="303" y="3"/>
                  </a:cubicBezTo>
                  <a:cubicBezTo>
                    <a:pt x="304" y="3"/>
                    <a:pt x="304" y="3"/>
                    <a:pt x="304" y="3"/>
                  </a:cubicBezTo>
                  <a:cubicBezTo>
                    <a:pt x="312" y="2"/>
                    <a:pt x="312" y="2"/>
                    <a:pt x="312" y="2"/>
                  </a:cubicBezTo>
                  <a:cubicBezTo>
                    <a:pt x="299" y="41"/>
                    <a:pt x="299" y="41"/>
                    <a:pt x="299" y="41"/>
                  </a:cubicBezTo>
                  <a:cubicBezTo>
                    <a:pt x="298" y="44"/>
                    <a:pt x="298" y="44"/>
                    <a:pt x="298" y="44"/>
                  </a:cubicBezTo>
                  <a:cubicBezTo>
                    <a:pt x="291" y="63"/>
                    <a:pt x="291" y="63"/>
                    <a:pt x="291" y="63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3"/>
                    <a:pt x="287" y="73"/>
                    <a:pt x="287" y="73"/>
                  </a:cubicBezTo>
                  <a:cubicBezTo>
                    <a:pt x="286" y="78"/>
                    <a:pt x="286" y="78"/>
                    <a:pt x="286" y="78"/>
                  </a:cubicBezTo>
                  <a:cubicBezTo>
                    <a:pt x="285" y="82"/>
                    <a:pt x="285" y="82"/>
                    <a:pt x="285" y="82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78" y="102"/>
                    <a:pt x="278" y="102"/>
                    <a:pt x="278" y="102"/>
                  </a:cubicBezTo>
                  <a:cubicBezTo>
                    <a:pt x="277" y="104"/>
                    <a:pt x="277" y="104"/>
                    <a:pt x="277" y="104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9" y="105"/>
                    <a:pt x="279" y="105"/>
                    <a:pt x="279" y="105"/>
                  </a:cubicBezTo>
                  <a:cubicBezTo>
                    <a:pt x="279" y="103"/>
                    <a:pt x="279" y="103"/>
                    <a:pt x="279" y="103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0" y="71"/>
                    <a:pt x="290" y="71"/>
                    <a:pt x="290" y="71"/>
                  </a:cubicBezTo>
                  <a:cubicBezTo>
                    <a:pt x="292" y="67"/>
                    <a:pt x="292" y="67"/>
                    <a:pt x="292" y="67"/>
                  </a:cubicBezTo>
                  <a:cubicBezTo>
                    <a:pt x="292" y="65"/>
                    <a:pt x="292" y="65"/>
                    <a:pt x="292" y="65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300" y="44"/>
                    <a:pt x="300" y="44"/>
                    <a:pt x="300" y="44"/>
                  </a:cubicBezTo>
                  <a:cubicBezTo>
                    <a:pt x="314" y="3"/>
                    <a:pt x="314" y="3"/>
                    <a:pt x="314" y="3"/>
                  </a:cubicBezTo>
                  <a:cubicBezTo>
                    <a:pt x="315" y="0"/>
                    <a:pt x="315" y="0"/>
                    <a:pt x="3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3" name="Freeform 63"/>
            <p:cNvSpPr>
              <a:spLocks noEditPoints="1"/>
            </p:cNvSpPr>
            <p:nvPr/>
          </p:nvSpPr>
          <p:spPr bwMode="auto">
            <a:xfrm>
              <a:off x="8701156" y="2325744"/>
              <a:ext cx="1511768" cy="1683356"/>
            </a:xfrm>
            <a:custGeom>
              <a:avLst/>
              <a:gdLst>
                <a:gd name="T0" fmla="*/ 6 w 357"/>
                <a:gd name="T1" fmla="*/ 435 h 436"/>
                <a:gd name="T2" fmla="*/ 54 w 357"/>
                <a:gd name="T3" fmla="*/ 399 h 436"/>
                <a:gd name="T4" fmla="*/ 55 w 357"/>
                <a:gd name="T5" fmla="*/ 396 h 436"/>
                <a:gd name="T6" fmla="*/ 58 w 357"/>
                <a:gd name="T7" fmla="*/ 396 h 436"/>
                <a:gd name="T8" fmla="*/ 23 w 357"/>
                <a:gd name="T9" fmla="*/ 365 h 436"/>
                <a:gd name="T10" fmla="*/ 15 w 357"/>
                <a:gd name="T11" fmla="*/ 390 h 436"/>
                <a:gd name="T12" fmla="*/ 15 w 357"/>
                <a:gd name="T13" fmla="*/ 395 h 436"/>
                <a:gd name="T14" fmla="*/ 24 w 357"/>
                <a:gd name="T15" fmla="*/ 368 h 436"/>
                <a:gd name="T16" fmla="*/ 115 w 357"/>
                <a:gd name="T17" fmla="*/ 348 h 436"/>
                <a:gd name="T18" fmla="*/ 94 w 357"/>
                <a:gd name="T19" fmla="*/ 364 h 436"/>
                <a:gd name="T20" fmla="*/ 97 w 357"/>
                <a:gd name="T21" fmla="*/ 365 h 436"/>
                <a:gd name="T22" fmla="*/ 115 w 357"/>
                <a:gd name="T23" fmla="*/ 348 h 436"/>
                <a:gd name="T24" fmla="*/ 46 w 357"/>
                <a:gd name="T25" fmla="*/ 298 h 436"/>
                <a:gd name="T26" fmla="*/ 41 w 357"/>
                <a:gd name="T27" fmla="*/ 313 h 436"/>
                <a:gd name="T28" fmla="*/ 27 w 357"/>
                <a:gd name="T29" fmla="*/ 359 h 436"/>
                <a:gd name="T30" fmla="*/ 43 w 357"/>
                <a:gd name="T31" fmla="*/ 313 h 436"/>
                <a:gd name="T32" fmla="*/ 48 w 357"/>
                <a:gd name="T33" fmla="*/ 298 h 436"/>
                <a:gd name="T34" fmla="*/ 57 w 357"/>
                <a:gd name="T35" fmla="*/ 266 h 436"/>
                <a:gd name="T36" fmla="*/ 57 w 357"/>
                <a:gd name="T37" fmla="*/ 266 h 436"/>
                <a:gd name="T38" fmla="*/ 76 w 357"/>
                <a:gd name="T39" fmla="*/ 213 h 436"/>
                <a:gd name="T40" fmla="*/ 67 w 357"/>
                <a:gd name="T41" fmla="*/ 239 h 436"/>
                <a:gd name="T42" fmla="*/ 60 w 357"/>
                <a:gd name="T43" fmla="*/ 258 h 436"/>
                <a:gd name="T44" fmla="*/ 61 w 357"/>
                <a:gd name="T45" fmla="*/ 260 h 436"/>
                <a:gd name="T46" fmla="*/ 68 w 357"/>
                <a:gd name="T47" fmla="*/ 241 h 436"/>
                <a:gd name="T48" fmla="*/ 76 w 357"/>
                <a:gd name="T49" fmla="*/ 218 h 436"/>
                <a:gd name="T50" fmla="*/ 150 w 357"/>
                <a:gd name="T51" fmla="*/ 5 h 436"/>
                <a:gd name="T52" fmla="*/ 259 w 357"/>
                <a:gd name="T53" fmla="*/ 80 h 436"/>
                <a:gd name="T54" fmla="*/ 300 w 357"/>
                <a:gd name="T55" fmla="*/ 113 h 436"/>
                <a:gd name="T56" fmla="*/ 354 w 357"/>
                <a:gd name="T57" fmla="*/ 158 h 436"/>
                <a:gd name="T58" fmla="*/ 336 w 357"/>
                <a:gd name="T59" fmla="*/ 172 h 436"/>
                <a:gd name="T60" fmla="*/ 301 w 357"/>
                <a:gd name="T61" fmla="*/ 200 h 436"/>
                <a:gd name="T62" fmla="*/ 269 w 357"/>
                <a:gd name="T63" fmla="*/ 226 h 436"/>
                <a:gd name="T64" fmla="*/ 220 w 357"/>
                <a:gd name="T65" fmla="*/ 264 h 436"/>
                <a:gd name="T66" fmla="*/ 213 w 357"/>
                <a:gd name="T67" fmla="*/ 270 h 436"/>
                <a:gd name="T68" fmla="*/ 192 w 357"/>
                <a:gd name="T69" fmla="*/ 287 h 436"/>
                <a:gd name="T70" fmla="*/ 182 w 357"/>
                <a:gd name="T71" fmla="*/ 294 h 436"/>
                <a:gd name="T72" fmla="*/ 121 w 357"/>
                <a:gd name="T73" fmla="*/ 344 h 436"/>
                <a:gd name="T74" fmla="*/ 124 w 357"/>
                <a:gd name="T75" fmla="*/ 343 h 436"/>
                <a:gd name="T76" fmla="*/ 187 w 357"/>
                <a:gd name="T77" fmla="*/ 293 h 436"/>
                <a:gd name="T78" fmla="*/ 196 w 357"/>
                <a:gd name="T79" fmla="*/ 286 h 436"/>
                <a:gd name="T80" fmla="*/ 215 w 357"/>
                <a:gd name="T81" fmla="*/ 271 h 436"/>
                <a:gd name="T82" fmla="*/ 220 w 357"/>
                <a:gd name="T83" fmla="*/ 267 h 436"/>
                <a:gd name="T84" fmla="*/ 233 w 357"/>
                <a:gd name="T85" fmla="*/ 256 h 436"/>
                <a:gd name="T86" fmla="*/ 278 w 357"/>
                <a:gd name="T87" fmla="*/ 221 h 436"/>
                <a:gd name="T88" fmla="*/ 332 w 357"/>
                <a:gd name="T89" fmla="*/ 177 h 436"/>
                <a:gd name="T90" fmla="*/ 355 w 357"/>
                <a:gd name="T91" fmla="*/ 159 h 436"/>
                <a:gd name="T92" fmla="*/ 343 w 357"/>
                <a:gd name="T93" fmla="*/ 146 h 436"/>
                <a:gd name="T94" fmla="*/ 280 w 357"/>
                <a:gd name="T95" fmla="*/ 94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7" h="436">
                  <a:moveTo>
                    <a:pt x="53" y="397"/>
                  </a:moveTo>
                  <a:cubicBezTo>
                    <a:pt x="26" y="419"/>
                    <a:pt x="26" y="419"/>
                    <a:pt x="26" y="419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6" y="435"/>
                    <a:pt x="6" y="435"/>
                    <a:pt x="6" y="435"/>
                  </a:cubicBezTo>
                  <a:cubicBezTo>
                    <a:pt x="7" y="435"/>
                    <a:pt x="7" y="435"/>
                    <a:pt x="7" y="436"/>
                  </a:cubicBezTo>
                  <a:cubicBezTo>
                    <a:pt x="25" y="422"/>
                    <a:pt x="25" y="422"/>
                    <a:pt x="25" y="422"/>
                  </a:cubicBezTo>
                  <a:cubicBezTo>
                    <a:pt x="26" y="421"/>
                    <a:pt x="26" y="421"/>
                    <a:pt x="26" y="421"/>
                  </a:cubicBezTo>
                  <a:cubicBezTo>
                    <a:pt x="54" y="399"/>
                    <a:pt x="54" y="399"/>
                    <a:pt x="54" y="399"/>
                  </a:cubicBezTo>
                  <a:cubicBezTo>
                    <a:pt x="53" y="397"/>
                    <a:pt x="53" y="397"/>
                    <a:pt x="53" y="397"/>
                  </a:cubicBezTo>
                  <a:moveTo>
                    <a:pt x="58" y="393"/>
                  </a:moveTo>
                  <a:cubicBezTo>
                    <a:pt x="57" y="394"/>
                    <a:pt x="57" y="394"/>
                    <a:pt x="57" y="394"/>
                  </a:cubicBezTo>
                  <a:cubicBezTo>
                    <a:pt x="55" y="396"/>
                    <a:pt x="55" y="396"/>
                    <a:pt x="55" y="396"/>
                  </a:cubicBezTo>
                  <a:cubicBezTo>
                    <a:pt x="54" y="396"/>
                    <a:pt x="54" y="396"/>
                    <a:pt x="54" y="396"/>
                  </a:cubicBezTo>
                  <a:cubicBezTo>
                    <a:pt x="55" y="398"/>
                    <a:pt x="55" y="398"/>
                    <a:pt x="55" y="398"/>
                  </a:cubicBezTo>
                  <a:cubicBezTo>
                    <a:pt x="57" y="397"/>
                    <a:pt x="57" y="397"/>
                    <a:pt x="57" y="397"/>
                  </a:cubicBezTo>
                  <a:cubicBezTo>
                    <a:pt x="58" y="396"/>
                    <a:pt x="58" y="396"/>
                    <a:pt x="58" y="396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8" y="393"/>
                    <a:pt x="58" y="393"/>
                    <a:pt x="58" y="393"/>
                  </a:cubicBezTo>
                  <a:moveTo>
                    <a:pt x="25" y="360"/>
                  </a:moveTo>
                  <a:cubicBezTo>
                    <a:pt x="23" y="365"/>
                    <a:pt x="23" y="365"/>
                    <a:pt x="23" y="365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16" y="385"/>
                    <a:pt x="16" y="385"/>
                    <a:pt x="16" y="385"/>
                  </a:cubicBezTo>
                  <a:cubicBezTo>
                    <a:pt x="15" y="388"/>
                    <a:pt x="15" y="388"/>
                    <a:pt x="15" y="388"/>
                  </a:cubicBezTo>
                  <a:cubicBezTo>
                    <a:pt x="15" y="390"/>
                    <a:pt x="15" y="390"/>
                    <a:pt x="15" y="390"/>
                  </a:cubicBezTo>
                  <a:cubicBezTo>
                    <a:pt x="14" y="392"/>
                    <a:pt x="14" y="392"/>
                    <a:pt x="14" y="392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1" y="431"/>
                    <a:pt x="1" y="431"/>
                    <a:pt x="2" y="431"/>
                  </a:cubicBezTo>
                  <a:cubicBezTo>
                    <a:pt x="15" y="395"/>
                    <a:pt x="15" y="395"/>
                    <a:pt x="15" y="395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19" y="384"/>
                    <a:pt x="19" y="384"/>
                    <a:pt x="19" y="384"/>
                  </a:cubicBezTo>
                  <a:cubicBezTo>
                    <a:pt x="24" y="368"/>
                    <a:pt x="24" y="368"/>
                    <a:pt x="24" y="368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1"/>
                    <a:pt x="26" y="361"/>
                    <a:pt x="26" y="361"/>
                  </a:cubicBezTo>
                  <a:cubicBezTo>
                    <a:pt x="25" y="360"/>
                    <a:pt x="25" y="360"/>
                    <a:pt x="25" y="360"/>
                  </a:cubicBezTo>
                  <a:moveTo>
                    <a:pt x="115" y="348"/>
                  </a:moveTo>
                  <a:cubicBezTo>
                    <a:pt x="108" y="354"/>
                    <a:pt x="108" y="354"/>
                    <a:pt x="108" y="354"/>
                  </a:cubicBezTo>
                  <a:cubicBezTo>
                    <a:pt x="106" y="355"/>
                    <a:pt x="106" y="355"/>
                    <a:pt x="106" y="355"/>
                  </a:cubicBezTo>
                  <a:cubicBezTo>
                    <a:pt x="96" y="363"/>
                    <a:pt x="96" y="363"/>
                    <a:pt x="96" y="363"/>
                  </a:cubicBezTo>
                  <a:cubicBezTo>
                    <a:pt x="94" y="364"/>
                    <a:pt x="94" y="364"/>
                    <a:pt x="94" y="364"/>
                  </a:cubicBezTo>
                  <a:cubicBezTo>
                    <a:pt x="60" y="392"/>
                    <a:pt x="60" y="392"/>
                    <a:pt x="60" y="392"/>
                  </a:cubicBezTo>
                  <a:cubicBezTo>
                    <a:pt x="60" y="394"/>
                    <a:pt x="60" y="394"/>
                    <a:pt x="60" y="39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7" y="365"/>
                    <a:pt x="97" y="365"/>
                    <a:pt x="97" y="365"/>
                  </a:cubicBezTo>
                  <a:cubicBezTo>
                    <a:pt x="108" y="356"/>
                    <a:pt x="108" y="356"/>
                    <a:pt x="108" y="356"/>
                  </a:cubicBezTo>
                  <a:cubicBezTo>
                    <a:pt x="109" y="355"/>
                    <a:pt x="109" y="355"/>
                    <a:pt x="109" y="355"/>
                  </a:cubicBezTo>
                  <a:cubicBezTo>
                    <a:pt x="116" y="350"/>
                    <a:pt x="116" y="350"/>
                    <a:pt x="116" y="350"/>
                  </a:cubicBezTo>
                  <a:cubicBezTo>
                    <a:pt x="115" y="348"/>
                    <a:pt x="115" y="348"/>
                    <a:pt x="115" y="348"/>
                  </a:cubicBezTo>
                  <a:moveTo>
                    <a:pt x="53" y="279"/>
                  </a:moveTo>
                  <a:cubicBezTo>
                    <a:pt x="52" y="283"/>
                    <a:pt x="52" y="283"/>
                    <a:pt x="52" y="283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46" y="300"/>
                    <a:pt x="46" y="300"/>
                    <a:pt x="46" y="300"/>
                  </a:cubicBezTo>
                  <a:cubicBezTo>
                    <a:pt x="45" y="302"/>
                    <a:pt x="45" y="302"/>
                    <a:pt x="45" y="302"/>
                  </a:cubicBezTo>
                  <a:cubicBezTo>
                    <a:pt x="42" y="311"/>
                    <a:pt x="42" y="311"/>
                    <a:pt x="42" y="311"/>
                  </a:cubicBezTo>
                  <a:cubicBezTo>
                    <a:pt x="41" y="313"/>
                    <a:pt x="41" y="313"/>
                    <a:pt x="41" y="313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37" y="326"/>
                    <a:pt x="37" y="326"/>
                    <a:pt x="37" y="32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7" y="359"/>
                    <a:pt x="27" y="359"/>
                    <a:pt x="27" y="359"/>
                  </a:cubicBezTo>
                  <a:cubicBezTo>
                    <a:pt x="38" y="328"/>
                    <a:pt x="38" y="328"/>
                    <a:pt x="38" y="328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43" y="315"/>
                    <a:pt x="43" y="315"/>
                    <a:pt x="43" y="315"/>
                  </a:cubicBezTo>
                  <a:cubicBezTo>
                    <a:pt x="43" y="313"/>
                    <a:pt x="43" y="313"/>
                    <a:pt x="43" y="313"/>
                  </a:cubicBezTo>
                  <a:cubicBezTo>
                    <a:pt x="47" y="303"/>
                    <a:pt x="47" y="303"/>
                    <a:pt x="47" y="303"/>
                  </a:cubicBezTo>
                  <a:cubicBezTo>
                    <a:pt x="47" y="301"/>
                    <a:pt x="47" y="301"/>
                    <a:pt x="47" y="301"/>
                  </a:cubicBezTo>
                  <a:cubicBezTo>
                    <a:pt x="48" y="300"/>
                    <a:pt x="48" y="300"/>
                    <a:pt x="48" y="300"/>
                  </a:cubicBezTo>
                  <a:cubicBezTo>
                    <a:pt x="48" y="298"/>
                    <a:pt x="48" y="298"/>
                    <a:pt x="48" y="298"/>
                  </a:cubicBezTo>
                  <a:cubicBezTo>
                    <a:pt x="53" y="285"/>
                    <a:pt x="53" y="285"/>
                    <a:pt x="53" y="285"/>
                  </a:cubicBezTo>
                  <a:cubicBezTo>
                    <a:pt x="53" y="284"/>
                    <a:pt x="53" y="284"/>
                    <a:pt x="53" y="284"/>
                  </a:cubicBezTo>
                  <a:cubicBezTo>
                    <a:pt x="53" y="279"/>
                    <a:pt x="53" y="279"/>
                    <a:pt x="53" y="279"/>
                  </a:cubicBezTo>
                  <a:moveTo>
                    <a:pt x="57" y="266"/>
                  </a:moveTo>
                  <a:cubicBezTo>
                    <a:pt x="55" y="274"/>
                    <a:pt x="55" y="274"/>
                    <a:pt x="55" y="274"/>
                  </a:cubicBezTo>
                  <a:cubicBezTo>
                    <a:pt x="55" y="279"/>
                    <a:pt x="55" y="279"/>
                    <a:pt x="55" y="279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7" y="266"/>
                    <a:pt x="57" y="266"/>
                    <a:pt x="57" y="266"/>
                  </a:cubicBezTo>
                  <a:moveTo>
                    <a:pt x="148" y="4"/>
                  </a:moveTo>
                  <a:cubicBezTo>
                    <a:pt x="91" y="169"/>
                    <a:pt x="91" y="169"/>
                    <a:pt x="91" y="169"/>
                  </a:cubicBezTo>
                  <a:cubicBezTo>
                    <a:pt x="91" y="171"/>
                    <a:pt x="91" y="171"/>
                    <a:pt x="91" y="171"/>
                  </a:cubicBezTo>
                  <a:cubicBezTo>
                    <a:pt x="76" y="213"/>
                    <a:pt x="76" y="213"/>
                    <a:pt x="76" y="213"/>
                  </a:cubicBezTo>
                  <a:cubicBezTo>
                    <a:pt x="75" y="216"/>
                    <a:pt x="75" y="216"/>
                    <a:pt x="75" y="216"/>
                  </a:cubicBezTo>
                  <a:cubicBezTo>
                    <a:pt x="68" y="235"/>
                    <a:pt x="68" y="235"/>
                    <a:pt x="68" y="235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2" y="253"/>
                    <a:pt x="62" y="253"/>
                    <a:pt x="62" y="253"/>
                  </a:cubicBezTo>
                  <a:cubicBezTo>
                    <a:pt x="62" y="254"/>
                    <a:pt x="62" y="254"/>
                    <a:pt x="62" y="254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0"/>
                    <a:pt x="60" y="260"/>
                    <a:pt x="60" y="260"/>
                  </a:cubicBezTo>
                  <a:cubicBezTo>
                    <a:pt x="58" y="264"/>
                    <a:pt x="58" y="264"/>
                    <a:pt x="58" y="264"/>
                  </a:cubicBezTo>
                  <a:cubicBezTo>
                    <a:pt x="59" y="266"/>
                    <a:pt x="59" y="266"/>
                    <a:pt x="59" y="266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59"/>
                    <a:pt x="62" y="259"/>
                    <a:pt x="62" y="259"/>
                  </a:cubicBezTo>
                  <a:cubicBezTo>
                    <a:pt x="64" y="254"/>
                    <a:pt x="64" y="254"/>
                    <a:pt x="64" y="254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9" y="239"/>
                    <a:pt x="69" y="239"/>
                    <a:pt x="69" y="239"/>
                  </a:cubicBezTo>
                  <a:cubicBezTo>
                    <a:pt x="70" y="236"/>
                    <a:pt x="70" y="236"/>
                    <a:pt x="70" y="236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76" y="218"/>
                    <a:pt x="76" y="218"/>
                    <a:pt x="76" y="218"/>
                  </a:cubicBezTo>
                  <a:cubicBezTo>
                    <a:pt x="77" y="216"/>
                    <a:pt x="77" y="216"/>
                    <a:pt x="77" y="216"/>
                  </a:cubicBezTo>
                  <a:cubicBezTo>
                    <a:pt x="93" y="171"/>
                    <a:pt x="93" y="171"/>
                    <a:pt x="93" y="171"/>
                  </a:cubicBezTo>
                  <a:cubicBezTo>
                    <a:pt x="93" y="169"/>
                    <a:pt x="93" y="169"/>
                    <a:pt x="93" y="169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8" y="4"/>
                  </a:cubicBezTo>
                  <a:moveTo>
                    <a:pt x="165" y="0"/>
                  </a:moveTo>
                  <a:cubicBezTo>
                    <a:pt x="165" y="0"/>
                    <a:pt x="164" y="1"/>
                    <a:pt x="164" y="1"/>
                  </a:cubicBezTo>
                  <a:cubicBezTo>
                    <a:pt x="259" y="80"/>
                    <a:pt x="259" y="80"/>
                    <a:pt x="259" y="80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83" y="99"/>
                    <a:pt x="283" y="99"/>
                    <a:pt x="283" y="99"/>
                  </a:cubicBezTo>
                  <a:cubicBezTo>
                    <a:pt x="287" y="102"/>
                    <a:pt x="287" y="102"/>
                    <a:pt x="287" y="102"/>
                  </a:cubicBezTo>
                  <a:cubicBezTo>
                    <a:pt x="300" y="113"/>
                    <a:pt x="300" y="113"/>
                    <a:pt x="300" y="113"/>
                  </a:cubicBezTo>
                  <a:cubicBezTo>
                    <a:pt x="304" y="117"/>
                    <a:pt x="304" y="117"/>
                    <a:pt x="304" y="117"/>
                  </a:cubicBezTo>
                  <a:cubicBezTo>
                    <a:pt x="343" y="148"/>
                    <a:pt x="343" y="148"/>
                    <a:pt x="343" y="148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40" y="169"/>
                    <a:pt x="340" y="169"/>
                    <a:pt x="340" y="169"/>
                  </a:cubicBezTo>
                  <a:cubicBezTo>
                    <a:pt x="338" y="170"/>
                    <a:pt x="338" y="170"/>
                    <a:pt x="338" y="170"/>
                  </a:cubicBezTo>
                  <a:cubicBezTo>
                    <a:pt x="337" y="171"/>
                    <a:pt x="337" y="171"/>
                    <a:pt x="337" y="171"/>
                  </a:cubicBezTo>
                  <a:cubicBezTo>
                    <a:pt x="336" y="172"/>
                    <a:pt x="336" y="172"/>
                    <a:pt x="336" y="172"/>
                  </a:cubicBezTo>
                  <a:cubicBezTo>
                    <a:pt x="331" y="176"/>
                    <a:pt x="331" y="176"/>
                    <a:pt x="331" y="176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275" y="221"/>
                    <a:pt x="275" y="221"/>
                    <a:pt x="275" y="221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69" y="226"/>
                    <a:pt x="269" y="226"/>
                    <a:pt x="269" y="226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32" y="255"/>
                    <a:pt x="232" y="255"/>
                    <a:pt x="232" y="255"/>
                  </a:cubicBezTo>
                  <a:cubicBezTo>
                    <a:pt x="221" y="263"/>
                    <a:pt x="221" y="263"/>
                    <a:pt x="221" y="263"/>
                  </a:cubicBezTo>
                  <a:cubicBezTo>
                    <a:pt x="220" y="264"/>
                    <a:pt x="220" y="264"/>
                    <a:pt x="220" y="264"/>
                  </a:cubicBezTo>
                  <a:cubicBezTo>
                    <a:pt x="218" y="266"/>
                    <a:pt x="218" y="266"/>
                    <a:pt x="218" y="266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02" y="278"/>
                    <a:pt x="202" y="278"/>
                    <a:pt x="202" y="278"/>
                  </a:cubicBezTo>
                  <a:cubicBezTo>
                    <a:pt x="200" y="280"/>
                    <a:pt x="200" y="280"/>
                    <a:pt x="200" y="280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7"/>
                    <a:pt x="192" y="287"/>
                    <a:pt x="192" y="287"/>
                  </a:cubicBezTo>
                  <a:cubicBezTo>
                    <a:pt x="188" y="290"/>
                    <a:pt x="188" y="290"/>
                    <a:pt x="188" y="290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5" y="292"/>
                    <a:pt x="185" y="292"/>
                    <a:pt x="185" y="292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24" y="341"/>
                    <a:pt x="124" y="341"/>
                    <a:pt x="124" y="341"/>
                  </a:cubicBezTo>
                  <a:cubicBezTo>
                    <a:pt x="123" y="341"/>
                    <a:pt x="123" y="341"/>
                    <a:pt x="123" y="341"/>
                  </a:cubicBezTo>
                  <a:cubicBezTo>
                    <a:pt x="121" y="344"/>
                    <a:pt x="121" y="344"/>
                    <a:pt x="121" y="344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7" y="348"/>
                    <a:pt x="117" y="348"/>
                    <a:pt x="117" y="348"/>
                  </a:cubicBezTo>
                  <a:cubicBezTo>
                    <a:pt x="123" y="344"/>
                    <a:pt x="123" y="344"/>
                    <a:pt x="123" y="344"/>
                  </a:cubicBezTo>
                  <a:cubicBezTo>
                    <a:pt x="124" y="343"/>
                    <a:pt x="124" y="343"/>
                    <a:pt x="124" y="343"/>
                  </a:cubicBezTo>
                  <a:cubicBezTo>
                    <a:pt x="127" y="341"/>
                    <a:pt x="127" y="341"/>
                    <a:pt x="127" y="341"/>
                  </a:cubicBezTo>
                  <a:cubicBezTo>
                    <a:pt x="183" y="296"/>
                    <a:pt x="183" y="296"/>
                    <a:pt x="183" y="296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7" y="293"/>
                    <a:pt x="187" y="293"/>
                    <a:pt x="187" y="293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94" y="287"/>
                    <a:pt x="194" y="287"/>
                    <a:pt x="194" y="287"/>
                  </a:cubicBezTo>
                  <a:cubicBezTo>
                    <a:pt x="196" y="286"/>
                    <a:pt x="196" y="286"/>
                    <a:pt x="196" y="286"/>
                  </a:cubicBezTo>
                  <a:cubicBezTo>
                    <a:pt x="203" y="280"/>
                    <a:pt x="203" y="280"/>
                    <a:pt x="203" y="280"/>
                  </a:cubicBezTo>
                  <a:cubicBezTo>
                    <a:pt x="205" y="279"/>
                    <a:pt x="205" y="279"/>
                    <a:pt x="205" y="279"/>
                  </a:cubicBezTo>
                  <a:cubicBezTo>
                    <a:pt x="212" y="273"/>
                    <a:pt x="212" y="273"/>
                    <a:pt x="212" y="273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7" y="269"/>
                    <a:pt x="217" y="269"/>
                    <a:pt x="217" y="269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20" y="267"/>
                    <a:pt x="220" y="267"/>
                    <a:pt x="220" y="267"/>
                  </a:cubicBezTo>
                  <a:cubicBezTo>
                    <a:pt x="222" y="265"/>
                    <a:pt x="222" y="265"/>
                    <a:pt x="222" y="265"/>
                  </a:cubicBezTo>
                  <a:cubicBezTo>
                    <a:pt x="223" y="264"/>
                    <a:pt x="223" y="264"/>
                    <a:pt x="223" y="264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3" y="256"/>
                    <a:pt x="233" y="256"/>
                    <a:pt x="233" y="256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8" y="221"/>
                    <a:pt x="278" y="221"/>
                    <a:pt x="278" y="22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3" y="201"/>
                    <a:pt x="303" y="201"/>
                    <a:pt x="303" y="201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177"/>
                    <a:pt x="332" y="177"/>
                    <a:pt x="332" y="177"/>
                  </a:cubicBezTo>
                  <a:cubicBezTo>
                    <a:pt x="337" y="174"/>
                    <a:pt x="337" y="174"/>
                    <a:pt x="337" y="174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40" y="171"/>
                    <a:pt x="340" y="171"/>
                    <a:pt x="340" y="171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345" y="147"/>
                    <a:pt x="345" y="147"/>
                    <a:pt x="345" y="147"/>
                  </a:cubicBezTo>
                  <a:cubicBezTo>
                    <a:pt x="343" y="146"/>
                    <a:pt x="343" y="146"/>
                    <a:pt x="343" y="146"/>
                  </a:cubicBezTo>
                  <a:cubicBezTo>
                    <a:pt x="301" y="112"/>
                    <a:pt x="301" y="112"/>
                    <a:pt x="301" y="112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4" y="98"/>
                    <a:pt x="284" y="98"/>
                    <a:pt x="284" y="98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0" y="78"/>
                    <a:pt x="260" y="78"/>
                    <a:pt x="260" y="78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4" name="Freeform 64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5" name="Freeform 65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6" name="Freeform 66"/>
            <p:cNvSpPr>
              <a:spLocks noEditPoints="1"/>
            </p:cNvSpPr>
            <p:nvPr/>
          </p:nvSpPr>
          <p:spPr bwMode="auto">
            <a:xfrm>
              <a:off x="8040988" y="3506533"/>
              <a:ext cx="1075234" cy="657078"/>
            </a:xfrm>
            <a:custGeom>
              <a:avLst/>
              <a:gdLst>
                <a:gd name="T0" fmla="*/ 219 w 254"/>
                <a:gd name="T1" fmla="*/ 162 h 170"/>
                <a:gd name="T2" fmla="*/ 200 w 254"/>
                <a:gd name="T3" fmla="*/ 163 h 170"/>
                <a:gd name="T4" fmla="*/ 87 w 254"/>
                <a:gd name="T5" fmla="*/ 166 h 170"/>
                <a:gd name="T6" fmla="*/ 38 w 254"/>
                <a:gd name="T7" fmla="*/ 167 h 170"/>
                <a:gd name="T8" fmla="*/ 6 w 254"/>
                <a:gd name="T9" fmla="*/ 168 h 170"/>
                <a:gd name="T10" fmla="*/ 32 w 254"/>
                <a:gd name="T11" fmla="*/ 169 h 170"/>
                <a:gd name="T12" fmla="*/ 85 w 254"/>
                <a:gd name="T13" fmla="*/ 168 h 170"/>
                <a:gd name="T14" fmla="*/ 199 w 254"/>
                <a:gd name="T15" fmla="*/ 164 h 170"/>
                <a:gd name="T16" fmla="*/ 218 w 254"/>
                <a:gd name="T17" fmla="*/ 164 h 170"/>
                <a:gd name="T18" fmla="*/ 248 w 254"/>
                <a:gd name="T19" fmla="*/ 163 h 170"/>
                <a:gd name="T20" fmla="*/ 144 w 254"/>
                <a:gd name="T21" fmla="*/ 0 h 170"/>
                <a:gd name="T22" fmla="*/ 141 w 254"/>
                <a:gd name="T23" fmla="*/ 4 h 170"/>
                <a:gd name="T24" fmla="*/ 130 w 254"/>
                <a:gd name="T25" fmla="*/ 16 h 170"/>
                <a:gd name="T26" fmla="*/ 122 w 254"/>
                <a:gd name="T27" fmla="*/ 24 h 170"/>
                <a:gd name="T28" fmla="*/ 107 w 254"/>
                <a:gd name="T29" fmla="*/ 41 h 170"/>
                <a:gd name="T30" fmla="*/ 104 w 254"/>
                <a:gd name="T31" fmla="*/ 44 h 170"/>
                <a:gd name="T32" fmla="*/ 101 w 254"/>
                <a:gd name="T33" fmla="*/ 47 h 170"/>
                <a:gd name="T34" fmla="*/ 91 w 254"/>
                <a:gd name="T35" fmla="*/ 58 h 170"/>
                <a:gd name="T36" fmla="*/ 88 w 254"/>
                <a:gd name="T37" fmla="*/ 61 h 170"/>
                <a:gd name="T38" fmla="*/ 74 w 254"/>
                <a:gd name="T39" fmla="*/ 77 h 170"/>
                <a:gd name="T40" fmla="*/ 54 w 254"/>
                <a:gd name="T41" fmla="*/ 98 h 170"/>
                <a:gd name="T42" fmla="*/ 2 w 254"/>
                <a:gd name="T43" fmla="*/ 157 h 170"/>
                <a:gd name="T44" fmla="*/ 59 w 254"/>
                <a:gd name="T45" fmla="*/ 96 h 170"/>
                <a:gd name="T46" fmla="*/ 77 w 254"/>
                <a:gd name="T47" fmla="*/ 75 h 170"/>
                <a:gd name="T48" fmla="*/ 91 w 254"/>
                <a:gd name="T49" fmla="*/ 61 h 170"/>
                <a:gd name="T50" fmla="*/ 93 w 254"/>
                <a:gd name="T51" fmla="*/ 58 h 170"/>
                <a:gd name="T52" fmla="*/ 105 w 254"/>
                <a:gd name="T53" fmla="*/ 45 h 170"/>
                <a:gd name="T54" fmla="*/ 109 w 254"/>
                <a:gd name="T55" fmla="*/ 41 h 170"/>
                <a:gd name="T56" fmla="*/ 123 w 254"/>
                <a:gd name="T57" fmla="*/ 26 h 170"/>
                <a:gd name="T58" fmla="*/ 130 w 254"/>
                <a:gd name="T59" fmla="*/ 19 h 170"/>
                <a:gd name="T60" fmla="*/ 140 w 254"/>
                <a:gd name="T61" fmla="*/ 8 h 170"/>
                <a:gd name="T62" fmla="*/ 144 w 254"/>
                <a:gd name="T63" fmla="*/ 3 h 170"/>
                <a:gd name="T64" fmla="*/ 162 w 254"/>
                <a:gd name="T65" fmla="*/ 28 h 170"/>
                <a:gd name="T66" fmla="*/ 164 w 254"/>
                <a:gd name="T67" fmla="*/ 30 h 170"/>
                <a:gd name="T68" fmla="*/ 167 w 254"/>
                <a:gd name="T69" fmla="*/ 34 h 170"/>
                <a:gd name="T70" fmla="*/ 182 w 254"/>
                <a:gd name="T71" fmla="*/ 55 h 170"/>
                <a:gd name="T72" fmla="*/ 192 w 254"/>
                <a:gd name="T73" fmla="*/ 69 h 170"/>
                <a:gd name="T74" fmla="*/ 201 w 254"/>
                <a:gd name="T75" fmla="*/ 81 h 170"/>
                <a:gd name="T76" fmla="*/ 210 w 254"/>
                <a:gd name="T77" fmla="*/ 93 h 170"/>
                <a:gd name="T78" fmla="*/ 212 w 254"/>
                <a:gd name="T79" fmla="*/ 95 h 170"/>
                <a:gd name="T80" fmla="*/ 217 w 254"/>
                <a:gd name="T81" fmla="*/ 102 h 170"/>
                <a:gd name="T82" fmla="*/ 241 w 254"/>
                <a:gd name="T83" fmla="*/ 135 h 170"/>
                <a:gd name="T84" fmla="*/ 254 w 254"/>
                <a:gd name="T85" fmla="*/ 150 h 170"/>
                <a:gd name="T86" fmla="*/ 242 w 254"/>
                <a:gd name="T87" fmla="*/ 133 h 170"/>
                <a:gd name="T88" fmla="*/ 215 w 254"/>
                <a:gd name="T89" fmla="*/ 96 h 170"/>
                <a:gd name="T90" fmla="*/ 212 w 254"/>
                <a:gd name="T91" fmla="*/ 93 h 170"/>
                <a:gd name="T92" fmla="*/ 210 w 254"/>
                <a:gd name="T93" fmla="*/ 90 h 170"/>
                <a:gd name="T94" fmla="*/ 203 w 254"/>
                <a:gd name="T95" fmla="*/ 80 h 170"/>
                <a:gd name="T96" fmla="*/ 193 w 254"/>
                <a:gd name="T97" fmla="*/ 66 h 170"/>
                <a:gd name="T98" fmla="*/ 182 w 254"/>
                <a:gd name="T99" fmla="*/ 51 h 170"/>
                <a:gd name="T100" fmla="*/ 167 w 254"/>
                <a:gd name="T101" fmla="*/ 32 h 170"/>
                <a:gd name="T102" fmla="*/ 165 w 254"/>
                <a:gd name="T103" fmla="*/ 29 h 170"/>
                <a:gd name="T104" fmla="*/ 162 w 254"/>
                <a:gd name="T105" fmla="*/ 24 h 170"/>
                <a:gd name="T106" fmla="*/ 144 w 254"/>
                <a:gd name="T10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4" h="170">
                  <a:moveTo>
                    <a:pt x="247" y="161"/>
                  </a:moveTo>
                  <a:cubicBezTo>
                    <a:pt x="219" y="162"/>
                    <a:pt x="219" y="162"/>
                    <a:pt x="219" y="162"/>
                  </a:cubicBezTo>
                  <a:cubicBezTo>
                    <a:pt x="218" y="162"/>
                    <a:pt x="218" y="162"/>
                    <a:pt x="218" y="16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198" y="163"/>
                    <a:pt x="198" y="163"/>
                    <a:pt x="198" y="163"/>
                  </a:cubicBezTo>
                  <a:cubicBezTo>
                    <a:pt x="87" y="166"/>
                    <a:pt x="87" y="166"/>
                    <a:pt x="87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38" y="167"/>
                    <a:pt x="38" y="167"/>
                    <a:pt x="38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6" y="169"/>
                    <a:pt x="6" y="170"/>
                    <a:pt x="6" y="170"/>
                  </a:cubicBezTo>
                  <a:cubicBezTo>
                    <a:pt x="32" y="169"/>
                    <a:pt x="32" y="169"/>
                    <a:pt x="32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18" y="164"/>
                    <a:pt x="218" y="164"/>
                    <a:pt x="218" y="16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7" y="162"/>
                    <a:pt x="247" y="162"/>
                    <a:pt x="247" y="161"/>
                  </a:cubicBezTo>
                  <a:moveTo>
                    <a:pt x="144" y="0"/>
                  </a:moveTo>
                  <a:cubicBezTo>
                    <a:pt x="143" y="2"/>
                    <a:pt x="143" y="2"/>
                    <a:pt x="143" y="2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" y="157"/>
                    <a:pt x="1" y="157"/>
                    <a:pt x="2" y="15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1" y="6"/>
                    <a:pt x="141" y="6"/>
                    <a:pt x="141" y="6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61" y="26"/>
                    <a:pt x="161" y="26"/>
                    <a:pt x="161" y="26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91" y="67"/>
                    <a:pt x="191" y="67"/>
                    <a:pt x="191" y="67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9" y="91"/>
                    <a:pt x="209" y="91"/>
                    <a:pt x="209" y="91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4"/>
                    <a:pt x="211" y="94"/>
                    <a:pt x="211" y="94"/>
                  </a:cubicBezTo>
                  <a:cubicBezTo>
                    <a:pt x="212" y="95"/>
                    <a:pt x="212" y="95"/>
                    <a:pt x="212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7" y="102"/>
                    <a:pt x="217" y="102"/>
                    <a:pt x="217" y="102"/>
                  </a:cubicBezTo>
                  <a:cubicBezTo>
                    <a:pt x="240" y="133"/>
                    <a:pt x="240" y="133"/>
                    <a:pt x="240" y="133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53" y="151"/>
                    <a:pt x="253" y="151"/>
                    <a:pt x="253" y="151"/>
                  </a:cubicBezTo>
                  <a:cubicBezTo>
                    <a:pt x="253" y="150"/>
                    <a:pt x="254" y="150"/>
                    <a:pt x="254" y="150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17" y="99"/>
                    <a:pt x="217" y="99"/>
                    <a:pt x="217" y="99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3" y="94"/>
                    <a:pt x="213" y="94"/>
                    <a:pt x="213" y="94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211" y="92"/>
                    <a:pt x="211" y="92"/>
                    <a:pt x="211" y="92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203" y="80"/>
                    <a:pt x="203" y="80"/>
                    <a:pt x="203" y="80"/>
                  </a:cubicBezTo>
                  <a:cubicBezTo>
                    <a:pt x="194" y="68"/>
                    <a:pt x="194" y="68"/>
                    <a:pt x="194" y="68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6"/>
                    <a:pt x="163" y="26"/>
                    <a:pt x="163" y="26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45" y="2"/>
                    <a:pt x="145" y="2"/>
                    <a:pt x="145" y="2"/>
                  </a:cubicBezTo>
                  <a:cubicBezTo>
                    <a:pt x="144" y="0"/>
                    <a:pt x="144" y="0"/>
                    <a:pt x="14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7" name="Freeform 67"/>
            <p:cNvSpPr>
              <a:spLocks noEditPoints="1"/>
            </p:cNvSpPr>
            <p:nvPr/>
          </p:nvSpPr>
          <p:spPr bwMode="auto">
            <a:xfrm>
              <a:off x="6414718" y="3337384"/>
              <a:ext cx="1350752" cy="1023025"/>
            </a:xfrm>
            <a:custGeom>
              <a:avLst/>
              <a:gdLst>
                <a:gd name="T0" fmla="*/ 25 w 319"/>
                <a:gd name="T1" fmla="*/ 263 h 265"/>
                <a:gd name="T2" fmla="*/ 92 w 319"/>
                <a:gd name="T3" fmla="*/ 221 h 265"/>
                <a:gd name="T4" fmla="*/ 113 w 319"/>
                <a:gd name="T5" fmla="*/ 205 h 265"/>
                <a:gd name="T6" fmla="*/ 94 w 319"/>
                <a:gd name="T7" fmla="*/ 220 h 265"/>
                <a:gd name="T8" fmla="*/ 113 w 319"/>
                <a:gd name="T9" fmla="*/ 205 h 265"/>
                <a:gd name="T10" fmla="*/ 11 w 319"/>
                <a:gd name="T11" fmla="*/ 258 h 265"/>
                <a:gd name="T12" fmla="*/ 8 w 319"/>
                <a:gd name="T13" fmla="*/ 202 h 265"/>
                <a:gd name="T14" fmla="*/ 152 w 319"/>
                <a:gd name="T15" fmla="*/ 179 h 265"/>
                <a:gd name="T16" fmla="*/ 116 w 319"/>
                <a:gd name="T17" fmla="*/ 205 h 265"/>
                <a:gd name="T18" fmla="*/ 152 w 319"/>
                <a:gd name="T19" fmla="*/ 179 h 265"/>
                <a:gd name="T20" fmla="*/ 157 w 319"/>
                <a:gd name="T21" fmla="*/ 176 h 265"/>
                <a:gd name="T22" fmla="*/ 155 w 319"/>
                <a:gd name="T23" fmla="*/ 177 h 265"/>
                <a:gd name="T24" fmla="*/ 155 w 319"/>
                <a:gd name="T25" fmla="*/ 179 h 265"/>
                <a:gd name="T26" fmla="*/ 156 w 319"/>
                <a:gd name="T27" fmla="*/ 178 h 265"/>
                <a:gd name="T28" fmla="*/ 200 w 319"/>
                <a:gd name="T29" fmla="*/ 150 h 265"/>
                <a:gd name="T30" fmla="*/ 232 w 319"/>
                <a:gd name="T31" fmla="*/ 126 h 265"/>
                <a:gd name="T32" fmla="*/ 201 w 319"/>
                <a:gd name="T33" fmla="*/ 149 h 265"/>
                <a:gd name="T34" fmla="*/ 232 w 319"/>
                <a:gd name="T35" fmla="*/ 126 h 265"/>
                <a:gd name="T36" fmla="*/ 0 w 319"/>
                <a:gd name="T37" fmla="*/ 87 h 265"/>
                <a:gd name="T38" fmla="*/ 6 w 319"/>
                <a:gd name="T39" fmla="*/ 199 h 265"/>
                <a:gd name="T40" fmla="*/ 1 w 319"/>
                <a:gd name="T41" fmla="*/ 116 h 265"/>
                <a:gd name="T42" fmla="*/ 311 w 319"/>
                <a:gd name="T43" fmla="*/ 69 h 265"/>
                <a:gd name="T44" fmla="*/ 314 w 319"/>
                <a:gd name="T45" fmla="*/ 72 h 265"/>
                <a:gd name="T46" fmla="*/ 297 w 319"/>
                <a:gd name="T47" fmla="*/ 83 h 265"/>
                <a:gd name="T48" fmla="*/ 282 w 319"/>
                <a:gd name="T49" fmla="*/ 93 h 265"/>
                <a:gd name="T50" fmla="*/ 280 w 319"/>
                <a:gd name="T51" fmla="*/ 94 h 265"/>
                <a:gd name="T52" fmla="*/ 256 w 319"/>
                <a:gd name="T53" fmla="*/ 110 h 265"/>
                <a:gd name="T54" fmla="*/ 243 w 319"/>
                <a:gd name="T55" fmla="*/ 119 h 265"/>
                <a:gd name="T56" fmla="*/ 237 w 319"/>
                <a:gd name="T57" fmla="*/ 123 h 265"/>
                <a:gd name="T58" fmla="*/ 235 w 319"/>
                <a:gd name="T59" fmla="*/ 126 h 265"/>
                <a:gd name="T60" fmla="*/ 239 w 319"/>
                <a:gd name="T61" fmla="*/ 124 h 265"/>
                <a:gd name="T62" fmla="*/ 245 w 319"/>
                <a:gd name="T63" fmla="*/ 120 h 265"/>
                <a:gd name="T64" fmla="*/ 259 w 319"/>
                <a:gd name="T65" fmla="*/ 110 h 265"/>
                <a:gd name="T66" fmla="*/ 283 w 319"/>
                <a:gd name="T67" fmla="*/ 94 h 265"/>
                <a:gd name="T68" fmla="*/ 300 w 319"/>
                <a:gd name="T69" fmla="*/ 83 h 265"/>
                <a:gd name="T70" fmla="*/ 315 w 319"/>
                <a:gd name="T71" fmla="*/ 73 h 265"/>
                <a:gd name="T72" fmla="*/ 319 w 319"/>
                <a:gd name="T73" fmla="*/ 71 h 265"/>
                <a:gd name="T74" fmla="*/ 311 w 319"/>
                <a:gd name="T75" fmla="*/ 69 h 265"/>
                <a:gd name="T76" fmla="*/ 0 w 319"/>
                <a:gd name="T77" fmla="*/ 43 h 265"/>
                <a:gd name="T78" fmla="*/ 0 w 319"/>
                <a:gd name="T79" fmla="*/ 57 h 265"/>
                <a:gd name="T80" fmla="*/ 1 w 319"/>
                <a:gd name="T81" fmla="*/ 45 h 265"/>
                <a:gd name="T82" fmla="*/ 1 w 319"/>
                <a:gd name="T83" fmla="*/ 13 h 265"/>
                <a:gd name="T84" fmla="*/ 16 w 319"/>
                <a:gd name="T85" fmla="*/ 0 h 265"/>
                <a:gd name="T86" fmla="*/ 114 w 319"/>
                <a:gd name="T87" fmla="*/ 24 h 265"/>
                <a:gd name="T88" fmla="*/ 155 w 319"/>
                <a:gd name="T89" fmla="*/ 34 h 265"/>
                <a:gd name="T90" fmla="*/ 200 w 319"/>
                <a:gd name="T91" fmla="*/ 45 h 265"/>
                <a:gd name="T92" fmla="*/ 230 w 319"/>
                <a:gd name="T93" fmla="*/ 52 h 265"/>
                <a:gd name="T94" fmla="*/ 276 w 319"/>
                <a:gd name="T95" fmla="*/ 63 h 265"/>
                <a:gd name="T96" fmla="*/ 293 w 319"/>
                <a:gd name="T97" fmla="*/ 67 h 265"/>
                <a:gd name="T98" fmla="*/ 306 w 319"/>
                <a:gd name="T99" fmla="*/ 70 h 265"/>
                <a:gd name="T100" fmla="*/ 306 w 319"/>
                <a:gd name="T101" fmla="*/ 68 h 265"/>
                <a:gd name="T102" fmla="*/ 276 w 319"/>
                <a:gd name="T103" fmla="*/ 61 h 265"/>
                <a:gd name="T104" fmla="*/ 229 w 319"/>
                <a:gd name="T105" fmla="*/ 50 h 265"/>
                <a:gd name="T106" fmla="*/ 198 w 319"/>
                <a:gd name="T107" fmla="*/ 42 h 265"/>
                <a:gd name="T108" fmla="*/ 155 w 319"/>
                <a:gd name="T109" fmla="*/ 32 h 265"/>
                <a:gd name="T110" fmla="*/ 114 w 319"/>
                <a:gd name="T111" fmla="*/ 2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9" h="265">
                  <a:moveTo>
                    <a:pt x="89" y="221"/>
                  </a:moveTo>
                  <a:cubicBezTo>
                    <a:pt x="25" y="263"/>
                    <a:pt x="25" y="263"/>
                    <a:pt x="25" y="263"/>
                  </a:cubicBezTo>
                  <a:cubicBezTo>
                    <a:pt x="25" y="264"/>
                    <a:pt x="25" y="264"/>
                    <a:pt x="26" y="265"/>
                  </a:cubicBezTo>
                  <a:cubicBezTo>
                    <a:pt x="92" y="221"/>
                    <a:pt x="92" y="221"/>
                    <a:pt x="92" y="221"/>
                  </a:cubicBezTo>
                  <a:cubicBezTo>
                    <a:pt x="89" y="221"/>
                    <a:pt x="89" y="221"/>
                    <a:pt x="89" y="221"/>
                  </a:cubicBezTo>
                  <a:moveTo>
                    <a:pt x="113" y="205"/>
                  </a:moveTo>
                  <a:cubicBezTo>
                    <a:pt x="91" y="219"/>
                    <a:pt x="91" y="219"/>
                    <a:pt x="91" y="219"/>
                  </a:cubicBezTo>
                  <a:cubicBezTo>
                    <a:pt x="94" y="220"/>
                    <a:pt x="94" y="220"/>
                    <a:pt x="94" y="220"/>
                  </a:cubicBezTo>
                  <a:cubicBezTo>
                    <a:pt x="114" y="206"/>
                    <a:pt x="114" y="206"/>
                    <a:pt x="114" y="206"/>
                  </a:cubicBezTo>
                  <a:cubicBezTo>
                    <a:pt x="113" y="205"/>
                    <a:pt x="113" y="205"/>
                    <a:pt x="113" y="205"/>
                  </a:cubicBezTo>
                  <a:moveTo>
                    <a:pt x="7" y="201"/>
                  </a:moveTo>
                  <a:cubicBezTo>
                    <a:pt x="11" y="258"/>
                    <a:pt x="11" y="258"/>
                    <a:pt x="11" y="258"/>
                  </a:cubicBezTo>
                  <a:cubicBezTo>
                    <a:pt x="12" y="258"/>
                    <a:pt x="13" y="258"/>
                    <a:pt x="13" y="258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7" y="201"/>
                    <a:pt x="7" y="201"/>
                    <a:pt x="7" y="201"/>
                  </a:cubicBezTo>
                  <a:moveTo>
                    <a:pt x="152" y="179"/>
                  </a:moveTo>
                  <a:cubicBezTo>
                    <a:pt x="114" y="204"/>
                    <a:pt x="114" y="204"/>
                    <a:pt x="114" y="204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54" y="180"/>
                    <a:pt x="154" y="180"/>
                    <a:pt x="154" y="180"/>
                  </a:cubicBezTo>
                  <a:cubicBezTo>
                    <a:pt x="152" y="179"/>
                    <a:pt x="152" y="179"/>
                    <a:pt x="152" y="179"/>
                  </a:cubicBezTo>
                  <a:moveTo>
                    <a:pt x="200" y="148"/>
                  </a:moveTo>
                  <a:cubicBezTo>
                    <a:pt x="157" y="176"/>
                    <a:pt x="157" y="176"/>
                    <a:pt x="157" y="176"/>
                  </a:cubicBezTo>
                  <a:cubicBezTo>
                    <a:pt x="157" y="176"/>
                    <a:pt x="157" y="176"/>
                    <a:pt x="157" y="176"/>
                  </a:cubicBezTo>
                  <a:cubicBezTo>
                    <a:pt x="155" y="177"/>
                    <a:pt x="155" y="177"/>
                    <a:pt x="155" y="177"/>
                  </a:cubicBezTo>
                  <a:cubicBezTo>
                    <a:pt x="154" y="178"/>
                    <a:pt x="154" y="178"/>
                    <a:pt x="154" y="178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58" y="177"/>
                    <a:pt x="158" y="177"/>
                    <a:pt x="158" y="177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0" y="148"/>
                    <a:pt x="200" y="148"/>
                    <a:pt x="200" y="148"/>
                  </a:cubicBezTo>
                  <a:moveTo>
                    <a:pt x="232" y="126"/>
                  </a:moveTo>
                  <a:cubicBezTo>
                    <a:pt x="201" y="146"/>
                    <a:pt x="201" y="146"/>
                    <a:pt x="201" y="146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34" y="127"/>
                    <a:pt x="234" y="127"/>
                    <a:pt x="234" y="127"/>
                  </a:cubicBezTo>
                  <a:cubicBezTo>
                    <a:pt x="232" y="126"/>
                    <a:pt x="232" y="126"/>
                    <a:pt x="232" y="126"/>
                  </a:cubicBezTo>
                  <a:moveTo>
                    <a:pt x="1" y="87"/>
                  </a:moveTo>
                  <a:cubicBezTo>
                    <a:pt x="1" y="87"/>
                    <a:pt x="0" y="87"/>
                    <a:pt x="0" y="87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87"/>
                    <a:pt x="1" y="87"/>
                    <a:pt x="1" y="87"/>
                  </a:cubicBezTo>
                  <a:moveTo>
                    <a:pt x="311" y="69"/>
                  </a:moveTo>
                  <a:cubicBezTo>
                    <a:pt x="309" y="70"/>
                    <a:pt x="309" y="70"/>
                    <a:pt x="309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299" y="82"/>
                    <a:pt x="299" y="82"/>
                    <a:pt x="299" y="82"/>
                  </a:cubicBezTo>
                  <a:cubicBezTo>
                    <a:pt x="297" y="83"/>
                    <a:pt x="297" y="83"/>
                    <a:pt x="297" y="83"/>
                  </a:cubicBezTo>
                  <a:cubicBezTo>
                    <a:pt x="284" y="92"/>
                    <a:pt x="284" y="92"/>
                    <a:pt x="284" y="92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6" y="110"/>
                    <a:pt x="256" y="110"/>
                    <a:pt x="256" y="110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3" y="119"/>
                    <a:pt x="243" y="119"/>
                    <a:pt x="243" y="119"/>
                  </a:cubicBezTo>
                  <a:cubicBezTo>
                    <a:pt x="239" y="122"/>
                    <a:pt x="239" y="122"/>
                    <a:pt x="239" y="122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4" y="125"/>
                    <a:pt x="234" y="125"/>
                    <a:pt x="234" y="125"/>
                  </a:cubicBezTo>
                  <a:cubicBezTo>
                    <a:pt x="235" y="126"/>
                    <a:pt x="235" y="126"/>
                    <a:pt x="235" y="126"/>
                  </a:cubicBezTo>
                  <a:cubicBezTo>
                    <a:pt x="237" y="125"/>
                    <a:pt x="237" y="125"/>
                    <a:pt x="237" y="125"/>
                  </a:cubicBezTo>
                  <a:cubicBezTo>
                    <a:pt x="239" y="124"/>
                    <a:pt x="239" y="124"/>
                    <a:pt x="239" y="124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45" y="120"/>
                    <a:pt x="245" y="120"/>
                    <a:pt x="245" y="120"/>
                  </a:cubicBezTo>
                  <a:cubicBezTo>
                    <a:pt x="257" y="111"/>
                    <a:pt x="257" y="111"/>
                    <a:pt x="257" y="111"/>
                  </a:cubicBezTo>
                  <a:cubicBezTo>
                    <a:pt x="259" y="110"/>
                    <a:pt x="259" y="110"/>
                    <a:pt x="259" y="110"/>
                  </a:cubicBezTo>
                  <a:cubicBezTo>
                    <a:pt x="282" y="95"/>
                    <a:pt x="282" y="95"/>
                    <a:pt x="282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302" y="82"/>
                    <a:pt x="302" y="82"/>
                    <a:pt x="302" y="82"/>
                  </a:cubicBezTo>
                  <a:cubicBezTo>
                    <a:pt x="315" y="73"/>
                    <a:pt x="315" y="73"/>
                    <a:pt x="315" y="73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1" y="69"/>
                    <a:pt x="311" y="69"/>
                    <a:pt x="311" y="69"/>
                  </a:cubicBezTo>
                  <a:moveTo>
                    <a:pt x="0" y="1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1" y="57"/>
                    <a:pt x="1" y="57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moveTo>
                    <a:pt x="16" y="0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1" y="52"/>
                    <a:pt x="231" y="52"/>
                    <a:pt x="231" y="52"/>
                  </a:cubicBezTo>
                  <a:cubicBezTo>
                    <a:pt x="276" y="63"/>
                    <a:pt x="276" y="63"/>
                    <a:pt x="276" y="63"/>
                  </a:cubicBezTo>
                  <a:cubicBezTo>
                    <a:pt x="278" y="63"/>
                    <a:pt x="278" y="63"/>
                    <a:pt x="278" y="63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06" y="68"/>
                    <a:pt x="306" y="68"/>
                    <a:pt x="306" y="68"/>
                  </a:cubicBezTo>
                  <a:cubicBezTo>
                    <a:pt x="278" y="61"/>
                    <a:pt x="278" y="61"/>
                    <a:pt x="278" y="61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50"/>
                    <a:pt x="229" y="50"/>
                    <a:pt x="229" y="50"/>
                  </a:cubicBezTo>
                  <a:cubicBezTo>
                    <a:pt x="201" y="43"/>
                    <a:pt x="201" y="43"/>
                    <a:pt x="201" y="43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8" name="Freeform 68"/>
            <p:cNvSpPr>
              <a:spLocks noEditPoints="1"/>
            </p:cNvSpPr>
            <p:nvPr/>
          </p:nvSpPr>
          <p:spPr bwMode="auto">
            <a:xfrm>
              <a:off x="6870933" y="3314614"/>
              <a:ext cx="1325705" cy="1092962"/>
            </a:xfrm>
            <a:custGeom>
              <a:avLst/>
              <a:gdLst>
                <a:gd name="T0" fmla="*/ 77 w 313"/>
                <a:gd name="T1" fmla="*/ 283 h 283"/>
                <a:gd name="T2" fmla="*/ 99 w 313"/>
                <a:gd name="T3" fmla="*/ 254 h 283"/>
                <a:gd name="T4" fmla="*/ 32 w 313"/>
                <a:gd name="T5" fmla="*/ 239 h 283"/>
                <a:gd name="T6" fmla="*/ 103 w 313"/>
                <a:gd name="T7" fmla="*/ 249 h 283"/>
                <a:gd name="T8" fmla="*/ 104 w 313"/>
                <a:gd name="T9" fmla="*/ 250 h 283"/>
                <a:gd name="T10" fmla="*/ 115 w 313"/>
                <a:gd name="T11" fmla="*/ 234 h 283"/>
                <a:gd name="T12" fmla="*/ 0 w 313"/>
                <a:gd name="T13" fmla="*/ 207 h 283"/>
                <a:gd name="T14" fmla="*/ 6 w 313"/>
                <a:gd name="T15" fmla="*/ 212 h 283"/>
                <a:gd name="T16" fmla="*/ 8 w 313"/>
                <a:gd name="T17" fmla="*/ 211 h 283"/>
                <a:gd name="T18" fmla="*/ 40 w 313"/>
                <a:gd name="T19" fmla="*/ 183 h 283"/>
                <a:gd name="T20" fmla="*/ 49 w 313"/>
                <a:gd name="T21" fmla="*/ 174 h 283"/>
                <a:gd name="T22" fmla="*/ 43 w 313"/>
                <a:gd name="T23" fmla="*/ 178 h 283"/>
                <a:gd name="T24" fmla="*/ 44 w 313"/>
                <a:gd name="T25" fmla="*/ 180 h 283"/>
                <a:gd name="T26" fmla="*/ 49 w 313"/>
                <a:gd name="T27" fmla="*/ 177 h 283"/>
                <a:gd name="T28" fmla="*/ 118 w 313"/>
                <a:gd name="T29" fmla="*/ 129 h 283"/>
                <a:gd name="T30" fmla="*/ 120 w 313"/>
                <a:gd name="T31" fmla="*/ 130 h 283"/>
                <a:gd name="T32" fmla="*/ 266 w 313"/>
                <a:gd name="T33" fmla="*/ 30 h 283"/>
                <a:gd name="T34" fmla="*/ 254 w 313"/>
                <a:gd name="T35" fmla="*/ 39 h 283"/>
                <a:gd name="T36" fmla="*/ 236 w 313"/>
                <a:gd name="T37" fmla="*/ 51 h 283"/>
                <a:gd name="T38" fmla="*/ 200 w 313"/>
                <a:gd name="T39" fmla="*/ 74 h 283"/>
                <a:gd name="T40" fmla="*/ 178 w 313"/>
                <a:gd name="T41" fmla="*/ 89 h 283"/>
                <a:gd name="T42" fmla="*/ 170 w 313"/>
                <a:gd name="T43" fmla="*/ 95 h 283"/>
                <a:gd name="T44" fmla="*/ 144 w 313"/>
                <a:gd name="T45" fmla="*/ 111 h 283"/>
                <a:gd name="T46" fmla="*/ 131 w 313"/>
                <a:gd name="T47" fmla="*/ 120 h 283"/>
                <a:gd name="T48" fmla="*/ 122 w 313"/>
                <a:gd name="T49" fmla="*/ 129 h 283"/>
                <a:gd name="T50" fmla="*/ 134 w 313"/>
                <a:gd name="T51" fmla="*/ 120 h 283"/>
                <a:gd name="T52" fmla="*/ 147 w 313"/>
                <a:gd name="T53" fmla="*/ 112 h 283"/>
                <a:gd name="T54" fmla="*/ 173 w 313"/>
                <a:gd name="T55" fmla="*/ 94 h 283"/>
                <a:gd name="T56" fmla="*/ 184 w 313"/>
                <a:gd name="T57" fmla="*/ 87 h 283"/>
                <a:gd name="T58" fmla="*/ 204 w 313"/>
                <a:gd name="T59" fmla="*/ 74 h 283"/>
                <a:gd name="T60" fmla="*/ 253 w 313"/>
                <a:gd name="T61" fmla="*/ 42 h 283"/>
                <a:gd name="T62" fmla="*/ 262 w 313"/>
                <a:gd name="T63" fmla="*/ 36 h 283"/>
                <a:gd name="T64" fmla="*/ 269 w 313"/>
                <a:gd name="T65" fmla="*/ 31 h 283"/>
                <a:gd name="T66" fmla="*/ 303 w 313"/>
                <a:gd name="T67" fmla="*/ 8 h 283"/>
                <a:gd name="T68" fmla="*/ 313 w 313"/>
                <a:gd name="T69" fmla="*/ 0 h 283"/>
                <a:gd name="T70" fmla="*/ 298 w 313"/>
                <a:gd name="T71" fmla="*/ 10 h 283"/>
                <a:gd name="T72" fmla="*/ 287 w 313"/>
                <a:gd name="T73" fmla="*/ 17 h 283"/>
                <a:gd name="T74" fmla="*/ 300 w 313"/>
                <a:gd name="T75" fmla="*/ 10 h 283"/>
                <a:gd name="T76" fmla="*/ 300 w 313"/>
                <a:gd name="T77" fmla="*/ 12 h 283"/>
                <a:gd name="T78" fmla="*/ 280 w 313"/>
                <a:gd name="T79" fmla="*/ 36 h 283"/>
                <a:gd name="T80" fmla="*/ 275 w 313"/>
                <a:gd name="T81" fmla="*/ 42 h 283"/>
                <a:gd name="T82" fmla="*/ 271 w 313"/>
                <a:gd name="T83" fmla="*/ 47 h 283"/>
                <a:gd name="T84" fmla="*/ 262 w 313"/>
                <a:gd name="T85" fmla="*/ 58 h 283"/>
                <a:gd name="T86" fmla="*/ 244 w 313"/>
                <a:gd name="T87" fmla="*/ 80 h 283"/>
                <a:gd name="T88" fmla="*/ 233 w 313"/>
                <a:gd name="T89" fmla="*/ 92 h 283"/>
                <a:gd name="T90" fmla="*/ 202 w 313"/>
                <a:gd name="T91" fmla="*/ 130 h 283"/>
                <a:gd name="T92" fmla="*/ 183 w 313"/>
                <a:gd name="T93" fmla="*/ 153 h 283"/>
                <a:gd name="T94" fmla="*/ 150 w 313"/>
                <a:gd name="T95" fmla="*/ 193 h 283"/>
                <a:gd name="T96" fmla="*/ 132 w 313"/>
                <a:gd name="T97" fmla="*/ 215 h 283"/>
                <a:gd name="T98" fmla="*/ 134 w 313"/>
                <a:gd name="T99" fmla="*/ 214 h 283"/>
                <a:gd name="T100" fmla="*/ 150 w 313"/>
                <a:gd name="T101" fmla="*/ 195 h 283"/>
                <a:gd name="T102" fmla="*/ 185 w 313"/>
                <a:gd name="T103" fmla="*/ 153 h 283"/>
                <a:gd name="T104" fmla="*/ 205 w 313"/>
                <a:gd name="T105" fmla="*/ 130 h 283"/>
                <a:gd name="T106" fmla="*/ 237 w 313"/>
                <a:gd name="T107" fmla="*/ 91 h 283"/>
                <a:gd name="T108" fmla="*/ 247 w 313"/>
                <a:gd name="T109" fmla="*/ 78 h 283"/>
                <a:gd name="T110" fmla="*/ 264 w 313"/>
                <a:gd name="T111" fmla="*/ 58 h 283"/>
                <a:gd name="T112" fmla="*/ 274 w 313"/>
                <a:gd name="T113" fmla="*/ 47 h 283"/>
                <a:gd name="T114" fmla="*/ 278 w 313"/>
                <a:gd name="T115" fmla="*/ 41 h 283"/>
                <a:gd name="T116" fmla="*/ 282 w 313"/>
                <a:gd name="T117" fmla="*/ 37 h 283"/>
                <a:gd name="T118" fmla="*/ 302 w 313"/>
                <a:gd name="T119" fmla="*/ 12 h 283"/>
                <a:gd name="T120" fmla="*/ 311 w 313"/>
                <a:gd name="T121" fmla="*/ 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3" h="283">
                  <a:moveTo>
                    <a:pt x="32" y="239"/>
                  </a:moveTo>
                  <a:cubicBezTo>
                    <a:pt x="76" y="282"/>
                    <a:pt x="76" y="282"/>
                    <a:pt x="76" y="282"/>
                  </a:cubicBezTo>
                  <a:cubicBezTo>
                    <a:pt x="77" y="283"/>
                    <a:pt x="77" y="283"/>
                    <a:pt x="77" y="283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101" y="255"/>
                    <a:pt x="101" y="255"/>
                    <a:pt x="101" y="255"/>
                  </a:cubicBezTo>
                  <a:cubicBezTo>
                    <a:pt x="99" y="254"/>
                    <a:pt x="99" y="254"/>
                    <a:pt x="99" y="254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36" y="239"/>
                    <a:pt x="36" y="239"/>
                    <a:pt x="36" y="239"/>
                  </a:cubicBezTo>
                  <a:cubicBezTo>
                    <a:pt x="32" y="239"/>
                    <a:pt x="32" y="239"/>
                    <a:pt x="32" y="239"/>
                  </a:cubicBezTo>
                  <a:moveTo>
                    <a:pt x="115" y="234"/>
                  </a:moveTo>
                  <a:cubicBezTo>
                    <a:pt x="104" y="247"/>
                    <a:pt x="104" y="247"/>
                    <a:pt x="104" y="247"/>
                  </a:cubicBezTo>
                  <a:cubicBezTo>
                    <a:pt x="103" y="249"/>
                    <a:pt x="103" y="249"/>
                    <a:pt x="103" y="249"/>
                  </a:cubicBezTo>
                  <a:cubicBezTo>
                    <a:pt x="100" y="253"/>
                    <a:pt x="100" y="253"/>
                    <a:pt x="100" y="253"/>
                  </a:cubicBezTo>
                  <a:cubicBezTo>
                    <a:pt x="102" y="253"/>
                    <a:pt x="102" y="253"/>
                    <a:pt x="102" y="253"/>
                  </a:cubicBezTo>
                  <a:cubicBezTo>
                    <a:pt x="104" y="250"/>
                    <a:pt x="104" y="250"/>
                    <a:pt x="104" y="250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15" y="234"/>
                    <a:pt x="115" y="234"/>
                    <a:pt x="115" y="234"/>
                  </a:cubicBezTo>
                  <a:moveTo>
                    <a:pt x="39" y="181"/>
                  </a:moveTo>
                  <a:cubicBezTo>
                    <a:pt x="2" y="206"/>
                    <a:pt x="2" y="206"/>
                    <a:pt x="2" y="20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30" y="236"/>
                    <a:pt x="30" y="236"/>
                    <a:pt x="30" y="236"/>
                  </a:cubicBezTo>
                  <a:cubicBezTo>
                    <a:pt x="33" y="237"/>
                    <a:pt x="33" y="237"/>
                    <a:pt x="33" y="237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3" y="207"/>
                    <a:pt x="3" y="207"/>
                    <a:pt x="3" y="207"/>
                  </a:cubicBezTo>
                  <a:cubicBezTo>
                    <a:pt x="40" y="183"/>
                    <a:pt x="40" y="183"/>
                    <a:pt x="40" y="183"/>
                  </a:cubicBezTo>
                  <a:cubicBezTo>
                    <a:pt x="39" y="181"/>
                    <a:pt x="39" y="181"/>
                    <a:pt x="39" y="181"/>
                  </a:cubicBezTo>
                  <a:moveTo>
                    <a:pt x="92" y="146"/>
                  </a:moveTo>
                  <a:cubicBezTo>
                    <a:pt x="49" y="174"/>
                    <a:pt x="49" y="174"/>
                    <a:pt x="49" y="174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4" y="180"/>
                    <a:pt x="44" y="180"/>
                    <a:pt x="44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49" y="177"/>
                    <a:pt x="49" y="177"/>
                    <a:pt x="49" y="177"/>
                  </a:cubicBezTo>
                  <a:cubicBezTo>
                    <a:pt x="92" y="149"/>
                    <a:pt x="92" y="149"/>
                    <a:pt x="92" y="149"/>
                  </a:cubicBezTo>
                  <a:cubicBezTo>
                    <a:pt x="92" y="146"/>
                    <a:pt x="92" y="146"/>
                    <a:pt x="92" y="146"/>
                  </a:cubicBezTo>
                  <a:moveTo>
                    <a:pt x="118" y="129"/>
                  </a:moveTo>
                  <a:cubicBezTo>
                    <a:pt x="93" y="145"/>
                    <a:pt x="93" y="145"/>
                    <a:pt x="93" y="145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120" y="130"/>
                    <a:pt x="120" y="130"/>
                    <a:pt x="120" y="130"/>
                  </a:cubicBezTo>
                  <a:cubicBezTo>
                    <a:pt x="118" y="129"/>
                    <a:pt x="118" y="129"/>
                    <a:pt x="118" y="129"/>
                  </a:cubicBezTo>
                  <a:moveTo>
                    <a:pt x="267" y="30"/>
                  </a:moveTo>
                  <a:cubicBezTo>
                    <a:pt x="266" y="30"/>
                    <a:pt x="266" y="30"/>
                    <a:pt x="266" y="30"/>
                  </a:cubicBezTo>
                  <a:cubicBezTo>
                    <a:pt x="262" y="34"/>
                    <a:pt x="262" y="34"/>
                    <a:pt x="262" y="34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54" y="39"/>
                    <a:pt x="254" y="39"/>
                    <a:pt x="254" y="39"/>
                  </a:cubicBezTo>
                  <a:cubicBezTo>
                    <a:pt x="252" y="40"/>
                    <a:pt x="252" y="40"/>
                    <a:pt x="252" y="40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36" y="51"/>
                    <a:pt x="236" y="51"/>
                    <a:pt x="236" y="51"/>
                  </a:cubicBezTo>
                  <a:cubicBezTo>
                    <a:pt x="234" y="52"/>
                    <a:pt x="234" y="52"/>
                    <a:pt x="234" y="5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181" y="87"/>
                    <a:pt x="181" y="87"/>
                    <a:pt x="181" y="87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3" y="92"/>
                    <a:pt x="173" y="92"/>
                    <a:pt x="173" y="92"/>
                  </a:cubicBezTo>
                  <a:cubicBezTo>
                    <a:pt x="170" y="95"/>
                    <a:pt x="170" y="95"/>
                    <a:pt x="170" y="95"/>
                  </a:cubicBezTo>
                  <a:cubicBezTo>
                    <a:pt x="168" y="96"/>
                    <a:pt x="168" y="96"/>
                    <a:pt x="168" y="96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2" y="129"/>
                    <a:pt x="122" y="129"/>
                    <a:pt x="122" y="129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5" y="93"/>
                    <a:pt x="175" y="93"/>
                    <a:pt x="175" y="93"/>
                  </a:cubicBezTo>
                  <a:cubicBezTo>
                    <a:pt x="181" y="89"/>
                    <a:pt x="181" y="89"/>
                    <a:pt x="181" y="89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201" y="76"/>
                    <a:pt x="201" y="76"/>
                    <a:pt x="201" y="76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204" y="74"/>
                    <a:pt x="204" y="74"/>
                    <a:pt x="204" y="7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6" y="53"/>
                    <a:pt x="236" y="53"/>
                    <a:pt x="236" y="53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254" y="41"/>
                    <a:pt x="254" y="41"/>
                    <a:pt x="254" y="41"/>
                  </a:cubicBezTo>
                  <a:cubicBezTo>
                    <a:pt x="256" y="39"/>
                    <a:pt x="256" y="39"/>
                    <a:pt x="256" y="39"/>
                  </a:cubicBezTo>
                  <a:cubicBezTo>
                    <a:pt x="262" y="36"/>
                    <a:pt x="262" y="36"/>
                    <a:pt x="262" y="36"/>
                  </a:cubicBezTo>
                  <a:cubicBezTo>
                    <a:pt x="263" y="35"/>
                    <a:pt x="263" y="35"/>
                    <a:pt x="263" y="35"/>
                  </a:cubicBezTo>
                  <a:cubicBezTo>
                    <a:pt x="268" y="31"/>
                    <a:pt x="268" y="31"/>
                    <a:pt x="268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0"/>
                    <a:pt x="268" y="30"/>
                    <a:pt x="267" y="30"/>
                  </a:cubicBezTo>
                  <a:moveTo>
                    <a:pt x="303" y="8"/>
                  </a:move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8"/>
                    <a:pt x="303" y="8"/>
                  </a:cubicBezTo>
                  <a:moveTo>
                    <a:pt x="313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2" y="7"/>
                    <a:pt x="302" y="7"/>
                    <a:pt x="302" y="7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5" y="11"/>
                    <a:pt x="295" y="11"/>
                    <a:pt x="295" y="11"/>
                  </a:cubicBezTo>
                  <a:cubicBezTo>
                    <a:pt x="288" y="16"/>
                    <a:pt x="288" y="16"/>
                    <a:pt x="288" y="16"/>
                  </a:cubicBezTo>
                  <a:cubicBezTo>
                    <a:pt x="287" y="17"/>
                    <a:pt x="287" y="17"/>
                    <a:pt x="287" y="17"/>
                  </a:cubicBezTo>
                  <a:cubicBezTo>
                    <a:pt x="287" y="17"/>
                    <a:pt x="287" y="18"/>
                    <a:pt x="288" y="19"/>
                  </a:cubicBezTo>
                  <a:cubicBezTo>
                    <a:pt x="298" y="12"/>
                    <a:pt x="298" y="12"/>
                    <a:pt x="298" y="12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0" y="12"/>
                    <a:pt x="300" y="12"/>
                    <a:pt x="300" y="12"/>
                  </a:cubicBezTo>
                  <a:cubicBezTo>
                    <a:pt x="283" y="33"/>
                    <a:pt x="283" y="33"/>
                    <a:pt x="283" y="33"/>
                  </a:cubicBezTo>
                  <a:cubicBezTo>
                    <a:pt x="281" y="34"/>
                    <a:pt x="281" y="34"/>
                    <a:pt x="281" y="34"/>
                  </a:cubicBezTo>
                  <a:cubicBezTo>
                    <a:pt x="280" y="36"/>
                    <a:pt x="280" y="36"/>
                    <a:pt x="280" y="36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1" y="47"/>
                    <a:pt x="271" y="47"/>
                    <a:pt x="271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68" y="51"/>
                    <a:pt x="268" y="51"/>
                    <a:pt x="268" y="51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0" y="60"/>
                    <a:pt x="260" y="60"/>
                    <a:pt x="260" y="60"/>
                  </a:cubicBezTo>
                  <a:cubicBezTo>
                    <a:pt x="245" y="78"/>
                    <a:pt x="245" y="78"/>
                    <a:pt x="245" y="78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4" y="91"/>
                    <a:pt x="234" y="91"/>
                    <a:pt x="234" y="91"/>
                  </a:cubicBezTo>
                  <a:cubicBezTo>
                    <a:pt x="233" y="92"/>
                    <a:pt x="233" y="92"/>
                    <a:pt x="233" y="92"/>
                  </a:cubicBezTo>
                  <a:cubicBezTo>
                    <a:pt x="231" y="95"/>
                    <a:pt x="231" y="95"/>
                    <a:pt x="231" y="95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4" y="151"/>
                    <a:pt x="184" y="151"/>
                    <a:pt x="184" y="151"/>
                  </a:cubicBezTo>
                  <a:cubicBezTo>
                    <a:pt x="183" y="153"/>
                    <a:pt x="183" y="153"/>
                    <a:pt x="183" y="153"/>
                  </a:cubicBezTo>
                  <a:cubicBezTo>
                    <a:pt x="182" y="154"/>
                    <a:pt x="182" y="154"/>
                    <a:pt x="182" y="154"/>
                  </a:cubicBezTo>
                  <a:cubicBezTo>
                    <a:pt x="180" y="156"/>
                    <a:pt x="180" y="156"/>
                    <a:pt x="180" y="156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33" y="212"/>
                    <a:pt x="133" y="212"/>
                    <a:pt x="133" y="212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34" y="214"/>
                    <a:pt x="134" y="214"/>
                    <a:pt x="134" y="214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49" y="197"/>
                    <a:pt x="149" y="197"/>
                    <a:pt x="149" y="197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86" y="152"/>
                    <a:pt x="186" y="152"/>
                    <a:pt x="186" y="152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31" y="98"/>
                    <a:pt x="231" y="98"/>
                    <a:pt x="231" y="98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37" y="91"/>
                    <a:pt x="237" y="91"/>
                    <a:pt x="237" y="91"/>
                  </a:cubicBezTo>
                  <a:cubicBezTo>
                    <a:pt x="238" y="89"/>
                    <a:pt x="238" y="89"/>
                    <a:pt x="238" y="89"/>
                  </a:cubicBezTo>
                  <a:cubicBezTo>
                    <a:pt x="246" y="80"/>
                    <a:pt x="246" y="80"/>
                    <a:pt x="246" y="80"/>
                  </a:cubicBezTo>
                  <a:cubicBezTo>
                    <a:pt x="247" y="78"/>
                    <a:pt x="247" y="78"/>
                    <a:pt x="247" y="78"/>
                  </a:cubicBezTo>
                  <a:cubicBezTo>
                    <a:pt x="261" y="61"/>
                    <a:pt x="261" y="61"/>
                    <a:pt x="261" y="61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4" y="58"/>
                    <a:pt x="264" y="58"/>
                    <a:pt x="264" y="58"/>
                  </a:cubicBezTo>
                  <a:cubicBezTo>
                    <a:pt x="269" y="52"/>
                    <a:pt x="269" y="52"/>
                    <a:pt x="269" y="52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74" y="47"/>
                    <a:pt x="274" y="47"/>
                    <a:pt x="274" y="47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6" y="44"/>
                    <a:pt x="276" y="44"/>
                    <a:pt x="276" y="44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80" y="40"/>
                    <a:pt x="280" y="40"/>
                    <a:pt x="280" y="40"/>
                  </a:cubicBezTo>
                  <a:cubicBezTo>
                    <a:pt x="281" y="37"/>
                    <a:pt x="281" y="37"/>
                    <a:pt x="281" y="37"/>
                  </a:cubicBezTo>
                  <a:cubicBezTo>
                    <a:pt x="282" y="37"/>
                    <a:pt x="282" y="37"/>
                    <a:pt x="282" y="37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11" y="2"/>
                    <a:pt x="311" y="2"/>
                    <a:pt x="311" y="2"/>
                  </a:cubicBez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9" name="Freeform 69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close/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close/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close/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close/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close/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close/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close/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0" name="Freeform 70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1" name="Freeform 71"/>
            <p:cNvSpPr>
              <a:spLocks noEditPoints="1"/>
            </p:cNvSpPr>
            <p:nvPr/>
          </p:nvSpPr>
          <p:spPr bwMode="auto">
            <a:xfrm>
              <a:off x="10178931" y="3530928"/>
              <a:ext cx="792561" cy="705871"/>
            </a:xfrm>
            <a:custGeom>
              <a:avLst/>
              <a:gdLst>
                <a:gd name="T0" fmla="*/ 182 w 187"/>
                <a:gd name="T1" fmla="*/ 168 h 183"/>
                <a:gd name="T2" fmla="*/ 184 w 187"/>
                <a:gd name="T3" fmla="*/ 179 h 183"/>
                <a:gd name="T4" fmla="*/ 182 w 187"/>
                <a:gd name="T5" fmla="*/ 165 h 183"/>
                <a:gd name="T6" fmla="*/ 125 w 187"/>
                <a:gd name="T7" fmla="*/ 61 h 183"/>
                <a:gd name="T8" fmla="*/ 134 w 187"/>
                <a:gd name="T9" fmla="*/ 66 h 183"/>
                <a:gd name="T10" fmla="*/ 150 w 187"/>
                <a:gd name="T11" fmla="*/ 73 h 183"/>
                <a:gd name="T12" fmla="*/ 164 w 187"/>
                <a:gd name="T13" fmla="*/ 80 h 183"/>
                <a:gd name="T14" fmla="*/ 185 w 187"/>
                <a:gd name="T15" fmla="*/ 96 h 183"/>
                <a:gd name="T16" fmla="*/ 183 w 187"/>
                <a:gd name="T17" fmla="*/ 148 h 183"/>
                <a:gd name="T18" fmla="*/ 185 w 187"/>
                <a:gd name="T19" fmla="*/ 150 h 183"/>
                <a:gd name="T20" fmla="*/ 187 w 187"/>
                <a:gd name="T21" fmla="*/ 98 h 183"/>
                <a:gd name="T22" fmla="*/ 187 w 187"/>
                <a:gd name="T23" fmla="*/ 89 h 183"/>
                <a:gd name="T24" fmla="*/ 154 w 187"/>
                <a:gd name="T25" fmla="*/ 73 h 183"/>
                <a:gd name="T26" fmla="*/ 138 w 187"/>
                <a:gd name="T27" fmla="*/ 65 h 183"/>
                <a:gd name="T28" fmla="*/ 127 w 187"/>
                <a:gd name="T29" fmla="*/ 60 h 183"/>
                <a:gd name="T30" fmla="*/ 121 w 187"/>
                <a:gd name="T31" fmla="*/ 58 h 183"/>
                <a:gd name="T32" fmla="*/ 7 w 187"/>
                <a:gd name="T33" fmla="*/ 7 h 183"/>
                <a:gd name="T34" fmla="*/ 24 w 187"/>
                <a:gd name="T35" fmla="*/ 25 h 183"/>
                <a:gd name="T36" fmla="*/ 51 w 187"/>
                <a:gd name="T37" fmla="*/ 53 h 183"/>
                <a:gd name="T38" fmla="*/ 62 w 187"/>
                <a:gd name="T39" fmla="*/ 65 h 183"/>
                <a:gd name="T40" fmla="*/ 69 w 187"/>
                <a:gd name="T41" fmla="*/ 72 h 183"/>
                <a:gd name="T42" fmla="*/ 97 w 187"/>
                <a:gd name="T43" fmla="*/ 101 h 183"/>
                <a:gd name="T44" fmla="*/ 139 w 187"/>
                <a:gd name="T45" fmla="*/ 145 h 183"/>
                <a:gd name="T46" fmla="*/ 176 w 187"/>
                <a:gd name="T47" fmla="*/ 182 h 183"/>
                <a:gd name="T48" fmla="*/ 100 w 187"/>
                <a:gd name="T49" fmla="*/ 102 h 183"/>
                <a:gd name="T50" fmla="*/ 96 w 187"/>
                <a:gd name="T51" fmla="*/ 98 h 183"/>
                <a:gd name="T52" fmla="*/ 67 w 187"/>
                <a:gd name="T53" fmla="*/ 68 h 183"/>
                <a:gd name="T54" fmla="*/ 62 w 187"/>
                <a:gd name="T55" fmla="*/ 63 h 183"/>
                <a:gd name="T56" fmla="*/ 50 w 187"/>
                <a:gd name="T57" fmla="*/ 50 h 183"/>
                <a:gd name="T58" fmla="*/ 26 w 187"/>
                <a:gd name="T59" fmla="*/ 24 h 183"/>
                <a:gd name="T60" fmla="*/ 10 w 187"/>
                <a:gd name="T61" fmla="*/ 8 h 183"/>
                <a:gd name="T62" fmla="*/ 9 w 187"/>
                <a:gd name="T63" fmla="*/ 6 h 183"/>
                <a:gd name="T64" fmla="*/ 28 w 187"/>
                <a:gd name="T65" fmla="*/ 15 h 183"/>
                <a:gd name="T66" fmla="*/ 50 w 187"/>
                <a:gd name="T67" fmla="*/ 26 h 183"/>
                <a:gd name="T68" fmla="*/ 75 w 187"/>
                <a:gd name="T69" fmla="*/ 38 h 183"/>
                <a:gd name="T70" fmla="*/ 92 w 187"/>
                <a:gd name="T71" fmla="*/ 46 h 183"/>
                <a:gd name="T72" fmla="*/ 102 w 187"/>
                <a:gd name="T73" fmla="*/ 50 h 183"/>
                <a:gd name="T74" fmla="*/ 116 w 187"/>
                <a:gd name="T75" fmla="*/ 57 h 183"/>
                <a:gd name="T76" fmla="*/ 113 w 187"/>
                <a:gd name="T77" fmla="*/ 54 h 183"/>
                <a:gd name="T78" fmla="*/ 100 w 187"/>
                <a:gd name="T79" fmla="*/ 47 h 183"/>
                <a:gd name="T80" fmla="*/ 91 w 187"/>
                <a:gd name="T81" fmla="*/ 43 h 183"/>
                <a:gd name="T82" fmla="*/ 76 w 187"/>
                <a:gd name="T83" fmla="*/ 36 h 183"/>
                <a:gd name="T84" fmla="*/ 54 w 187"/>
                <a:gd name="T85" fmla="*/ 26 h 183"/>
                <a:gd name="T86" fmla="*/ 48 w 187"/>
                <a:gd name="T87" fmla="*/ 23 h 183"/>
                <a:gd name="T88" fmla="*/ 23 w 187"/>
                <a:gd name="T89" fmla="*/ 11 h 183"/>
                <a:gd name="T90" fmla="*/ 0 w 187"/>
                <a:gd name="T9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" h="183">
                  <a:moveTo>
                    <a:pt x="182" y="165"/>
                  </a:moveTo>
                  <a:cubicBezTo>
                    <a:pt x="182" y="166"/>
                    <a:pt x="182" y="166"/>
                    <a:pt x="182" y="166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2" y="179"/>
                    <a:pt x="183" y="179"/>
                    <a:pt x="183" y="179"/>
                  </a:cubicBezTo>
                  <a:cubicBezTo>
                    <a:pt x="183" y="179"/>
                    <a:pt x="184" y="179"/>
                    <a:pt x="184" y="179"/>
                  </a:cubicBezTo>
                  <a:cubicBezTo>
                    <a:pt x="184" y="169"/>
                    <a:pt x="184" y="169"/>
                    <a:pt x="184" y="169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2" y="165"/>
                    <a:pt x="182" y="165"/>
                    <a:pt x="182" y="165"/>
                  </a:cubicBezTo>
                  <a:moveTo>
                    <a:pt x="121" y="58"/>
                  </a:moveTo>
                  <a:cubicBezTo>
                    <a:pt x="121" y="59"/>
                    <a:pt x="121" y="59"/>
                    <a:pt x="121" y="59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8"/>
                    <a:pt x="185" y="98"/>
                    <a:pt x="185" y="98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3" y="162"/>
                    <a:pt x="183" y="162"/>
                    <a:pt x="183" y="162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47"/>
                    <a:pt x="185" y="147"/>
                    <a:pt x="185" y="147"/>
                  </a:cubicBezTo>
                  <a:cubicBezTo>
                    <a:pt x="187" y="100"/>
                    <a:pt x="187" y="100"/>
                    <a:pt x="187" y="100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38" y="65"/>
                    <a:pt x="138" y="65"/>
                    <a:pt x="138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1" y="58"/>
                    <a:pt x="121" y="58"/>
                    <a:pt x="121" y="58"/>
                  </a:cubicBezTo>
                  <a:moveTo>
                    <a:pt x="0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39" y="145"/>
                    <a:pt x="139" y="145"/>
                    <a:pt x="139" y="145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5" y="182"/>
                    <a:pt x="175" y="182"/>
                    <a:pt x="176" y="182"/>
                  </a:cubicBezTo>
                  <a:cubicBezTo>
                    <a:pt x="147" y="151"/>
                    <a:pt x="147" y="151"/>
                    <a:pt x="147" y="151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2" name="Freeform 72"/>
            <p:cNvSpPr>
              <a:spLocks noEditPoints="1"/>
            </p:cNvSpPr>
            <p:nvPr/>
          </p:nvSpPr>
          <p:spPr bwMode="auto">
            <a:xfrm>
              <a:off x="10653036" y="3407320"/>
              <a:ext cx="551035" cy="1023025"/>
            </a:xfrm>
            <a:custGeom>
              <a:avLst/>
              <a:gdLst>
                <a:gd name="T0" fmla="*/ 129 w 130"/>
                <a:gd name="T1" fmla="*/ 262 h 265"/>
                <a:gd name="T2" fmla="*/ 105 w 130"/>
                <a:gd name="T3" fmla="*/ 173 h 265"/>
                <a:gd name="T4" fmla="*/ 104 w 130"/>
                <a:gd name="T5" fmla="*/ 167 h 265"/>
                <a:gd name="T6" fmla="*/ 103 w 130"/>
                <a:gd name="T7" fmla="*/ 170 h 265"/>
                <a:gd name="T8" fmla="*/ 104 w 130"/>
                <a:gd name="T9" fmla="*/ 167 h 265"/>
                <a:gd name="T10" fmla="*/ 55 w 130"/>
                <a:gd name="T11" fmla="*/ 2 h 265"/>
                <a:gd name="T12" fmla="*/ 63 w 130"/>
                <a:gd name="T13" fmla="*/ 29 h 265"/>
                <a:gd name="T14" fmla="*/ 67 w 130"/>
                <a:gd name="T15" fmla="*/ 44 h 265"/>
                <a:gd name="T16" fmla="*/ 69 w 130"/>
                <a:gd name="T17" fmla="*/ 52 h 265"/>
                <a:gd name="T18" fmla="*/ 70 w 130"/>
                <a:gd name="T19" fmla="*/ 55 h 265"/>
                <a:gd name="T20" fmla="*/ 73 w 130"/>
                <a:gd name="T21" fmla="*/ 65 h 265"/>
                <a:gd name="T22" fmla="*/ 76 w 130"/>
                <a:gd name="T23" fmla="*/ 75 h 265"/>
                <a:gd name="T24" fmla="*/ 80 w 130"/>
                <a:gd name="T25" fmla="*/ 89 h 265"/>
                <a:gd name="T26" fmla="*/ 89 w 130"/>
                <a:gd name="T27" fmla="*/ 124 h 265"/>
                <a:gd name="T28" fmla="*/ 100 w 130"/>
                <a:gd name="T29" fmla="*/ 152 h 265"/>
                <a:gd name="T30" fmla="*/ 90 w 130"/>
                <a:gd name="T31" fmla="*/ 118 h 265"/>
                <a:gd name="T32" fmla="*/ 80 w 130"/>
                <a:gd name="T33" fmla="*/ 84 h 265"/>
                <a:gd name="T34" fmla="*/ 77 w 130"/>
                <a:gd name="T35" fmla="*/ 72 h 265"/>
                <a:gd name="T36" fmla="*/ 74 w 130"/>
                <a:gd name="T37" fmla="*/ 61 h 265"/>
                <a:gd name="T38" fmla="*/ 63 w 130"/>
                <a:gd name="T39" fmla="*/ 25 h 265"/>
                <a:gd name="T40" fmla="*/ 46 w 130"/>
                <a:gd name="T41" fmla="*/ 0 h 265"/>
                <a:gd name="T42" fmla="*/ 40 w 130"/>
                <a:gd name="T43" fmla="*/ 14 h 265"/>
                <a:gd name="T44" fmla="*/ 37 w 130"/>
                <a:gd name="T45" fmla="*/ 21 h 265"/>
                <a:gd name="T46" fmla="*/ 29 w 130"/>
                <a:gd name="T47" fmla="*/ 41 h 265"/>
                <a:gd name="T48" fmla="*/ 21 w 130"/>
                <a:gd name="T49" fmla="*/ 58 h 265"/>
                <a:gd name="T50" fmla="*/ 12 w 130"/>
                <a:gd name="T51" fmla="*/ 78 h 265"/>
                <a:gd name="T52" fmla="*/ 7 w 130"/>
                <a:gd name="T53" fmla="*/ 90 h 265"/>
                <a:gd name="T54" fmla="*/ 5 w 130"/>
                <a:gd name="T55" fmla="*/ 94 h 265"/>
                <a:gd name="T56" fmla="*/ 2 w 130"/>
                <a:gd name="T57" fmla="*/ 102 h 265"/>
                <a:gd name="T58" fmla="*/ 0 w 130"/>
                <a:gd name="T59" fmla="*/ 106 h 265"/>
                <a:gd name="T60" fmla="*/ 2 w 130"/>
                <a:gd name="T61" fmla="*/ 107 h 265"/>
                <a:gd name="T62" fmla="*/ 6 w 130"/>
                <a:gd name="T63" fmla="*/ 113 h 265"/>
                <a:gd name="T64" fmla="*/ 16 w 130"/>
                <a:gd name="T65" fmla="*/ 126 h 265"/>
                <a:gd name="T66" fmla="*/ 21 w 130"/>
                <a:gd name="T67" fmla="*/ 133 h 265"/>
                <a:gd name="T68" fmla="*/ 70 w 130"/>
                <a:gd name="T69" fmla="*/ 197 h 265"/>
                <a:gd name="T70" fmla="*/ 74 w 130"/>
                <a:gd name="T71" fmla="*/ 202 h 265"/>
                <a:gd name="T72" fmla="*/ 124 w 130"/>
                <a:gd name="T73" fmla="*/ 264 h 265"/>
                <a:gd name="T74" fmla="*/ 75 w 130"/>
                <a:gd name="T75" fmla="*/ 200 h 265"/>
                <a:gd name="T76" fmla="*/ 71 w 130"/>
                <a:gd name="T77" fmla="*/ 194 h 265"/>
                <a:gd name="T78" fmla="*/ 21 w 130"/>
                <a:gd name="T79" fmla="*/ 130 h 265"/>
                <a:gd name="T80" fmla="*/ 9 w 130"/>
                <a:gd name="T81" fmla="*/ 113 h 265"/>
                <a:gd name="T82" fmla="*/ 4 w 130"/>
                <a:gd name="T83" fmla="*/ 107 h 265"/>
                <a:gd name="T84" fmla="*/ 2 w 130"/>
                <a:gd name="T85" fmla="*/ 105 h 265"/>
                <a:gd name="T86" fmla="*/ 4 w 130"/>
                <a:gd name="T87" fmla="*/ 102 h 265"/>
                <a:gd name="T88" fmla="*/ 7 w 130"/>
                <a:gd name="T89" fmla="*/ 94 h 265"/>
                <a:gd name="T90" fmla="*/ 9 w 130"/>
                <a:gd name="T91" fmla="*/ 90 h 265"/>
                <a:gd name="T92" fmla="*/ 14 w 130"/>
                <a:gd name="T93" fmla="*/ 79 h 265"/>
                <a:gd name="T94" fmla="*/ 25 w 130"/>
                <a:gd name="T95" fmla="*/ 54 h 265"/>
                <a:gd name="T96" fmla="*/ 30 w 130"/>
                <a:gd name="T97" fmla="*/ 41 h 265"/>
                <a:gd name="T98" fmla="*/ 39 w 130"/>
                <a:gd name="T99" fmla="*/ 20 h 265"/>
                <a:gd name="T100" fmla="*/ 42 w 130"/>
                <a:gd name="T101" fmla="*/ 14 h 265"/>
                <a:gd name="T102" fmla="*/ 46 w 130"/>
                <a:gd name="T10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" h="265">
                  <a:moveTo>
                    <a:pt x="103" y="172"/>
                  </a:moveTo>
                  <a:cubicBezTo>
                    <a:pt x="129" y="262"/>
                    <a:pt x="129" y="262"/>
                    <a:pt x="129" y="262"/>
                  </a:cubicBezTo>
                  <a:cubicBezTo>
                    <a:pt x="129" y="261"/>
                    <a:pt x="130" y="261"/>
                    <a:pt x="130" y="261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3" y="172"/>
                    <a:pt x="103" y="172"/>
                    <a:pt x="103" y="172"/>
                  </a:cubicBezTo>
                  <a:moveTo>
                    <a:pt x="104" y="167"/>
                  </a:moveTo>
                  <a:cubicBezTo>
                    <a:pt x="103" y="167"/>
                    <a:pt x="103" y="168"/>
                    <a:pt x="102" y="169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1"/>
                    <a:pt x="105" y="171"/>
                    <a:pt x="105" y="171"/>
                  </a:cubicBezTo>
                  <a:cubicBezTo>
                    <a:pt x="104" y="167"/>
                    <a:pt x="104" y="167"/>
                    <a:pt x="104" y="167"/>
                  </a:cubicBezTo>
                  <a:moveTo>
                    <a:pt x="57" y="1"/>
                  </a:moveTo>
                  <a:cubicBezTo>
                    <a:pt x="56" y="2"/>
                    <a:pt x="55" y="2"/>
                    <a:pt x="55" y="2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9" y="152"/>
                    <a:pt x="100" y="152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57" y="1"/>
                    <a:pt x="57" y="1"/>
                    <a:pt x="57" y="1"/>
                  </a:cubicBezTo>
                  <a:moveTo>
                    <a:pt x="46" y="0"/>
                  </a:moveTo>
                  <a:cubicBezTo>
                    <a:pt x="41" y="12"/>
                    <a:pt x="41" y="12"/>
                    <a:pt x="41" y="1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70" y="197"/>
                    <a:pt x="70" y="197"/>
                    <a:pt x="70" y="197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4" y="202"/>
                    <a:pt x="74" y="202"/>
                    <a:pt x="74" y="202"/>
                  </a:cubicBezTo>
                  <a:cubicBezTo>
                    <a:pt x="123" y="265"/>
                    <a:pt x="123" y="265"/>
                    <a:pt x="123" y="265"/>
                  </a:cubicBezTo>
                  <a:cubicBezTo>
                    <a:pt x="123" y="265"/>
                    <a:pt x="124" y="264"/>
                    <a:pt x="124" y="26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2" y="196"/>
                    <a:pt x="72" y="196"/>
                    <a:pt x="72" y="196"/>
                  </a:cubicBezTo>
                  <a:cubicBezTo>
                    <a:pt x="71" y="194"/>
                    <a:pt x="71" y="194"/>
                    <a:pt x="71" y="19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0"/>
                    <a:pt x="47" y="0"/>
                    <a:pt x="4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3" name="Freeform 73"/>
            <p:cNvSpPr>
              <a:spLocks noEditPoints="1"/>
            </p:cNvSpPr>
            <p:nvPr/>
          </p:nvSpPr>
          <p:spPr bwMode="auto">
            <a:xfrm>
              <a:off x="11021586" y="3264194"/>
              <a:ext cx="356027" cy="1332047"/>
            </a:xfrm>
            <a:custGeom>
              <a:avLst/>
              <a:gdLst>
                <a:gd name="T0" fmla="*/ 83 w 84"/>
                <a:gd name="T1" fmla="*/ 344 h 345"/>
                <a:gd name="T2" fmla="*/ 84 w 84"/>
                <a:gd name="T3" fmla="*/ 344 h 345"/>
                <a:gd name="T4" fmla="*/ 83 w 84"/>
                <a:gd name="T5" fmla="*/ 238 h 345"/>
                <a:gd name="T6" fmla="*/ 79 w 84"/>
                <a:gd name="T7" fmla="*/ 345 h 345"/>
                <a:gd name="T8" fmla="*/ 46 w 84"/>
                <a:gd name="T9" fmla="*/ 222 h 345"/>
                <a:gd name="T10" fmla="*/ 36 w 84"/>
                <a:gd name="T11" fmla="*/ 187 h 345"/>
                <a:gd name="T12" fmla="*/ 43 w 84"/>
                <a:gd name="T13" fmla="*/ 219 h 345"/>
                <a:gd name="T14" fmla="*/ 36 w 84"/>
                <a:gd name="T15" fmla="*/ 187 h 345"/>
                <a:gd name="T16" fmla="*/ 83 w 84"/>
                <a:gd name="T17" fmla="*/ 161 h 345"/>
                <a:gd name="T18" fmla="*/ 84 w 84"/>
                <a:gd name="T19" fmla="*/ 237 h 345"/>
                <a:gd name="T20" fmla="*/ 83 w 84"/>
                <a:gd name="T21" fmla="*/ 5 h 345"/>
                <a:gd name="T22" fmla="*/ 83 w 84"/>
                <a:gd name="T23" fmla="*/ 44 h 345"/>
                <a:gd name="T24" fmla="*/ 83 w 84"/>
                <a:gd name="T25" fmla="*/ 85 h 345"/>
                <a:gd name="T26" fmla="*/ 84 w 84"/>
                <a:gd name="T27" fmla="*/ 158 h 345"/>
                <a:gd name="T28" fmla="*/ 84 w 84"/>
                <a:gd name="T29" fmla="*/ 81 h 345"/>
                <a:gd name="T30" fmla="*/ 84 w 84"/>
                <a:gd name="T31" fmla="*/ 37 h 345"/>
                <a:gd name="T32" fmla="*/ 83 w 84"/>
                <a:gd name="T33" fmla="*/ 5 h 345"/>
                <a:gd name="T34" fmla="*/ 67 w 84"/>
                <a:gd name="T35" fmla="*/ 8 h 345"/>
                <a:gd name="T36" fmla="*/ 51 w 84"/>
                <a:gd name="T37" fmla="*/ 22 h 345"/>
                <a:gd name="T38" fmla="*/ 1 w 84"/>
                <a:gd name="T39" fmla="*/ 68 h 345"/>
                <a:gd name="T40" fmla="*/ 1 w 84"/>
                <a:gd name="T41" fmla="*/ 70 h 345"/>
                <a:gd name="T42" fmla="*/ 3 w 84"/>
                <a:gd name="T43" fmla="*/ 80 h 345"/>
                <a:gd name="T44" fmla="*/ 8 w 84"/>
                <a:gd name="T45" fmla="*/ 94 h 345"/>
                <a:gd name="T46" fmla="*/ 9 w 84"/>
                <a:gd name="T47" fmla="*/ 100 h 345"/>
                <a:gd name="T48" fmla="*/ 17 w 84"/>
                <a:gd name="T49" fmla="*/ 127 h 345"/>
                <a:gd name="T50" fmla="*/ 21 w 84"/>
                <a:gd name="T51" fmla="*/ 141 h 345"/>
                <a:gd name="T52" fmla="*/ 35 w 84"/>
                <a:gd name="T53" fmla="*/ 185 h 345"/>
                <a:gd name="T54" fmla="*/ 21 w 84"/>
                <a:gd name="T55" fmla="*/ 136 h 345"/>
                <a:gd name="T56" fmla="*/ 17 w 84"/>
                <a:gd name="T57" fmla="*/ 122 h 345"/>
                <a:gd name="T58" fmla="*/ 10 w 84"/>
                <a:gd name="T59" fmla="*/ 96 h 345"/>
                <a:gd name="T60" fmla="*/ 8 w 84"/>
                <a:gd name="T61" fmla="*/ 91 h 345"/>
                <a:gd name="T62" fmla="*/ 4 w 84"/>
                <a:gd name="T63" fmla="*/ 77 h 345"/>
                <a:gd name="T64" fmla="*/ 34 w 84"/>
                <a:gd name="T65" fmla="*/ 41 h 345"/>
                <a:gd name="T66" fmla="*/ 61 w 84"/>
                <a:gd name="T67" fmla="*/ 16 h 345"/>
                <a:gd name="T68" fmla="*/ 77 w 84"/>
                <a:gd name="T69" fmla="*/ 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345">
                  <a:moveTo>
                    <a:pt x="83" y="238"/>
                  </a:move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4" y="344"/>
                    <a:pt x="84" y="344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3" y="238"/>
                    <a:pt x="83" y="238"/>
                    <a:pt x="83" y="238"/>
                  </a:cubicBezTo>
                  <a:moveTo>
                    <a:pt x="44" y="221"/>
                  </a:moveTo>
                  <a:cubicBezTo>
                    <a:pt x="79" y="345"/>
                    <a:pt x="79" y="345"/>
                    <a:pt x="79" y="345"/>
                  </a:cubicBezTo>
                  <a:cubicBezTo>
                    <a:pt x="79" y="345"/>
                    <a:pt x="80" y="345"/>
                    <a:pt x="81" y="344"/>
                  </a:cubicBezTo>
                  <a:cubicBezTo>
                    <a:pt x="46" y="222"/>
                    <a:pt x="46" y="222"/>
                    <a:pt x="46" y="222"/>
                  </a:cubicBezTo>
                  <a:cubicBezTo>
                    <a:pt x="44" y="221"/>
                    <a:pt x="44" y="221"/>
                    <a:pt x="44" y="221"/>
                  </a:cubicBezTo>
                  <a:moveTo>
                    <a:pt x="36" y="187"/>
                  </a:moveTo>
                  <a:cubicBezTo>
                    <a:pt x="34" y="188"/>
                    <a:pt x="34" y="188"/>
                    <a:pt x="34" y="188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5" y="220"/>
                    <a:pt x="45" y="220"/>
                    <a:pt x="45" y="220"/>
                  </a:cubicBezTo>
                  <a:cubicBezTo>
                    <a:pt x="36" y="187"/>
                    <a:pt x="36" y="187"/>
                    <a:pt x="36" y="187"/>
                  </a:cubicBezTo>
                  <a:moveTo>
                    <a:pt x="84" y="160"/>
                  </a:moveTo>
                  <a:cubicBezTo>
                    <a:pt x="83" y="161"/>
                    <a:pt x="83" y="161"/>
                    <a:pt x="83" y="161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7"/>
                    <a:pt x="84" y="237"/>
                    <a:pt x="84" y="237"/>
                  </a:cubicBezTo>
                  <a:cubicBezTo>
                    <a:pt x="84" y="160"/>
                    <a:pt x="84" y="160"/>
                    <a:pt x="84" y="160"/>
                  </a:cubicBezTo>
                  <a:moveTo>
                    <a:pt x="83" y="5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4" y="5"/>
                    <a:pt x="83" y="5"/>
                    <a:pt x="83" y="5"/>
                  </a:cubicBezTo>
                  <a:moveTo>
                    <a:pt x="76" y="0"/>
                  </a:moveTo>
                  <a:cubicBezTo>
                    <a:pt x="67" y="8"/>
                    <a:pt x="67" y="8"/>
                    <a:pt x="67" y="8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17" y="127"/>
                    <a:pt x="17" y="127"/>
                    <a:pt x="17" y="127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17" y="122"/>
                    <a:pt x="17" y="122"/>
                    <a:pt x="17" y="122"/>
                  </a:cubicBezTo>
                  <a:cubicBezTo>
                    <a:pt x="10" y="98"/>
                    <a:pt x="10" y="98"/>
                    <a:pt x="10" y="98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4" name="Freeform 74"/>
            <p:cNvSpPr>
              <a:spLocks noEditPoints="1"/>
            </p:cNvSpPr>
            <p:nvPr/>
          </p:nvSpPr>
          <p:spPr bwMode="auto">
            <a:xfrm>
              <a:off x="7260951" y="3773267"/>
              <a:ext cx="173541" cy="367574"/>
            </a:xfrm>
            <a:custGeom>
              <a:avLst/>
              <a:gdLst>
                <a:gd name="T0" fmla="*/ 0 w 41"/>
                <a:gd name="T1" fmla="*/ 6 h 95"/>
                <a:gd name="T2" fmla="*/ 0 w 41"/>
                <a:gd name="T3" fmla="*/ 27 h 95"/>
                <a:gd name="T4" fmla="*/ 0 w 41"/>
                <a:gd name="T5" fmla="*/ 30 h 95"/>
                <a:gd name="T6" fmla="*/ 0 w 41"/>
                <a:gd name="T7" fmla="*/ 35 h 95"/>
                <a:gd name="T8" fmla="*/ 0 w 41"/>
                <a:gd name="T9" fmla="*/ 37 h 95"/>
                <a:gd name="T10" fmla="*/ 0 w 41"/>
                <a:gd name="T11" fmla="*/ 93 h 95"/>
                <a:gd name="T12" fmla="*/ 0 w 41"/>
                <a:gd name="T13" fmla="*/ 93 h 95"/>
                <a:gd name="T14" fmla="*/ 1 w 41"/>
                <a:gd name="T15" fmla="*/ 93 h 95"/>
                <a:gd name="T16" fmla="*/ 1 w 41"/>
                <a:gd name="T17" fmla="*/ 36 h 95"/>
                <a:gd name="T18" fmla="*/ 1 w 41"/>
                <a:gd name="T19" fmla="*/ 33 h 95"/>
                <a:gd name="T20" fmla="*/ 1 w 41"/>
                <a:gd name="T21" fmla="*/ 28 h 95"/>
                <a:gd name="T22" fmla="*/ 1 w 41"/>
                <a:gd name="T23" fmla="*/ 26 h 95"/>
                <a:gd name="T24" fmla="*/ 1 w 41"/>
                <a:gd name="T25" fmla="*/ 7 h 95"/>
                <a:gd name="T26" fmla="*/ 1 w 41"/>
                <a:gd name="T27" fmla="*/ 7 h 95"/>
                <a:gd name="T28" fmla="*/ 0 w 41"/>
                <a:gd name="T29" fmla="*/ 6 h 95"/>
                <a:gd name="T30" fmla="*/ 12 w 41"/>
                <a:gd name="T31" fmla="*/ 0 h 95"/>
                <a:gd name="T32" fmla="*/ 11 w 41"/>
                <a:gd name="T33" fmla="*/ 1 h 95"/>
                <a:gd name="T34" fmla="*/ 26 w 41"/>
                <a:gd name="T35" fmla="*/ 10 h 95"/>
                <a:gd name="T36" fmla="*/ 28 w 41"/>
                <a:gd name="T37" fmla="*/ 11 h 95"/>
                <a:gd name="T38" fmla="*/ 32 w 41"/>
                <a:gd name="T39" fmla="*/ 13 h 95"/>
                <a:gd name="T40" fmla="*/ 34 w 41"/>
                <a:gd name="T41" fmla="*/ 14 h 95"/>
                <a:gd name="T42" fmla="*/ 37 w 41"/>
                <a:gd name="T43" fmla="*/ 16 h 95"/>
                <a:gd name="T44" fmla="*/ 38 w 41"/>
                <a:gd name="T45" fmla="*/ 17 h 95"/>
                <a:gd name="T46" fmla="*/ 37 w 41"/>
                <a:gd name="T47" fmla="*/ 20 h 95"/>
                <a:gd name="T48" fmla="*/ 6 w 41"/>
                <a:gd name="T49" fmla="*/ 94 h 95"/>
                <a:gd name="T50" fmla="*/ 8 w 41"/>
                <a:gd name="T51" fmla="*/ 95 h 95"/>
                <a:gd name="T52" fmla="*/ 25 w 41"/>
                <a:gd name="T53" fmla="*/ 53 h 95"/>
                <a:gd name="T54" fmla="*/ 25 w 41"/>
                <a:gd name="T55" fmla="*/ 52 h 95"/>
                <a:gd name="T56" fmla="*/ 31 w 41"/>
                <a:gd name="T57" fmla="*/ 40 h 95"/>
                <a:gd name="T58" fmla="*/ 37 w 41"/>
                <a:gd name="T59" fmla="*/ 25 h 95"/>
                <a:gd name="T60" fmla="*/ 39 w 41"/>
                <a:gd name="T61" fmla="*/ 21 h 95"/>
                <a:gd name="T62" fmla="*/ 40 w 41"/>
                <a:gd name="T63" fmla="*/ 17 h 95"/>
                <a:gd name="T64" fmla="*/ 41 w 41"/>
                <a:gd name="T65" fmla="*/ 16 h 95"/>
                <a:gd name="T66" fmla="*/ 39 w 41"/>
                <a:gd name="T67" fmla="*/ 15 h 95"/>
                <a:gd name="T68" fmla="*/ 39 w 41"/>
                <a:gd name="T69" fmla="*/ 15 h 95"/>
                <a:gd name="T70" fmla="*/ 37 w 41"/>
                <a:gd name="T71" fmla="*/ 14 h 95"/>
                <a:gd name="T72" fmla="*/ 35 w 41"/>
                <a:gd name="T73" fmla="*/ 13 h 95"/>
                <a:gd name="T74" fmla="*/ 34 w 41"/>
                <a:gd name="T75" fmla="*/ 12 h 95"/>
                <a:gd name="T76" fmla="*/ 30 w 41"/>
                <a:gd name="T77" fmla="*/ 10 h 95"/>
                <a:gd name="T78" fmla="*/ 28 w 41"/>
                <a:gd name="T79" fmla="*/ 9 h 95"/>
                <a:gd name="T80" fmla="*/ 12 w 41"/>
                <a:gd name="T8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" h="95">
                  <a:moveTo>
                    <a:pt x="0" y="6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moveTo>
                    <a:pt x="12" y="0"/>
                  </a:moveTo>
                  <a:cubicBezTo>
                    <a:pt x="12" y="0"/>
                    <a:pt x="11" y="1"/>
                    <a:pt x="11" y="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7" y="94"/>
                    <a:pt x="7" y="95"/>
                    <a:pt x="8" y="95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47"/>
                    <a:pt x="27" y="43"/>
                    <a:pt x="31" y="40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5" name="Freeform 75"/>
            <p:cNvSpPr>
              <a:spLocks noEditPoints="1"/>
            </p:cNvSpPr>
            <p:nvPr/>
          </p:nvSpPr>
          <p:spPr bwMode="auto">
            <a:xfrm>
              <a:off x="6235811" y="3646406"/>
              <a:ext cx="1300658" cy="699365"/>
            </a:xfrm>
            <a:custGeom>
              <a:avLst/>
              <a:gdLst>
                <a:gd name="T0" fmla="*/ 257 w 307"/>
                <a:gd name="T1" fmla="*/ 141 h 181"/>
                <a:gd name="T2" fmla="*/ 265 w 307"/>
                <a:gd name="T3" fmla="*/ 148 h 181"/>
                <a:gd name="T4" fmla="*/ 307 w 307"/>
                <a:gd name="T5" fmla="*/ 176 h 181"/>
                <a:gd name="T6" fmla="*/ 268 w 307"/>
                <a:gd name="T7" fmla="*/ 148 h 181"/>
                <a:gd name="T8" fmla="*/ 257 w 307"/>
                <a:gd name="T9" fmla="*/ 140 h 181"/>
                <a:gd name="T10" fmla="*/ 11 w 307"/>
                <a:gd name="T11" fmla="*/ 112 h 181"/>
                <a:gd name="T12" fmla="*/ 50 w 307"/>
                <a:gd name="T13" fmla="*/ 122 h 181"/>
                <a:gd name="T14" fmla="*/ 134 w 307"/>
                <a:gd name="T15" fmla="*/ 141 h 181"/>
                <a:gd name="T16" fmla="*/ 186 w 307"/>
                <a:gd name="T17" fmla="*/ 153 h 181"/>
                <a:gd name="T18" fmla="*/ 251 w 307"/>
                <a:gd name="T19" fmla="*/ 169 h 181"/>
                <a:gd name="T20" fmla="*/ 263 w 307"/>
                <a:gd name="T21" fmla="*/ 172 h 181"/>
                <a:gd name="T22" fmla="*/ 305 w 307"/>
                <a:gd name="T23" fmla="*/ 180 h 181"/>
                <a:gd name="T24" fmla="*/ 258 w 307"/>
                <a:gd name="T25" fmla="*/ 169 h 181"/>
                <a:gd name="T26" fmla="*/ 250 w 307"/>
                <a:gd name="T27" fmla="*/ 167 h 181"/>
                <a:gd name="T28" fmla="*/ 180 w 307"/>
                <a:gd name="T29" fmla="*/ 150 h 181"/>
                <a:gd name="T30" fmla="*/ 133 w 307"/>
                <a:gd name="T31" fmla="*/ 139 h 181"/>
                <a:gd name="T32" fmla="*/ 48 w 307"/>
                <a:gd name="T33" fmla="*/ 119 h 181"/>
                <a:gd name="T34" fmla="*/ 32 w 307"/>
                <a:gd name="T35" fmla="*/ 5 h 181"/>
                <a:gd name="T36" fmla="*/ 0 w 307"/>
                <a:gd name="T37" fmla="*/ 82 h 181"/>
                <a:gd name="T38" fmla="*/ 0 w 307"/>
                <a:gd name="T39" fmla="*/ 94 h 181"/>
                <a:gd name="T40" fmla="*/ 2 w 307"/>
                <a:gd name="T41" fmla="*/ 82 h 181"/>
                <a:gd name="T42" fmla="*/ 32 w 307"/>
                <a:gd name="T43" fmla="*/ 5 h 181"/>
                <a:gd name="T44" fmla="*/ 51 w 307"/>
                <a:gd name="T45" fmla="*/ 2 h 181"/>
                <a:gd name="T46" fmla="*/ 190 w 307"/>
                <a:gd name="T47" fmla="*/ 97 h 181"/>
                <a:gd name="T48" fmla="*/ 196 w 307"/>
                <a:gd name="T49" fmla="*/ 100 h 181"/>
                <a:gd name="T50" fmla="*/ 199 w 307"/>
                <a:gd name="T51" fmla="*/ 103 h 181"/>
                <a:gd name="T52" fmla="*/ 212 w 307"/>
                <a:gd name="T53" fmla="*/ 111 h 181"/>
                <a:gd name="T54" fmla="*/ 237 w 307"/>
                <a:gd name="T55" fmla="*/ 127 h 181"/>
                <a:gd name="T56" fmla="*/ 201 w 307"/>
                <a:gd name="T57" fmla="*/ 102 h 181"/>
                <a:gd name="T58" fmla="*/ 197 w 307"/>
                <a:gd name="T59" fmla="*/ 99 h 181"/>
                <a:gd name="T60" fmla="*/ 196 w 307"/>
                <a:gd name="T61" fmla="*/ 98 h 181"/>
                <a:gd name="T62" fmla="*/ 190 w 307"/>
                <a:gd name="T63" fmla="*/ 9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181">
                  <a:moveTo>
                    <a:pt x="257" y="140"/>
                  </a:moveTo>
                  <a:cubicBezTo>
                    <a:pt x="257" y="141"/>
                    <a:pt x="257" y="141"/>
                    <a:pt x="257" y="141"/>
                  </a:cubicBezTo>
                  <a:cubicBezTo>
                    <a:pt x="257" y="142"/>
                    <a:pt x="257" y="142"/>
                    <a:pt x="257" y="142"/>
                  </a:cubicBezTo>
                  <a:cubicBezTo>
                    <a:pt x="265" y="148"/>
                    <a:pt x="265" y="148"/>
                    <a:pt x="265" y="148"/>
                  </a:cubicBezTo>
                  <a:cubicBezTo>
                    <a:pt x="267" y="149"/>
                    <a:pt x="267" y="149"/>
                    <a:pt x="267" y="149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6"/>
                    <a:pt x="307" y="175"/>
                    <a:pt x="307" y="175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267" y="147"/>
                    <a:pt x="267" y="147"/>
                    <a:pt x="267" y="147"/>
                  </a:cubicBezTo>
                  <a:cubicBezTo>
                    <a:pt x="257" y="140"/>
                    <a:pt x="257" y="140"/>
                    <a:pt x="257" y="140"/>
                  </a:cubicBezTo>
                  <a:moveTo>
                    <a:pt x="11" y="111"/>
                  </a:moveTo>
                  <a:cubicBezTo>
                    <a:pt x="11" y="111"/>
                    <a:pt x="11" y="112"/>
                    <a:pt x="11" y="112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82" y="153"/>
                    <a:pt x="182" y="153"/>
                    <a:pt x="182" y="153"/>
                  </a:cubicBezTo>
                  <a:cubicBezTo>
                    <a:pt x="186" y="153"/>
                    <a:pt x="186" y="153"/>
                    <a:pt x="186" y="153"/>
                  </a:cubicBezTo>
                  <a:cubicBezTo>
                    <a:pt x="249" y="168"/>
                    <a:pt x="249" y="168"/>
                    <a:pt x="249" y="168"/>
                  </a:cubicBezTo>
                  <a:cubicBezTo>
                    <a:pt x="251" y="169"/>
                    <a:pt x="251" y="169"/>
                    <a:pt x="251" y="169"/>
                  </a:cubicBezTo>
                  <a:cubicBezTo>
                    <a:pt x="260" y="171"/>
                    <a:pt x="260" y="171"/>
                    <a:pt x="260" y="171"/>
                  </a:cubicBezTo>
                  <a:cubicBezTo>
                    <a:pt x="263" y="172"/>
                    <a:pt x="263" y="172"/>
                    <a:pt x="263" y="172"/>
                  </a:cubicBezTo>
                  <a:cubicBezTo>
                    <a:pt x="305" y="181"/>
                    <a:pt x="305" y="181"/>
                    <a:pt x="305" y="181"/>
                  </a:cubicBezTo>
                  <a:cubicBezTo>
                    <a:pt x="305" y="181"/>
                    <a:pt x="305" y="180"/>
                    <a:pt x="305" y="180"/>
                  </a:cubicBezTo>
                  <a:cubicBezTo>
                    <a:pt x="261" y="169"/>
                    <a:pt x="261" y="169"/>
                    <a:pt x="261" y="169"/>
                  </a:cubicBezTo>
                  <a:cubicBezTo>
                    <a:pt x="258" y="169"/>
                    <a:pt x="258" y="169"/>
                    <a:pt x="258" y="169"/>
                  </a:cubicBezTo>
                  <a:cubicBezTo>
                    <a:pt x="252" y="167"/>
                    <a:pt x="252" y="167"/>
                    <a:pt x="252" y="167"/>
                  </a:cubicBezTo>
                  <a:cubicBezTo>
                    <a:pt x="250" y="167"/>
                    <a:pt x="250" y="167"/>
                    <a:pt x="250" y="167"/>
                  </a:cubicBezTo>
                  <a:cubicBezTo>
                    <a:pt x="183" y="151"/>
                    <a:pt x="183" y="151"/>
                    <a:pt x="183" y="151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11" y="111"/>
                    <a:pt x="11" y="111"/>
                    <a:pt x="11" y="111"/>
                  </a:cubicBezTo>
                  <a:moveTo>
                    <a:pt x="32" y="5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" y="94"/>
                    <a:pt x="1" y="94"/>
                    <a:pt x="2" y="95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2" y="5"/>
                  </a:cubicBezTo>
                  <a:moveTo>
                    <a:pt x="52" y="0"/>
                  </a:moveTo>
                  <a:cubicBezTo>
                    <a:pt x="52" y="1"/>
                    <a:pt x="52" y="1"/>
                    <a:pt x="51" y="2"/>
                  </a:cubicBezTo>
                  <a:cubicBezTo>
                    <a:pt x="189" y="95"/>
                    <a:pt x="189" y="95"/>
                    <a:pt x="189" y="95"/>
                  </a:cubicBezTo>
                  <a:cubicBezTo>
                    <a:pt x="190" y="97"/>
                    <a:pt x="190" y="97"/>
                    <a:pt x="190" y="97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6" y="100"/>
                    <a:pt x="196" y="100"/>
                    <a:pt x="196" y="100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9" y="103"/>
                    <a:pt x="199" y="103"/>
                    <a:pt x="199" y="103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12" y="111"/>
                    <a:pt x="212" y="111"/>
                    <a:pt x="212" y="111"/>
                  </a:cubicBezTo>
                  <a:cubicBezTo>
                    <a:pt x="235" y="128"/>
                    <a:pt x="235" y="128"/>
                    <a:pt x="235" y="128"/>
                  </a:cubicBezTo>
                  <a:cubicBezTo>
                    <a:pt x="236" y="127"/>
                    <a:pt x="237" y="127"/>
                    <a:pt x="237" y="127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199" y="101"/>
                    <a:pt x="199" y="101"/>
                    <a:pt x="199" y="101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6" y="98"/>
                    <a:pt x="196" y="98"/>
                    <a:pt x="196" y="98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6" name="Freeform 76"/>
            <p:cNvSpPr>
              <a:spLocks noEditPoints="1"/>
            </p:cNvSpPr>
            <p:nvPr/>
          </p:nvSpPr>
          <p:spPr bwMode="auto">
            <a:xfrm>
              <a:off x="11080625" y="3568337"/>
              <a:ext cx="898115" cy="862008"/>
            </a:xfrm>
            <a:custGeom>
              <a:avLst/>
              <a:gdLst>
                <a:gd name="T0" fmla="*/ 1 w 212"/>
                <a:gd name="T1" fmla="*/ 127 h 223"/>
                <a:gd name="T2" fmla="*/ 0 w 212"/>
                <a:gd name="T3" fmla="*/ 129 h 223"/>
                <a:gd name="T4" fmla="*/ 2 w 212"/>
                <a:gd name="T5" fmla="*/ 130 h 223"/>
                <a:gd name="T6" fmla="*/ 4 w 212"/>
                <a:gd name="T7" fmla="*/ 131 h 223"/>
                <a:gd name="T8" fmla="*/ 30 w 212"/>
                <a:gd name="T9" fmla="*/ 142 h 223"/>
                <a:gd name="T10" fmla="*/ 32 w 212"/>
                <a:gd name="T11" fmla="*/ 143 h 223"/>
                <a:gd name="T12" fmla="*/ 69 w 212"/>
                <a:gd name="T13" fmla="*/ 159 h 223"/>
                <a:gd name="T14" fmla="*/ 70 w 212"/>
                <a:gd name="T15" fmla="*/ 160 h 223"/>
                <a:gd name="T16" fmla="*/ 212 w 212"/>
                <a:gd name="T17" fmla="*/ 223 h 223"/>
                <a:gd name="T18" fmla="*/ 212 w 212"/>
                <a:gd name="T19" fmla="*/ 221 h 223"/>
                <a:gd name="T20" fmla="*/ 70 w 212"/>
                <a:gd name="T21" fmla="*/ 158 h 223"/>
                <a:gd name="T22" fmla="*/ 69 w 212"/>
                <a:gd name="T23" fmla="*/ 157 h 223"/>
                <a:gd name="T24" fmla="*/ 31 w 212"/>
                <a:gd name="T25" fmla="*/ 141 h 223"/>
                <a:gd name="T26" fmla="*/ 29 w 212"/>
                <a:gd name="T27" fmla="*/ 140 h 223"/>
                <a:gd name="T28" fmla="*/ 4 w 212"/>
                <a:gd name="T29" fmla="*/ 129 h 223"/>
                <a:gd name="T30" fmla="*/ 2 w 212"/>
                <a:gd name="T31" fmla="*/ 128 h 223"/>
                <a:gd name="T32" fmla="*/ 1 w 212"/>
                <a:gd name="T33" fmla="*/ 127 h 223"/>
                <a:gd name="T34" fmla="*/ 212 w 212"/>
                <a:gd name="T35" fmla="*/ 0 h 223"/>
                <a:gd name="T36" fmla="*/ 70 w 212"/>
                <a:gd name="T37" fmla="*/ 79 h 223"/>
                <a:gd name="T38" fmla="*/ 69 w 212"/>
                <a:gd name="T39" fmla="*/ 80 h 223"/>
                <a:gd name="T40" fmla="*/ 21 w 212"/>
                <a:gd name="T41" fmla="*/ 106 h 223"/>
                <a:gd name="T42" fmla="*/ 20 w 212"/>
                <a:gd name="T43" fmla="*/ 107 h 223"/>
                <a:gd name="T44" fmla="*/ 3 w 212"/>
                <a:gd name="T45" fmla="*/ 116 h 223"/>
                <a:gd name="T46" fmla="*/ 3 w 212"/>
                <a:gd name="T47" fmla="*/ 118 h 223"/>
                <a:gd name="T48" fmla="*/ 20 w 212"/>
                <a:gd name="T49" fmla="*/ 109 h 223"/>
                <a:gd name="T50" fmla="*/ 22 w 212"/>
                <a:gd name="T51" fmla="*/ 108 h 223"/>
                <a:gd name="T52" fmla="*/ 69 w 212"/>
                <a:gd name="T53" fmla="*/ 82 h 223"/>
                <a:gd name="T54" fmla="*/ 70 w 212"/>
                <a:gd name="T55" fmla="*/ 81 h 223"/>
                <a:gd name="T56" fmla="*/ 212 w 212"/>
                <a:gd name="T57" fmla="*/ 2 h 223"/>
                <a:gd name="T58" fmla="*/ 212 w 212"/>
                <a:gd name="T5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2" h="223">
                  <a:moveTo>
                    <a:pt x="1" y="127"/>
                  </a:moveTo>
                  <a:cubicBezTo>
                    <a:pt x="1" y="128"/>
                    <a:pt x="0" y="128"/>
                    <a:pt x="0" y="129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212" y="223"/>
                    <a:pt x="212" y="223"/>
                    <a:pt x="212" y="223"/>
                  </a:cubicBezTo>
                  <a:cubicBezTo>
                    <a:pt x="212" y="221"/>
                    <a:pt x="212" y="221"/>
                    <a:pt x="212" y="221"/>
                  </a:cubicBezTo>
                  <a:cubicBezTo>
                    <a:pt x="70" y="158"/>
                    <a:pt x="70" y="158"/>
                    <a:pt x="70" y="158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1" y="127"/>
                    <a:pt x="1" y="127"/>
                    <a:pt x="1" y="127"/>
                  </a:cubicBezTo>
                  <a:moveTo>
                    <a:pt x="212" y="0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3" y="117"/>
                    <a:pt x="3" y="118"/>
                    <a:pt x="3" y="11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0"/>
                    <a:pt x="212" y="0"/>
                    <a:pt x="2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7" name="Freeform 87"/>
            <p:cNvSpPr/>
            <p:nvPr/>
          </p:nvSpPr>
          <p:spPr bwMode="auto">
            <a:xfrm>
              <a:off x="7981948" y="3340637"/>
              <a:ext cx="109134" cy="97585"/>
            </a:xfrm>
            <a:custGeom>
              <a:avLst/>
              <a:gdLst>
                <a:gd name="T0" fmla="*/ 13 w 26"/>
                <a:gd name="T1" fmla="*/ 0 h 25"/>
                <a:gd name="T2" fmla="*/ 9 w 26"/>
                <a:gd name="T3" fmla="*/ 0 h 25"/>
                <a:gd name="T4" fmla="*/ 6 w 26"/>
                <a:gd name="T5" fmla="*/ 2 h 25"/>
                <a:gd name="T6" fmla="*/ 0 w 26"/>
                <a:gd name="T7" fmla="*/ 12 h 25"/>
                <a:gd name="T8" fmla="*/ 4 w 26"/>
                <a:gd name="T9" fmla="*/ 21 h 25"/>
                <a:gd name="T10" fmla="*/ 5 w 26"/>
                <a:gd name="T11" fmla="*/ 23 h 25"/>
                <a:gd name="T12" fmla="*/ 7 w 26"/>
                <a:gd name="T13" fmla="*/ 24 h 25"/>
                <a:gd name="T14" fmla="*/ 9 w 26"/>
                <a:gd name="T15" fmla="*/ 24 h 25"/>
                <a:gd name="T16" fmla="*/ 10 w 26"/>
                <a:gd name="T17" fmla="*/ 25 h 25"/>
                <a:gd name="T18" fmla="*/ 12 w 26"/>
                <a:gd name="T19" fmla="*/ 25 h 25"/>
                <a:gd name="T20" fmla="*/ 13 w 26"/>
                <a:gd name="T21" fmla="*/ 25 h 25"/>
                <a:gd name="T22" fmla="*/ 13 w 26"/>
                <a:gd name="T23" fmla="*/ 25 h 25"/>
                <a:gd name="T24" fmla="*/ 16 w 26"/>
                <a:gd name="T25" fmla="*/ 25 h 25"/>
                <a:gd name="T26" fmla="*/ 18 w 26"/>
                <a:gd name="T27" fmla="*/ 24 h 25"/>
                <a:gd name="T28" fmla="*/ 19 w 26"/>
                <a:gd name="T29" fmla="*/ 23 h 25"/>
                <a:gd name="T30" fmla="*/ 21 w 26"/>
                <a:gd name="T31" fmla="*/ 22 h 25"/>
                <a:gd name="T32" fmla="*/ 26 w 26"/>
                <a:gd name="T33" fmla="*/ 12 h 25"/>
                <a:gd name="T34" fmla="*/ 26 w 26"/>
                <a:gd name="T35" fmla="*/ 12 h 25"/>
                <a:gd name="T36" fmla="*/ 25 w 26"/>
                <a:gd name="T37" fmla="*/ 10 h 25"/>
                <a:gd name="T38" fmla="*/ 25 w 26"/>
                <a:gd name="T39" fmla="*/ 8 h 25"/>
                <a:gd name="T40" fmla="*/ 22 w 26"/>
                <a:gd name="T41" fmla="*/ 3 h 25"/>
                <a:gd name="T42" fmla="*/ 19 w 26"/>
                <a:gd name="T43" fmla="*/ 1 h 25"/>
                <a:gd name="T44" fmla="*/ 18 w 26"/>
                <a:gd name="T45" fmla="*/ 1 h 25"/>
                <a:gd name="T46" fmla="*/ 13 w 26"/>
                <a:gd name="T4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2" y="4"/>
                    <a:pt x="0" y="8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4" y="22"/>
                    <a:pt x="5" y="22"/>
                    <a:pt x="5" y="23"/>
                  </a:cubicBezTo>
                  <a:cubicBezTo>
                    <a:pt x="6" y="23"/>
                    <a:pt x="7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8" y="24"/>
                  </a:cubicBezTo>
                  <a:cubicBezTo>
                    <a:pt x="19" y="24"/>
                    <a:pt x="19" y="24"/>
                    <a:pt x="19" y="23"/>
                  </a:cubicBezTo>
                  <a:cubicBezTo>
                    <a:pt x="20" y="23"/>
                    <a:pt x="20" y="23"/>
                    <a:pt x="21" y="22"/>
                  </a:cubicBezTo>
                  <a:cubicBezTo>
                    <a:pt x="24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0"/>
                    <a:pt x="25" y="10"/>
                  </a:cubicBezTo>
                  <a:cubicBezTo>
                    <a:pt x="25" y="9"/>
                    <a:pt x="25" y="8"/>
                    <a:pt x="25" y="8"/>
                  </a:cubicBezTo>
                  <a:cubicBezTo>
                    <a:pt x="24" y="6"/>
                    <a:pt x="23" y="5"/>
                    <a:pt x="22" y="3"/>
                  </a:cubicBezTo>
                  <a:cubicBezTo>
                    <a:pt x="21" y="3"/>
                    <a:pt x="20" y="2"/>
                    <a:pt x="19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8" name="Freeform 122"/>
            <p:cNvSpPr/>
            <p:nvPr/>
          </p:nvSpPr>
          <p:spPr bwMode="auto">
            <a:xfrm>
              <a:off x="7303889" y="3101551"/>
              <a:ext cx="42937" cy="3578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5 h 9"/>
                <a:gd name="T4" fmla="*/ 4 w 10"/>
                <a:gd name="T5" fmla="*/ 9 h 9"/>
                <a:gd name="T6" fmla="*/ 5 w 10"/>
                <a:gd name="T7" fmla="*/ 9 h 9"/>
                <a:gd name="T8" fmla="*/ 6 w 10"/>
                <a:gd name="T9" fmla="*/ 9 h 9"/>
                <a:gd name="T10" fmla="*/ 10 w 10"/>
                <a:gd name="T11" fmla="*/ 5 h 9"/>
                <a:gd name="T12" fmla="*/ 10 w 10"/>
                <a:gd name="T13" fmla="*/ 4 h 9"/>
                <a:gd name="T14" fmla="*/ 9 w 10"/>
                <a:gd name="T15" fmla="*/ 2 h 9"/>
                <a:gd name="T16" fmla="*/ 5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8" y="9"/>
                    <a:pt x="10" y="7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3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5988440" y="2912874"/>
            <a:ext cx="2088463" cy="583565"/>
          </a:xfrm>
          <a:prstGeom prst="rect">
            <a:avLst/>
          </a:prstGeom>
          <a:solidFill>
            <a:srgbClr val="3ABFC4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测试方法</a:t>
            </a:r>
            <a:endParaRPr kumimoji="1" lang="zh-CN" altLang="en-US" sz="3200" dirty="0" smtClean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3982 L 0 0.14815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-0.03982 L 0 2.22222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animBg="1"/>
      <p:bldP spid="264" grpId="0" animBg="1"/>
      <p:bldP spid="266" grpId="0" animBg="1"/>
      <p:bldP spid="267" grpId="0" animBg="1"/>
      <p:bldP spid="51" grpId="0"/>
      <p:bldP spid="53" grpId="0"/>
      <p:bldP spid="6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5"/>
          <p:cNvSpPr/>
          <p:nvPr/>
        </p:nvSpPr>
        <p:spPr bwMode="auto">
          <a:xfrm>
            <a:off x="5236331" y="3377072"/>
            <a:ext cx="2049890" cy="1053002"/>
          </a:xfrm>
          <a:custGeom>
            <a:avLst/>
            <a:gdLst>
              <a:gd name="T0" fmla="*/ 2338 w 2338"/>
              <a:gd name="T1" fmla="*/ 477 h 1201"/>
              <a:gd name="T2" fmla="*/ 0 w 2338"/>
              <a:gd name="T3" fmla="*/ 1201 h 1201"/>
              <a:gd name="T4" fmla="*/ 0 w 2338"/>
              <a:gd name="T5" fmla="*/ 724 h 1201"/>
              <a:gd name="T6" fmla="*/ 2338 w 2338"/>
              <a:gd name="T7" fmla="*/ 0 h 1201"/>
              <a:gd name="T8" fmla="*/ 2338 w 2338"/>
              <a:gd name="T9" fmla="*/ 477 h 1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8" h="1201">
                <a:moveTo>
                  <a:pt x="2338" y="477"/>
                </a:moveTo>
                <a:lnTo>
                  <a:pt x="0" y="1201"/>
                </a:lnTo>
                <a:lnTo>
                  <a:pt x="0" y="724"/>
                </a:lnTo>
                <a:lnTo>
                  <a:pt x="2338" y="0"/>
                </a:lnTo>
                <a:lnTo>
                  <a:pt x="2338" y="477"/>
                </a:lnTo>
                <a:close/>
              </a:path>
            </a:pathLst>
          </a:custGeom>
          <a:solidFill>
            <a:srgbClr val="778D9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61" name="Freeform 6"/>
          <p:cNvSpPr/>
          <p:nvPr/>
        </p:nvSpPr>
        <p:spPr bwMode="auto">
          <a:xfrm>
            <a:off x="5236331" y="4174934"/>
            <a:ext cx="2049890" cy="1051249"/>
          </a:xfrm>
          <a:custGeom>
            <a:avLst/>
            <a:gdLst>
              <a:gd name="T0" fmla="*/ 2338 w 2338"/>
              <a:gd name="T1" fmla="*/ 477 h 1199"/>
              <a:gd name="T2" fmla="*/ 0 w 2338"/>
              <a:gd name="T3" fmla="*/ 1199 h 1199"/>
              <a:gd name="T4" fmla="*/ 0 w 2338"/>
              <a:gd name="T5" fmla="*/ 724 h 1199"/>
              <a:gd name="T6" fmla="*/ 2338 w 2338"/>
              <a:gd name="T7" fmla="*/ 0 h 1199"/>
              <a:gd name="T8" fmla="*/ 2338 w 2338"/>
              <a:gd name="T9" fmla="*/ 477 h 1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8" h="1199">
                <a:moveTo>
                  <a:pt x="2338" y="477"/>
                </a:moveTo>
                <a:lnTo>
                  <a:pt x="0" y="1199"/>
                </a:lnTo>
                <a:lnTo>
                  <a:pt x="0" y="724"/>
                </a:lnTo>
                <a:lnTo>
                  <a:pt x="2338" y="0"/>
                </a:lnTo>
                <a:lnTo>
                  <a:pt x="2338" y="477"/>
                </a:lnTo>
                <a:close/>
              </a:path>
            </a:pathLst>
          </a:custGeom>
          <a:solidFill>
            <a:srgbClr val="778D9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62" name="Group 19"/>
          <p:cNvGrpSpPr/>
          <p:nvPr/>
        </p:nvGrpSpPr>
        <p:grpSpPr>
          <a:xfrm>
            <a:off x="4884746" y="2047887"/>
            <a:ext cx="2752184" cy="4003337"/>
            <a:chOff x="4675183" y="2070731"/>
            <a:chExt cx="2752184" cy="4003337"/>
          </a:xfrm>
        </p:grpSpPr>
        <p:sp>
          <p:nvSpPr>
            <p:cNvPr id="63" name="Freeform 7"/>
            <p:cNvSpPr/>
            <p:nvPr/>
          </p:nvSpPr>
          <p:spPr bwMode="auto">
            <a:xfrm>
              <a:off x="5637877" y="2284663"/>
              <a:ext cx="826795" cy="892553"/>
            </a:xfrm>
            <a:custGeom>
              <a:avLst/>
              <a:gdLst>
                <a:gd name="T0" fmla="*/ 472 w 943"/>
                <a:gd name="T1" fmla="*/ 0 h 1018"/>
                <a:gd name="T2" fmla="*/ 0 w 943"/>
                <a:gd name="T3" fmla="*/ 397 h 1018"/>
                <a:gd name="T4" fmla="*/ 173 w 943"/>
                <a:gd name="T5" fmla="*/ 842 h 1018"/>
                <a:gd name="T6" fmla="*/ 472 w 943"/>
                <a:gd name="T7" fmla="*/ 1018 h 1018"/>
                <a:gd name="T8" fmla="*/ 770 w 943"/>
                <a:gd name="T9" fmla="*/ 842 h 1018"/>
                <a:gd name="T10" fmla="*/ 943 w 943"/>
                <a:gd name="T11" fmla="*/ 397 h 1018"/>
                <a:gd name="T12" fmla="*/ 472 w 943"/>
                <a:gd name="T13" fmla="*/ 0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3" h="1018">
                  <a:moveTo>
                    <a:pt x="472" y="0"/>
                  </a:moveTo>
                  <a:lnTo>
                    <a:pt x="0" y="397"/>
                  </a:lnTo>
                  <a:lnTo>
                    <a:pt x="173" y="842"/>
                  </a:lnTo>
                  <a:lnTo>
                    <a:pt x="472" y="1018"/>
                  </a:lnTo>
                  <a:lnTo>
                    <a:pt x="770" y="842"/>
                  </a:lnTo>
                  <a:lnTo>
                    <a:pt x="943" y="39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4" name="Freeform 8"/>
            <p:cNvSpPr/>
            <p:nvPr/>
          </p:nvSpPr>
          <p:spPr bwMode="auto">
            <a:xfrm>
              <a:off x="4675183" y="2070731"/>
              <a:ext cx="1376530" cy="1023192"/>
            </a:xfrm>
            <a:custGeom>
              <a:avLst/>
              <a:gdLst>
                <a:gd name="T0" fmla="*/ 1062 w 1062"/>
                <a:gd name="T1" fmla="*/ 165 h 790"/>
                <a:gd name="T2" fmla="*/ 504 w 1062"/>
                <a:gd name="T3" fmla="*/ 790 h 790"/>
                <a:gd name="T4" fmla="*/ 0 w 1062"/>
                <a:gd name="T5" fmla="*/ 0 h 790"/>
                <a:gd name="T6" fmla="*/ 1062 w 1062"/>
                <a:gd name="T7" fmla="*/ 165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2" h="790">
                  <a:moveTo>
                    <a:pt x="1062" y="165"/>
                  </a:moveTo>
                  <a:cubicBezTo>
                    <a:pt x="1062" y="165"/>
                    <a:pt x="610" y="540"/>
                    <a:pt x="504" y="790"/>
                  </a:cubicBezTo>
                  <a:cubicBezTo>
                    <a:pt x="504" y="790"/>
                    <a:pt x="117" y="81"/>
                    <a:pt x="0" y="0"/>
                  </a:cubicBezTo>
                  <a:cubicBezTo>
                    <a:pt x="0" y="0"/>
                    <a:pt x="871" y="3"/>
                    <a:pt x="1062" y="165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5" name="Freeform 9"/>
            <p:cNvSpPr/>
            <p:nvPr/>
          </p:nvSpPr>
          <p:spPr bwMode="auto">
            <a:xfrm>
              <a:off x="4747955" y="2072485"/>
              <a:ext cx="645303" cy="903951"/>
            </a:xfrm>
            <a:custGeom>
              <a:avLst/>
              <a:gdLst>
                <a:gd name="T0" fmla="*/ 0 w 498"/>
                <a:gd name="T1" fmla="*/ 0 h 698"/>
                <a:gd name="T2" fmla="*/ 498 w 498"/>
                <a:gd name="T3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8" h="698">
                  <a:moveTo>
                    <a:pt x="0" y="0"/>
                  </a:moveTo>
                  <a:cubicBezTo>
                    <a:pt x="0" y="0"/>
                    <a:pt x="271" y="255"/>
                    <a:pt x="498" y="698"/>
                  </a:cubicBezTo>
                </a:path>
              </a:pathLst>
            </a:custGeom>
            <a:noFill/>
            <a:ln w="26988" cap="flat">
              <a:solidFill>
                <a:srgbClr val="F2F2F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6" name="Freeform 10"/>
            <p:cNvSpPr/>
            <p:nvPr/>
          </p:nvSpPr>
          <p:spPr bwMode="auto">
            <a:xfrm>
              <a:off x="6051713" y="2070731"/>
              <a:ext cx="1375654" cy="1023192"/>
            </a:xfrm>
            <a:custGeom>
              <a:avLst/>
              <a:gdLst>
                <a:gd name="T0" fmla="*/ 0 w 1062"/>
                <a:gd name="T1" fmla="*/ 165 h 790"/>
                <a:gd name="T2" fmla="*/ 558 w 1062"/>
                <a:gd name="T3" fmla="*/ 790 h 790"/>
                <a:gd name="T4" fmla="*/ 1062 w 1062"/>
                <a:gd name="T5" fmla="*/ 0 h 790"/>
                <a:gd name="T6" fmla="*/ 0 w 1062"/>
                <a:gd name="T7" fmla="*/ 165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2" h="790">
                  <a:moveTo>
                    <a:pt x="0" y="165"/>
                  </a:moveTo>
                  <a:cubicBezTo>
                    <a:pt x="0" y="165"/>
                    <a:pt x="452" y="540"/>
                    <a:pt x="558" y="790"/>
                  </a:cubicBezTo>
                  <a:cubicBezTo>
                    <a:pt x="558" y="790"/>
                    <a:pt x="946" y="81"/>
                    <a:pt x="1062" y="0"/>
                  </a:cubicBezTo>
                  <a:cubicBezTo>
                    <a:pt x="1062" y="0"/>
                    <a:pt x="191" y="3"/>
                    <a:pt x="0" y="165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7" name="Freeform 11"/>
            <p:cNvSpPr/>
            <p:nvPr/>
          </p:nvSpPr>
          <p:spPr bwMode="auto">
            <a:xfrm>
              <a:off x="6709291" y="2072485"/>
              <a:ext cx="645303" cy="903951"/>
            </a:xfrm>
            <a:custGeom>
              <a:avLst/>
              <a:gdLst>
                <a:gd name="T0" fmla="*/ 498 w 498"/>
                <a:gd name="T1" fmla="*/ 0 h 698"/>
                <a:gd name="T2" fmla="*/ 0 w 498"/>
                <a:gd name="T3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8" h="698">
                  <a:moveTo>
                    <a:pt x="498" y="0"/>
                  </a:moveTo>
                  <a:cubicBezTo>
                    <a:pt x="498" y="0"/>
                    <a:pt x="227" y="255"/>
                    <a:pt x="0" y="698"/>
                  </a:cubicBezTo>
                </a:path>
              </a:pathLst>
            </a:custGeom>
            <a:noFill/>
            <a:ln w="26988" cap="flat">
              <a:solidFill>
                <a:srgbClr val="F2F2F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8" name="Freeform 12"/>
            <p:cNvSpPr/>
            <p:nvPr/>
          </p:nvSpPr>
          <p:spPr bwMode="auto">
            <a:xfrm>
              <a:off x="5507238" y="3022904"/>
              <a:ext cx="1068784" cy="3051164"/>
            </a:xfrm>
            <a:custGeom>
              <a:avLst/>
              <a:gdLst>
                <a:gd name="T0" fmla="*/ 897 w 1219"/>
                <a:gd name="T1" fmla="*/ 0 h 3480"/>
                <a:gd name="T2" fmla="*/ 610 w 1219"/>
                <a:gd name="T3" fmla="*/ 168 h 3480"/>
                <a:gd name="T4" fmla="*/ 322 w 1219"/>
                <a:gd name="T5" fmla="*/ 0 h 3480"/>
                <a:gd name="T6" fmla="*/ 0 w 1219"/>
                <a:gd name="T7" fmla="*/ 2804 h 3480"/>
                <a:gd name="T8" fmla="*/ 599 w 1219"/>
                <a:gd name="T9" fmla="*/ 3480 h 3480"/>
                <a:gd name="T10" fmla="*/ 1219 w 1219"/>
                <a:gd name="T11" fmla="*/ 2804 h 3480"/>
                <a:gd name="T12" fmla="*/ 897 w 1219"/>
                <a:gd name="T13" fmla="*/ 0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9" h="3480">
                  <a:moveTo>
                    <a:pt x="897" y="0"/>
                  </a:moveTo>
                  <a:lnTo>
                    <a:pt x="610" y="168"/>
                  </a:lnTo>
                  <a:lnTo>
                    <a:pt x="322" y="0"/>
                  </a:lnTo>
                  <a:lnTo>
                    <a:pt x="0" y="2804"/>
                  </a:lnTo>
                  <a:lnTo>
                    <a:pt x="599" y="3480"/>
                  </a:lnTo>
                  <a:lnTo>
                    <a:pt x="1219" y="2804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69" name="Freeform 43"/>
          <p:cNvSpPr/>
          <p:nvPr/>
        </p:nvSpPr>
        <p:spPr bwMode="auto">
          <a:xfrm>
            <a:off x="4848798" y="3102643"/>
            <a:ext cx="577792" cy="470826"/>
          </a:xfrm>
          <a:custGeom>
            <a:avLst/>
            <a:gdLst>
              <a:gd name="T0" fmla="*/ 659 w 659"/>
              <a:gd name="T1" fmla="*/ 537 h 537"/>
              <a:gd name="T2" fmla="*/ 0 w 659"/>
              <a:gd name="T3" fmla="*/ 477 h 537"/>
              <a:gd name="T4" fmla="*/ 179 w 659"/>
              <a:gd name="T5" fmla="*/ 242 h 537"/>
              <a:gd name="T6" fmla="*/ 0 w 659"/>
              <a:gd name="T7" fmla="*/ 0 h 537"/>
              <a:gd name="T8" fmla="*/ 659 w 659"/>
              <a:gd name="T9" fmla="*/ 60 h 537"/>
              <a:gd name="T10" fmla="*/ 659 w 659"/>
              <a:gd name="T11" fmla="*/ 537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9" h="537">
                <a:moveTo>
                  <a:pt x="659" y="537"/>
                </a:moveTo>
                <a:lnTo>
                  <a:pt x="0" y="477"/>
                </a:lnTo>
                <a:lnTo>
                  <a:pt x="179" y="242"/>
                </a:lnTo>
                <a:lnTo>
                  <a:pt x="0" y="0"/>
                </a:lnTo>
                <a:lnTo>
                  <a:pt x="659" y="60"/>
                </a:lnTo>
                <a:lnTo>
                  <a:pt x="659" y="537"/>
                </a:lnTo>
                <a:close/>
              </a:path>
            </a:pathLst>
          </a:custGeom>
          <a:solidFill>
            <a:srgbClr val="778D9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0" name="Freeform 44"/>
          <p:cNvSpPr/>
          <p:nvPr/>
        </p:nvSpPr>
        <p:spPr bwMode="auto">
          <a:xfrm>
            <a:off x="5236331" y="3157003"/>
            <a:ext cx="189383" cy="475210"/>
          </a:xfrm>
          <a:custGeom>
            <a:avLst/>
            <a:gdLst>
              <a:gd name="T0" fmla="*/ 216 w 216"/>
              <a:gd name="T1" fmla="*/ 477 h 542"/>
              <a:gd name="T2" fmla="*/ 0 w 216"/>
              <a:gd name="T3" fmla="*/ 542 h 542"/>
              <a:gd name="T4" fmla="*/ 0 w 216"/>
              <a:gd name="T5" fmla="*/ 65 h 542"/>
              <a:gd name="T6" fmla="*/ 216 w 216"/>
              <a:gd name="T7" fmla="*/ 0 h 542"/>
              <a:gd name="T8" fmla="*/ 216 w 216"/>
              <a:gd name="T9" fmla="*/ 477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542">
                <a:moveTo>
                  <a:pt x="216" y="477"/>
                </a:moveTo>
                <a:lnTo>
                  <a:pt x="0" y="542"/>
                </a:lnTo>
                <a:lnTo>
                  <a:pt x="0" y="65"/>
                </a:lnTo>
                <a:lnTo>
                  <a:pt x="216" y="0"/>
                </a:lnTo>
                <a:lnTo>
                  <a:pt x="216" y="47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1" name="Freeform 45"/>
          <p:cNvSpPr/>
          <p:nvPr/>
        </p:nvSpPr>
        <p:spPr bwMode="auto">
          <a:xfrm>
            <a:off x="7095085" y="5029786"/>
            <a:ext cx="578669" cy="472580"/>
          </a:xfrm>
          <a:custGeom>
            <a:avLst/>
            <a:gdLst>
              <a:gd name="T0" fmla="*/ 0 w 660"/>
              <a:gd name="T1" fmla="*/ 0 h 539"/>
              <a:gd name="T2" fmla="*/ 660 w 660"/>
              <a:gd name="T3" fmla="*/ 62 h 539"/>
              <a:gd name="T4" fmla="*/ 481 w 660"/>
              <a:gd name="T5" fmla="*/ 297 h 539"/>
              <a:gd name="T6" fmla="*/ 660 w 660"/>
              <a:gd name="T7" fmla="*/ 539 h 539"/>
              <a:gd name="T8" fmla="*/ 0 w 660"/>
              <a:gd name="T9" fmla="*/ 477 h 539"/>
              <a:gd name="T10" fmla="*/ 0 w 660"/>
              <a:gd name="T11" fmla="*/ 0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0" h="539">
                <a:moveTo>
                  <a:pt x="0" y="0"/>
                </a:moveTo>
                <a:lnTo>
                  <a:pt x="660" y="62"/>
                </a:lnTo>
                <a:lnTo>
                  <a:pt x="481" y="297"/>
                </a:lnTo>
                <a:lnTo>
                  <a:pt x="660" y="539"/>
                </a:lnTo>
                <a:lnTo>
                  <a:pt x="0" y="477"/>
                </a:lnTo>
                <a:lnTo>
                  <a:pt x="0" y="0"/>
                </a:lnTo>
                <a:close/>
              </a:path>
            </a:pathLst>
          </a:custGeom>
          <a:solidFill>
            <a:srgbClr val="778D9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2" name="Freeform 46"/>
          <p:cNvSpPr/>
          <p:nvPr/>
        </p:nvSpPr>
        <p:spPr bwMode="auto">
          <a:xfrm>
            <a:off x="7096839" y="4972796"/>
            <a:ext cx="189383" cy="475210"/>
          </a:xfrm>
          <a:custGeom>
            <a:avLst/>
            <a:gdLst>
              <a:gd name="T0" fmla="*/ 0 w 216"/>
              <a:gd name="T1" fmla="*/ 65 h 542"/>
              <a:gd name="T2" fmla="*/ 216 w 216"/>
              <a:gd name="T3" fmla="*/ 0 h 542"/>
              <a:gd name="T4" fmla="*/ 216 w 216"/>
              <a:gd name="T5" fmla="*/ 477 h 542"/>
              <a:gd name="T6" fmla="*/ 0 w 216"/>
              <a:gd name="T7" fmla="*/ 542 h 542"/>
              <a:gd name="T8" fmla="*/ 0 w 216"/>
              <a:gd name="T9" fmla="*/ 65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542">
                <a:moveTo>
                  <a:pt x="0" y="65"/>
                </a:moveTo>
                <a:lnTo>
                  <a:pt x="216" y="0"/>
                </a:lnTo>
                <a:lnTo>
                  <a:pt x="216" y="477"/>
                </a:lnTo>
                <a:lnTo>
                  <a:pt x="0" y="542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6">
              <a:lumMod val="10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73" name="Group 30"/>
          <p:cNvGrpSpPr/>
          <p:nvPr/>
        </p:nvGrpSpPr>
        <p:grpSpPr>
          <a:xfrm>
            <a:off x="5236331" y="3213993"/>
            <a:ext cx="2049890" cy="581300"/>
            <a:chOff x="5026768" y="3236837"/>
            <a:chExt cx="2049890" cy="581300"/>
          </a:xfrm>
          <a:solidFill>
            <a:srgbClr val="7CAFDE"/>
          </a:solidFill>
        </p:grpSpPr>
        <p:sp>
          <p:nvSpPr>
            <p:cNvPr id="74" name="Freeform 47"/>
            <p:cNvSpPr/>
            <p:nvPr/>
          </p:nvSpPr>
          <p:spPr bwMode="auto">
            <a:xfrm>
              <a:off x="5026768" y="3236837"/>
              <a:ext cx="2049890" cy="581300"/>
            </a:xfrm>
            <a:custGeom>
              <a:avLst/>
              <a:gdLst>
                <a:gd name="T0" fmla="*/ 2338 w 2338"/>
                <a:gd name="T1" fmla="*/ 663 h 663"/>
                <a:gd name="T2" fmla="*/ 0 w 2338"/>
                <a:gd name="T3" fmla="*/ 477 h 663"/>
                <a:gd name="T4" fmla="*/ 0 w 2338"/>
                <a:gd name="T5" fmla="*/ 0 h 663"/>
                <a:gd name="T6" fmla="*/ 2338 w 2338"/>
                <a:gd name="T7" fmla="*/ 186 h 663"/>
                <a:gd name="T8" fmla="*/ 2338 w 2338"/>
                <a:gd name="T9" fmla="*/ 663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8" h="663">
                  <a:moveTo>
                    <a:pt x="2338" y="663"/>
                  </a:moveTo>
                  <a:lnTo>
                    <a:pt x="0" y="477"/>
                  </a:lnTo>
                  <a:lnTo>
                    <a:pt x="0" y="0"/>
                  </a:lnTo>
                  <a:lnTo>
                    <a:pt x="2338" y="186"/>
                  </a:lnTo>
                  <a:lnTo>
                    <a:pt x="2338" y="6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5" name="TextBox 32"/>
            <p:cNvSpPr txBox="1"/>
            <p:nvPr/>
          </p:nvSpPr>
          <p:spPr>
            <a:xfrm rot="259200">
              <a:off x="5541999" y="3342821"/>
              <a:ext cx="13258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等价类划分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76" name="Group 33"/>
          <p:cNvGrpSpPr/>
          <p:nvPr/>
        </p:nvGrpSpPr>
        <p:grpSpPr>
          <a:xfrm>
            <a:off x="5236331" y="4011854"/>
            <a:ext cx="2049890" cy="581300"/>
            <a:chOff x="5026768" y="4034698"/>
            <a:chExt cx="2049890" cy="581300"/>
          </a:xfrm>
        </p:grpSpPr>
        <p:sp>
          <p:nvSpPr>
            <p:cNvPr id="77" name="Freeform 48"/>
            <p:cNvSpPr/>
            <p:nvPr/>
          </p:nvSpPr>
          <p:spPr bwMode="auto">
            <a:xfrm>
              <a:off x="5026768" y="4034698"/>
              <a:ext cx="2049890" cy="581300"/>
            </a:xfrm>
            <a:custGeom>
              <a:avLst/>
              <a:gdLst>
                <a:gd name="T0" fmla="*/ 2338 w 2338"/>
                <a:gd name="T1" fmla="*/ 663 h 663"/>
                <a:gd name="T2" fmla="*/ 0 w 2338"/>
                <a:gd name="T3" fmla="*/ 477 h 663"/>
                <a:gd name="T4" fmla="*/ 0 w 2338"/>
                <a:gd name="T5" fmla="*/ 0 h 663"/>
                <a:gd name="T6" fmla="*/ 2338 w 2338"/>
                <a:gd name="T7" fmla="*/ 186 h 663"/>
                <a:gd name="T8" fmla="*/ 2338 w 2338"/>
                <a:gd name="T9" fmla="*/ 663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8" h="663">
                  <a:moveTo>
                    <a:pt x="2338" y="663"/>
                  </a:moveTo>
                  <a:lnTo>
                    <a:pt x="0" y="477"/>
                  </a:lnTo>
                  <a:lnTo>
                    <a:pt x="0" y="0"/>
                  </a:lnTo>
                  <a:lnTo>
                    <a:pt x="2338" y="186"/>
                  </a:lnTo>
                  <a:lnTo>
                    <a:pt x="2338" y="663"/>
                  </a:ln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8" name="TextBox 35"/>
            <p:cNvSpPr txBox="1"/>
            <p:nvPr/>
          </p:nvSpPr>
          <p:spPr>
            <a:xfrm rot="259200">
              <a:off x="5542000" y="4140587"/>
              <a:ext cx="8686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边界值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79" name="Group 36"/>
          <p:cNvGrpSpPr/>
          <p:nvPr/>
        </p:nvGrpSpPr>
        <p:grpSpPr>
          <a:xfrm>
            <a:off x="5236331" y="4809716"/>
            <a:ext cx="2049890" cy="581300"/>
            <a:chOff x="5026768" y="4832560"/>
            <a:chExt cx="2049890" cy="581300"/>
          </a:xfrm>
          <a:solidFill>
            <a:srgbClr val="7CAFDE"/>
          </a:solidFill>
        </p:grpSpPr>
        <p:sp>
          <p:nvSpPr>
            <p:cNvPr id="80" name="Freeform 49"/>
            <p:cNvSpPr/>
            <p:nvPr/>
          </p:nvSpPr>
          <p:spPr bwMode="auto">
            <a:xfrm>
              <a:off x="5026768" y="4832560"/>
              <a:ext cx="2049890" cy="581300"/>
            </a:xfrm>
            <a:custGeom>
              <a:avLst/>
              <a:gdLst>
                <a:gd name="T0" fmla="*/ 2338 w 2338"/>
                <a:gd name="T1" fmla="*/ 663 h 663"/>
                <a:gd name="T2" fmla="*/ 0 w 2338"/>
                <a:gd name="T3" fmla="*/ 477 h 663"/>
                <a:gd name="T4" fmla="*/ 0 w 2338"/>
                <a:gd name="T5" fmla="*/ 0 h 663"/>
                <a:gd name="T6" fmla="*/ 2338 w 2338"/>
                <a:gd name="T7" fmla="*/ 186 h 663"/>
                <a:gd name="T8" fmla="*/ 2338 w 2338"/>
                <a:gd name="T9" fmla="*/ 663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8" h="663">
                  <a:moveTo>
                    <a:pt x="2338" y="663"/>
                  </a:moveTo>
                  <a:lnTo>
                    <a:pt x="0" y="477"/>
                  </a:lnTo>
                  <a:lnTo>
                    <a:pt x="0" y="0"/>
                  </a:lnTo>
                  <a:lnTo>
                    <a:pt x="2338" y="186"/>
                  </a:lnTo>
                  <a:lnTo>
                    <a:pt x="2338" y="6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1" name="TextBox 38"/>
            <p:cNvSpPr txBox="1"/>
            <p:nvPr/>
          </p:nvSpPr>
          <p:spPr>
            <a:xfrm rot="259200">
              <a:off x="5542000" y="4934193"/>
              <a:ext cx="8686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等等等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cxnSp>
        <p:nvCxnSpPr>
          <p:cNvPr id="82" name="Straight Connector 39"/>
          <p:cNvCxnSpPr/>
          <p:nvPr/>
        </p:nvCxnSpPr>
        <p:spPr>
          <a:xfrm flipH="1" flipV="1">
            <a:off x="3852545" y="2676525"/>
            <a:ext cx="690245" cy="537210"/>
          </a:xfrm>
          <a:prstGeom prst="line">
            <a:avLst/>
          </a:prstGeom>
          <a:ln>
            <a:solidFill>
              <a:srgbClr val="7B91A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40"/>
          <p:cNvSpPr txBox="1"/>
          <p:nvPr/>
        </p:nvSpPr>
        <p:spPr>
          <a:xfrm>
            <a:off x="1137285" y="2171700"/>
            <a:ext cx="2378710" cy="230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等价类划分方法，是将所有可能的输入数据划分成若干个子集，在每个子集中，如果任意一个输入数据对于揭露程序中潜在错误都具有同等效果，那么这样的子集就构成了一个等价类。后续只要从每个等价类中任意选取一个值进行测试，就可以用少量具有代表性的测试输入取得较好的测试覆盖结果。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84" name="TextBox 41"/>
          <p:cNvSpPr txBox="1"/>
          <p:nvPr/>
        </p:nvSpPr>
        <p:spPr>
          <a:xfrm>
            <a:off x="2799105" y="1786995"/>
            <a:ext cx="793115" cy="3848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等价类</a:t>
            </a:r>
            <a:endParaRPr kumimoji="0" lang="zh-CN" altLang="id-ID" sz="1600" b="1" i="0" u="none" strike="noStrike" kern="1200" cap="none" spc="0" normalizeH="0" baseline="0" noProof="0" dirty="0">
              <a:ln>
                <a:noFill/>
              </a:ln>
              <a:solidFill>
                <a:srgbClr val="95886F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85" name="Straight Connector 42"/>
          <p:cNvCxnSpPr/>
          <p:nvPr/>
        </p:nvCxnSpPr>
        <p:spPr>
          <a:xfrm flipH="1">
            <a:off x="3754621" y="5023649"/>
            <a:ext cx="788376" cy="0"/>
          </a:xfrm>
          <a:prstGeom prst="line">
            <a:avLst/>
          </a:prstGeom>
          <a:ln>
            <a:solidFill>
              <a:srgbClr val="7B91A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43"/>
          <p:cNvSpPr txBox="1"/>
          <p:nvPr/>
        </p:nvSpPr>
        <p:spPr>
          <a:xfrm>
            <a:off x="1137499" y="4859504"/>
            <a:ext cx="2378521" cy="163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边界值分析方法，是选取输入、输出的边界值进行测试。因为通常大量的软件错误是发生在输入或输出范围的边界上，所以需要对边界值进行重点测试，通常选取正好等于、刚刚大于或刚刚小于边界的值作为测试数据。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87" name="TextBox 44"/>
          <p:cNvSpPr txBox="1"/>
          <p:nvPr/>
        </p:nvSpPr>
        <p:spPr>
          <a:xfrm>
            <a:off x="2721635" y="4474856"/>
            <a:ext cx="794385" cy="3848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边界值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95886F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88" name="Straight Connector 45"/>
          <p:cNvCxnSpPr/>
          <p:nvPr/>
        </p:nvCxnSpPr>
        <p:spPr>
          <a:xfrm>
            <a:off x="7766691" y="4383039"/>
            <a:ext cx="788376" cy="0"/>
          </a:xfrm>
          <a:prstGeom prst="line">
            <a:avLst/>
          </a:prstGeom>
          <a:ln>
            <a:solidFill>
              <a:srgbClr val="7B91A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46"/>
          <p:cNvSpPr txBox="1"/>
          <p:nvPr/>
        </p:nvSpPr>
        <p:spPr>
          <a:xfrm flipH="1">
            <a:off x="8793668" y="4266519"/>
            <a:ext cx="2378521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rgbClr val="676A55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等价类划分</a:t>
            </a:r>
            <a:r>
              <a:rPr lang="en-US" altLang="zh-CN" sz="1200" dirty="0">
                <a:solidFill>
                  <a:srgbClr val="676A55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/</a:t>
            </a:r>
            <a:r>
              <a:rPr lang="zh-CN" altLang="en-US" sz="1200" dirty="0">
                <a:solidFill>
                  <a:srgbClr val="676A55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边界值分析是最常用、最典型、也是最重要的黑盒测试方法。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90" name="TextBox 47"/>
          <p:cNvSpPr txBox="1"/>
          <p:nvPr/>
        </p:nvSpPr>
        <p:spPr>
          <a:xfrm flipH="1">
            <a:off x="8793668" y="3975216"/>
            <a:ext cx="1814830" cy="3848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1600" b="1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测试用例设计方法</a:t>
            </a:r>
            <a:endParaRPr kumimoji="0" lang="zh-CN" altLang="id-ID" sz="1600" b="1" i="0" u="none" strike="noStrike" kern="1200" cap="none" spc="0" normalizeH="0" baseline="0" noProof="0" dirty="0">
              <a:ln>
                <a:noFill/>
              </a:ln>
              <a:solidFill>
                <a:srgbClr val="95886F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199861" y="716170"/>
            <a:ext cx="76631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那什么是等价类划分和边界值分析方法呢？</a:t>
            </a:r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01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-4.81481E-6 L 0.03373 0.04399 " pathEditMode="relative" rAng="0" ptsTypes="AA">
                                          <p:cBhvr>
                                            <p:cTn id="9" dur="750" spd="-100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80" y="219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1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1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2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2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2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9" dur="25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25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7" dur="1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1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8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8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 animBg="1"/>
          <p:bldP spid="61" grpId="0" animBg="1"/>
          <p:bldP spid="69" grpId="0" animBg="1"/>
          <p:bldP spid="70" grpId="0" animBg="1"/>
          <p:bldP spid="71" grpId="0" animBg="1"/>
          <p:bldP spid="72" grpId="0" animBg="1"/>
          <p:bldP spid="83" grpId="0"/>
          <p:bldP spid="84" grpId="0"/>
          <p:bldP spid="86" grpId="0"/>
          <p:bldP spid="87" grpId="0"/>
          <p:bldP spid="89" grpId="0"/>
          <p:bldP spid="90" grpId="0"/>
          <p:bldP spid="36" grpId="0"/>
          <p:bldP spid="37" grpId="0"/>
          <p:bldP spid="37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-4.81481E-6 L 0.03373 0.04399 " pathEditMode="relative" rAng="0" ptsTypes="AA">
                                          <p:cBhvr>
                                            <p:cTn id="9" dur="750" spd="-100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80" y="219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1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1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2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2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2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9" dur="25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25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7" dur="1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1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8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8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 animBg="1"/>
          <p:bldP spid="61" grpId="0" animBg="1"/>
          <p:bldP spid="69" grpId="0" animBg="1"/>
          <p:bldP spid="70" grpId="0" animBg="1"/>
          <p:bldP spid="71" grpId="0" animBg="1"/>
          <p:bldP spid="72" grpId="0" animBg="1"/>
          <p:bldP spid="83" grpId="0"/>
          <p:bldP spid="84" grpId="0"/>
          <p:bldP spid="86" grpId="0"/>
          <p:bldP spid="87" grpId="0"/>
          <p:bldP spid="89" grpId="0"/>
          <p:bldP spid="90" grpId="0"/>
          <p:bldP spid="36" grpId="0"/>
          <p:bldP spid="37" grpId="0"/>
          <p:bldP spid="37" grpId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reeform 212"/>
          <p:cNvSpPr/>
          <p:nvPr/>
        </p:nvSpPr>
        <p:spPr bwMode="auto">
          <a:xfrm>
            <a:off x="5647587" y="5506821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4" name="Freeform 226"/>
          <p:cNvSpPr/>
          <p:nvPr/>
        </p:nvSpPr>
        <p:spPr bwMode="auto">
          <a:xfrm>
            <a:off x="6186172" y="5642860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6669041" y="5482677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7" name="Freeform 229"/>
          <p:cNvSpPr/>
          <p:nvPr/>
        </p:nvSpPr>
        <p:spPr bwMode="auto">
          <a:xfrm>
            <a:off x="6701077" y="5562536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53560" y="-60081"/>
            <a:ext cx="4502332" cy="53035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2</a:t>
            </a:r>
            <a:endParaRPr lang="en-US" altLang="zh-CN" sz="25000" dirty="0" smtClean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08169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 smtClean="0">
              <a:solidFill>
                <a:prstClr val="black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3010903" y="2159086"/>
            <a:ext cx="6170194" cy="2234694"/>
            <a:chOff x="5570479" y="2325743"/>
            <a:chExt cx="6408261" cy="2320917"/>
          </a:xfrm>
        </p:grpSpPr>
        <p:sp>
          <p:nvSpPr>
            <p:cNvPr id="76" name="Freeform 77"/>
            <p:cNvSpPr/>
            <p:nvPr/>
          </p:nvSpPr>
          <p:spPr bwMode="auto">
            <a:xfrm>
              <a:off x="6383341" y="3299732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4 w 30"/>
                <a:gd name="T5" fmla="*/ 30 h 30"/>
                <a:gd name="T6" fmla="*/ 15 w 30"/>
                <a:gd name="T7" fmla="*/ 30 h 30"/>
                <a:gd name="T8" fmla="*/ 15 w 30"/>
                <a:gd name="T9" fmla="*/ 30 h 30"/>
                <a:gd name="T10" fmla="*/ 30 w 30"/>
                <a:gd name="T11" fmla="*/ 18 h 30"/>
                <a:gd name="T12" fmla="*/ 30 w 30"/>
                <a:gd name="T13" fmla="*/ 17 h 30"/>
                <a:gd name="T14" fmla="*/ 30 w 30"/>
                <a:gd name="T15" fmla="*/ 15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2" y="30"/>
                    <a:pt x="28" y="25"/>
                    <a:pt x="30" y="18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7" name="Freeform 78"/>
            <p:cNvSpPr/>
            <p:nvPr/>
          </p:nvSpPr>
          <p:spPr bwMode="auto">
            <a:xfrm>
              <a:off x="6873547" y="3067687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2 w 30"/>
                <a:gd name="T5" fmla="*/ 30 h 30"/>
                <a:gd name="T6" fmla="*/ 14 w 30"/>
                <a:gd name="T7" fmla="*/ 30 h 30"/>
                <a:gd name="T8" fmla="*/ 15 w 30"/>
                <a:gd name="T9" fmla="*/ 30 h 30"/>
                <a:gd name="T10" fmla="*/ 30 w 30"/>
                <a:gd name="T11" fmla="*/ 15 h 30"/>
                <a:gd name="T12" fmla="*/ 29 w 30"/>
                <a:gd name="T13" fmla="*/ 11 h 30"/>
                <a:gd name="T14" fmla="*/ 29 w 30"/>
                <a:gd name="T15" fmla="*/ 9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2"/>
                    <a:pt x="5" y="28"/>
                    <a:pt x="12" y="30"/>
                  </a:cubicBezTo>
                  <a:cubicBezTo>
                    <a:pt x="12" y="30"/>
                    <a:pt x="13" y="30"/>
                    <a:pt x="14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13"/>
                    <a:pt x="30" y="12"/>
                    <a:pt x="29" y="11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6" y="4"/>
                    <a:pt x="21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8" name="Freeform 79"/>
            <p:cNvSpPr/>
            <p:nvPr/>
          </p:nvSpPr>
          <p:spPr bwMode="auto">
            <a:xfrm>
              <a:off x="7044288" y="3288903"/>
              <a:ext cx="73723" cy="61999"/>
            </a:xfrm>
            <a:custGeom>
              <a:avLst/>
              <a:gdLst>
                <a:gd name="T0" fmla="*/ 16 w 31"/>
                <a:gd name="T1" fmla="*/ 0 h 30"/>
                <a:gd name="T2" fmla="*/ 0 w 31"/>
                <a:gd name="T3" fmla="*/ 15 h 30"/>
                <a:gd name="T4" fmla="*/ 13 w 31"/>
                <a:gd name="T5" fmla="*/ 30 h 30"/>
                <a:gd name="T6" fmla="*/ 15 w 31"/>
                <a:gd name="T7" fmla="*/ 30 h 30"/>
                <a:gd name="T8" fmla="*/ 16 w 31"/>
                <a:gd name="T9" fmla="*/ 30 h 30"/>
                <a:gd name="T10" fmla="*/ 25 w 31"/>
                <a:gd name="T11" fmla="*/ 26 h 30"/>
                <a:gd name="T12" fmla="*/ 27 w 31"/>
                <a:gd name="T13" fmla="*/ 25 h 30"/>
                <a:gd name="T14" fmla="*/ 31 w 31"/>
                <a:gd name="T15" fmla="*/ 15 h 30"/>
                <a:gd name="T16" fmla="*/ 16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3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15" y="30"/>
                    <a:pt x="15" y="30"/>
                    <a:pt x="16" y="30"/>
                  </a:cubicBezTo>
                  <a:cubicBezTo>
                    <a:pt x="19" y="30"/>
                    <a:pt x="23" y="29"/>
                    <a:pt x="25" y="26"/>
                  </a:cubicBezTo>
                  <a:cubicBezTo>
                    <a:pt x="26" y="26"/>
                    <a:pt x="26" y="26"/>
                    <a:pt x="27" y="25"/>
                  </a:cubicBezTo>
                  <a:cubicBezTo>
                    <a:pt x="29" y="23"/>
                    <a:pt x="31" y="19"/>
                    <a:pt x="31" y="15"/>
                  </a:cubicBezTo>
                  <a:cubicBezTo>
                    <a:pt x="31" y="7"/>
                    <a:pt x="24" y="0"/>
                    <a:pt x="1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9" name="Freeform 80"/>
            <p:cNvSpPr/>
            <p:nvPr/>
          </p:nvSpPr>
          <p:spPr bwMode="auto">
            <a:xfrm>
              <a:off x="5570479" y="3534870"/>
              <a:ext cx="74732" cy="61999"/>
            </a:xfrm>
            <a:custGeom>
              <a:avLst/>
              <a:gdLst>
                <a:gd name="T0" fmla="*/ 15 w 31"/>
                <a:gd name="T1" fmla="*/ 0 h 30"/>
                <a:gd name="T2" fmla="*/ 0 w 31"/>
                <a:gd name="T3" fmla="*/ 15 h 30"/>
                <a:gd name="T4" fmla="*/ 15 w 31"/>
                <a:gd name="T5" fmla="*/ 30 h 30"/>
                <a:gd name="T6" fmla="*/ 30 w 31"/>
                <a:gd name="T7" fmla="*/ 17 h 30"/>
                <a:gd name="T8" fmla="*/ 31 w 31"/>
                <a:gd name="T9" fmla="*/ 15 h 30"/>
                <a:gd name="T10" fmla="*/ 31 w 31"/>
                <a:gd name="T11" fmla="*/ 15 h 30"/>
                <a:gd name="T12" fmla="*/ 30 w 31"/>
                <a:gd name="T13" fmla="*/ 13 h 30"/>
                <a:gd name="T14" fmla="*/ 30 w 31"/>
                <a:gd name="T15" fmla="*/ 11 h 30"/>
                <a:gd name="T16" fmla="*/ 15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3" y="30"/>
                    <a:pt x="30" y="25"/>
                    <a:pt x="30" y="17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4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8" y="5"/>
                    <a:pt x="22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0" name="Freeform 81"/>
            <p:cNvSpPr/>
            <p:nvPr/>
          </p:nvSpPr>
          <p:spPr bwMode="auto">
            <a:xfrm>
              <a:off x="6370816" y="3570786"/>
              <a:ext cx="71702" cy="62872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2 h 30"/>
                <a:gd name="T4" fmla="*/ 0 w 30"/>
                <a:gd name="T5" fmla="*/ 14 h 30"/>
                <a:gd name="T6" fmla="*/ 0 w 30"/>
                <a:gd name="T7" fmla="*/ 15 h 30"/>
                <a:gd name="T8" fmla="*/ 7 w 30"/>
                <a:gd name="T9" fmla="*/ 28 h 30"/>
                <a:gd name="T10" fmla="*/ 9 w 30"/>
                <a:gd name="T11" fmla="*/ 29 h 30"/>
                <a:gd name="T12" fmla="*/ 15 w 30"/>
                <a:gd name="T13" fmla="*/ 30 h 30"/>
                <a:gd name="T14" fmla="*/ 17 w 30"/>
                <a:gd name="T15" fmla="*/ 30 h 30"/>
                <a:gd name="T16" fmla="*/ 18 w 30"/>
                <a:gd name="T17" fmla="*/ 30 h 30"/>
                <a:gd name="T18" fmla="*/ 26 w 30"/>
                <a:gd name="T19" fmla="*/ 25 h 30"/>
                <a:gd name="T20" fmla="*/ 27 w 30"/>
                <a:gd name="T21" fmla="*/ 23 h 30"/>
                <a:gd name="T22" fmla="*/ 30 w 30"/>
                <a:gd name="T23" fmla="*/ 15 h 30"/>
                <a:gd name="T24" fmla="*/ 30 w 30"/>
                <a:gd name="T25" fmla="*/ 15 h 30"/>
                <a:gd name="T26" fmla="*/ 30 w 30"/>
                <a:gd name="T27" fmla="*/ 13 h 30"/>
                <a:gd name="T28" fmla="*/ 18 w 30"/>
                <a:gd name="T29" fmla="*/ 0 h 30"/>
                <a:gd name="T30" fmla="*/ 17 w 30"/>
                <a:gd name="T31" fmla="*/ 0 h 30"/>
                <a:gd name="T32" fmla="*/ 15 w 30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8" y="0"/>
                    <a:pt x="2" y="5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20"/>
                    <a:pt x="3" y="25"/>
                    <a:pt x="7" y="28"/>
                  </a:cubicBezTo>
                  <a:cubicBezTo>
                    <a:pt x="8" y="28"/>
                    <a:pt x="8" y="28"/>
                    <a:pt x="9" y="29"/>
                  </a:cubicBezTo>
                  <a:cubicBezTo>
                    <a:pt x="11" y="29"/>
                    <a:pt x="13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8" y="30"/>
                  </a:cubicBezTo>
                  <a:cubicBezTo>
                    <a:pt x="21" y="29"/>
                    <a:pt x="24" y="27"/>
                    <a:pt x="26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9" y="21"/>
                    <a:pt x="30" y="18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4"/>
                    <a:pt x="30" y="14"/>
                    <a:pt x="30" y="13"/>
                  </a:cubicBezTo>
                  <a:cubicBezTo>
                    <a:pt x="29" y="7"/>
                    <a:pt x="24" y="1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1" name="Freeform 82"/>
            <p:cNvSpPr/>
            <p:nvPr/>
          </p:nvSpPr>
          <p:spPr bwMode="auto">
            <a:xfrm>
              <a:off x="7225994" y="4118075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10 w 30"/>
                <a:gd name="T5" fmla="*/ 1 h 30"/>
                <a:gd name="T6" fmla="*/ 8 w 30"/>
                <a:gd name="T7" fmla="*/ 2 h 30"/>
                <a:gd name="T8" fmla="*/ 3 w 30"/>
                <a:gd name="T9" fmla="*/ 6 h 30"/>
                <a:gd name="T10" fmla="*/ 2 w 30"/>
                <a:gd name="T11" fmla="*/ 8 h 30"/>
                <a:gd name="T12" fmla="*/ 0 w 30"/>
                <a:gd name="T13" fmla="*/ 12 h 30"/>
                <a:gd name="T14" fmla="*/ 0 w 30"/>
                <a:gd name="T15" fmla="*/ 14 h 30"/>
                <a:gd name="T16" fmla="*/ 0 w 30"/>
                <a:gd name="T17" fmla="*/ 15 h 30"/>
                <a:gd name="T18" fmla="*/ 15 w 30"/>
                <a:gd name="T19" fmla="*/ 30 h 30"/>
                <a:gd name="T20" fmla="*/ 20 w 30"/>
                <a:gd name="T21" fmla="*/ 29 h 30"/>
                <a:gd name="T22" fmla="*/ 22 w 30"/>
                <a:gd name="T23" fmla="*/ 29 h 30"/>
                <a:gd name="T24" fmla="*/ 30 w 30"/>
                <a:gd name="T25" fmla="*/ 16 h 30"/>
                <a:gd name="T26" fmla="*/ 30 w 30"/>
                <a:gd name="T27" fmla="*/ 15 h 30"/>
                <a:gd name="T28" fmla="*/ 30 w 30"/>
                <a:gd name="T29" fmla="*/ 14 h 30"/>
                <a:gd name="T30" fmla="*/ 29 w 30"/>
                <a:gd name="T31" fmla="*/ 8 h 30"/>
                <a:gd name="T32" fmla="*/ 28 w 30"/>
                <a:gd name="T33" fmla="*/ 6 h 30"/>
                <a:gd name="T34" fmla="*/ 23 w 30"/>
                <a:gd name="T35" fmla="*/ 2 h 30"/>
                <a:gd name="T36" fmla="*/ 21 w 30"/>
                <a:gd name="T37" fmla="*/ 1 h 30"/>
                <a:gd name="T38" fmla="*/ 16 w 30"/>
                <a:gd name="T39" fmla="*/ 0 h 30"/>
                <a:gd name="T40" fmla="*/ 15 w 30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6" y="3"/>
                    <a:pt x="4" y="4"/>
                    <a:pt x="3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1" y="9"/>
                    <a:pt x="1" y="11"/>
                    <a:pt x="0" y="12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" y="30"/>
                    <a:pt x="18" y="30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6" y="26"/>
                    <a:pt x="30" y="22"/>
                    <a:pt x="30" y="16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15"/>
                    <a:pt x="30" y="15"/>
                    <a:pt x="30" y="14"/>
                  </a:cubicBezTo>
                  <a:cubicBezTo>
                    <a:pt x="30" y="12"/>
                    <a:pt x="29" y="10"/>
                    <a:pt x="29" y="8"/>
                  </a:cubicBezTo>
                  <a:cubicBezTo>
                    <a:pt x="28" y="8"/>
                    <a:pt x="28" y="7"/>
                    <a:pt x="28" y="6"/>
                  </a:cubicBezTo>
                  <a:cubicBezTo>
                    <a:pt x="26" y="5"/>
                    <a:pt x="25" y="3"/>
                    <a:pt x="23" y="2"/>
                  </a:cubicBezTo>
                  <a:cubicBezTo>
                    <a:pt x="22" y="2"/>
                    <a:pt x="22" y="1"/>
                    <a:pt x="21" y="1"/>
                  </a:cubicBezTo>
                  <a:cubicBezTo>
                    <a:pt x="20" y="1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2" name="Freeform 83"/>
            <p:cNvSpPr/>
            <p:nvPr/>
          </p:nvSpPr>
          <p:spPr bwMode="auto">
            <a:xfrm>
              <a:off x="7555183" y="4269142"/>
              <a:ext cx="71702" cy="64619"/>
            </a:xfrm>
            <a:custGeom>
              <a:avLst/>
              <a:gdLst>
                <a:gd name="T0" fmla="*/ 15 w 30"/>
                <a:gd name="T1" fmla="*/ 0 h 31"/>
                <a:gd name="T2" fmla="*/ 7 w 30"/>
                <a:gd name="T3" fmla="*/ 3 h 31"/>
                <a:gd name="T4" fmla="*/ 6 w 30"/>
                <a:gd name="T5" fmla="*/ 4 h 31"/>
                <a:gd name="T6" fmla="*/ 2 w 30"/>
                <a:gd name="T7" fmla="*/ 8 h 31"/>
                <a:gd name="T8" fmla="*/ 2 w 30"/>
                <a:gd name="T9" fmla="*/ 9 h 31"/>
                <a:gd name="T10" fmla="*/ 0 w 30"/>
                <a:gd name="T11" fmla="*/ 13 h 31"/>
                <a:gd name="T12" fmla="*/ 0 w 30"/>
                <a:gd name="T13" fmla="*/ 14 h 31"/>
                <a:gd name="T14" fmla="*/ 0 w 30"/>
                <a:gd name="T15" fmla="*/ 16 h 31"/>
                <a:gd name="T16" fmla="*/ 11 w 30"/>
                <a:gd name="T17" fmla="*/ 30 h 31"/>
                <a:gd name="T18" fmla="*/ 13 w 30"/>
                <a:gd name="T19" fmla="*/ 30 h 31"/>
                <a:gd name="T20" fmla="*/ 15 w 30"/>
                <a:gd name="T21" fmla="*/ 31 h 31"/>
                <a:gd name="T22" fmla="*/ 30 w 30"/>
                <a:gd name="T23" fmla="*/ 16 h 31"/>
                <a:gd name="T24" fmla="*/ 15 w 3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9" y="1"/>
                    <a:pt x="7" y="3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1" y="10"/>
                    <a:pt x="1" y="11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22"/>
                    <a:pt x="5" y="28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1"/>
                    <a:pt x="14" y="31"/>
                    <a:pt x="15" y="31"/>
                  </a:cubicBezTo>
                  <a:cubicBezTo>
                    <a:pt x="24" y="31"/>
                    <a:pt x="30" y="24"/>
                    <a:pt x="30" y="16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3" name="Freeform 84"/>
            <p:cNvSpPr/>
            <p:nvPr/>
          </p:nvSpPr>
          <p:spPr bwMode="auto">
            <a:xfrm>
              <a:off x="7657162" y="4000506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3 w 30"/>
                <a:gd name="T3" fmla="*/ 0 h 30"/>
                <a:gd name="T4" fmla="*/ 11 w 30"/>
                <a:gd name="T5" fmla="*/ 0 h 30"/>
                <a:gd name="T6" fmla="*/ 0 w 30"/>
                <a:gd name="T7" fmla="*/ 15 h 30"/>
                <a:gd name="T8" fmla="*/ 2 w 30"/>
                <a:gd name="T9" fmla="*/ 23 h 30"/>
                <a:gd name="T10" fmla="*/ 4 w 30"/>
                <a:gd name="T11" fmla="*/ 24 h 30"/>
                <a:gd name="T12" fmla="*/ 15 w 30"/>
                <a:gd name="T13" fmla="*/ 30 h 30"/>
                <a:gd name="T14" fmla="*/ 30 w 30"/>
                <a:gd name="T15" fmla="*/ 19 h 30"/>
                <a:gd name="T16" fmla="*/ 30 w 30"/>
                <a:gd name="T17" fmla="*/ 17 h 30"/>
                <a:gd name="T18" fmla="*/ 30 w 30"/>
                <a:gd name="T19" fmla="*/ 15 h 30"/>
                <a:gd name="T20" fmla="*/ 22 w 30"/>
                <a:gd name="T21" fmla="*/ 1 h 30"/>
                <a:gd name="T22" fmla="*/ 21 w 30"/>
                <a:gd name="T23" fmla="*/ 1 h 30"/>
                <a:gd name="T24" fmla="*/ 15 w 30"/>
                <a:gd name="T2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5" y="2"/>
                    <a:pt x="0" y="8"/>
                    <a:pt x="0" y="15"/>
                  </a:cubicBezTo>
                  <a:cubicBezTo>
                    <a:pt x="0" y="18"/>
                    <a:pt x="1" y="20"/>
                    <a:pt x="2" y="23"/>
                  </a:cubicBezTo>
                  <a:cubicBezTo>
                    <a:pt x="3" y="23"/>
                    <a:pt x="3" y="24"/>
                    <a:pt x="4" y="24"/>
                  </a:cubicBezTo>
                  <a:cubicBezTo>
                    <a:pt x="6" y="28"/>
                    <a:pt x="11" y="30"/>
                    <a:pt x="15" y="30"/>
                  </a:cubicBezTo>
                  <a:cubicBezTo>
                    <a:pt x="22" y="30"/>
                    <a:pt x="28" y="25"/>
                    <a:pt x="30" y="19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0" y="9"/>
                    <a:pt x="27" y="4"/>
                    <a:pt x="22" y="1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4" name="Freeform 85"/>
            <p:cNvSpPr/>
            <p:nvPr/>
          </p:nvSpPr>
          <p:spPr bwMode="auto">
            <a:xfrm>
              <a:off x="7394167" y="3909909"/>
              <a:ext cx="71702" cy="63746"/>
            </a:xfrm>
            <a:custGeom>
              <a:avLst/>
              <a:gdLst>
                <a:gd name="T0" fmla="*/ 15 w 30"/>
                <a:gd name="T1" fmla="*/ 0 h 31"/>
                <a:gd name="T2" fmla="*/ 14 w 30"/>
                <a:gd name="T3" fmla="*/ 1 h 31"/>
                <a:gd name="T4" fmla="*/ 12 w 30"/>
                <a:gd name="T5" fmla="*/ 1 h 31"/>
                <a:gd name="T6" fmla="*/ 6 w 30"/>
                <a:gd name="T7" fmla="*/ 4 h 31"/>
                <a:gd name="T8" fmla="*/ 0 w 30"/>
                <a:gd name="T9" fmla="*/ 16 h 31"/>
                <a:gd name="T10" fmla="*/ 0 w 30"/>
                <a:gd name="T11" fmla="*/ 17 h 31"/>
                <a:gd name="T12" fmla="*/ 15 w 30"/>
                <a:gd name="T13" fmla="*/ 31 h 31"/>
                <a:gd name="T14" fmla="*/ 28 w 30"/>
                <a:gd name="T15" fmla="*/ 24 h 31"/>
                <a:gd name="T16" fmla="*/ 30 w 30"/>
                <a:gd name="T17" fmla="*/ 21 h 31"/>
                <a:gd name="T18" fmla="*/ 30 w 30"/>
                <a:gd name="T19" fmla="*/ 16 h 31"/>
                <a:gd name="T20" fmla="*/ 30 w 30"/>
                <a:gd name="T21" fmla="*/ 10 h 31"/>
                <a:gd name="T22" fmla="*/ 29 w 30"/>
                <a:gd name="T23" fmla="*/ 9 h 31"/>
                <a:gd name="T24" fmla="*/ 26 w 30"/>
                <a:gd name="T25" fmla="*/ 5 h 31"/>
                <a:gd name="T26" fmla="*/ 24 w 30"/>
                <a:gd name="T27" fmla="*/ 3 h 31"/>
                <a:gd name="T28" fmla="*/ 15 w 30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5" y="0"/>
                    <a:pt x="14" y="1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0" y="1"/>
                    <a:pt x="7" y="3"/>
                    <a:pt x="6" y="4"/>
                  </a:cubicBezTo>
                  <a:cubicBezTo>
                    <a:pt x="2" y="7"/>
                    <a:pt x="0" y="11"/>
                    <a:pt x="0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1" y="24"/>
                    <a:pt x="7" y="31"/>
                    <a:pt x="15" y="31"/>
                  </a:cubicBezTo>
                  <a:cubicBezTo>
                    <a:pt x="21" y="31"/>
                    <a:pt x="26" y="28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0" y="19"/>
                    <a:pt x="30" y="17"/>
                    <a:pt x="30" y="16"/>
                  </a:cubicBezTo>
                  <a:cubicBezTo>
                    <a:pt x="30" y="14"/>
                    <a:pt x="30" y="12"/>
                    <a:pt x="30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26" y="5"/>
                    <a:pt x="25" y="4"/>
                    <a:pt x="24" y="3"/>
                  </a:cubicBezTo>
                  <a:cubicBezTo>
                    <a:pt x="22" y="2"/>
                    <a:pt x="19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5" name="Freeform 86"/>
            <p:cNvSpPr/>
            <p:nvPr/>
          </p:nvSpPr>
          <p:spPr bwMode="auto">
            <a:xfrm>
              <a:off x="7233844" y="3703551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3 h 26"/>
                <a:gd name="T4" fmla="*/ 12 w 25"/>
                <a:gd name="T5" fmla="*/ 25 h 26"/>
                <a:gd name="T6" fmla="*/ 13 w 25"/>
                <a:gd name="T7" fmla="*/ 26 h 26"/>
                <a:gd name="T8" fmla="*/ 13 w 25"/>
                <a:gd name="T9" fmla="*/ 26 h 26"/>
                <a:gd name="T10" fmla="*/ 23 w 25"/>
                <a:gd name="T11" fmla="*/ 20 h 26"/>
                <a:gd name="T12" fmla="*/ 24 w 25"/>
                <a:gd name="T13" fmla="*/ 19 h 26"/>
                <a:gd name="T14" fmla="*/ 25 w 25"/>
                <a:gd name="T15" fmla="*/ 13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5" y="15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6" name="Freeform 88"/>
            <p:cNvSpPr/>
            <p:nvPr/>
          </p:nvSpPr>
          <p:spPr bwMode="auto">
            <a:xfrm>
              <a:off x="7886234" y="2770732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0 w 26"/>
                <a:gd name="T5" fmla="*/ 25 h 26"/>
                <a:gd name="T6" fmla="*/ 12 w 26"/>
                <a:gd name="T7" fmla="*/ 26 h 26"/>
                <a:gd name="T8" fmla="*/ 13 w 26"/>
                <a:gd name="T9" fmla="*/ 26 h 26"/>
                <a:gd name="T10" fmla="*/ 23 w 26"/>
                <a:gd name="T11" fmla="*/ 21 h 26"/>
                <a:gd name="T12" fmla="*/ 24 w 26"/>
                <a:gd name="T13" fmla="*/ 19 h 26"/>
                <a:gd name="T14" fmla="*/ 26 w 26"/>
                <a:gd name="T15" fmla="*/ 13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4" y="24"/>
                    <a:pt x="10" y="25"/>
                  </a:cubicBezTo>
                  <a:cubicBezTo>
                    <a:pt x="10" y="25"/>
                    <a:pt x="11" y="25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7" y="26"/>
                    <a:pt x="21" y="24"/>
                    <a:pt x="23" y="21"/>
                  </a:cubicBezTo>
                  <a:cubicBezTo>
                    <a:pt x="23" y="20"/>
                    <a:pt x="24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7" name="Freeform 89"/>
            <p:cNvSpPr/>
            <p:nvPr/>
          </p:nvSpPr>
          <p:spPr bwMode="auto">
            <a:xfrm>
              <a:off x="8453993" y="282178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3 h 26"/>
                <a:gd name="T6" fmla="*/ 6 w 25"/>
                <a:gd name="T7" fmla="*/ 24 h 26"/>
                <a:gd name="T8" fmla="*/ 12 w 25"/>
                <a:gd name="T9" fmla="*/ 26 h 26"/>
                <a:gd name="T10" fmla="*/ 12 w 25"/>
                <a:gd name="T11" fmla="*/ 26 h 26"/>
                <a:gd name="T12" fmla="*/ 13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3"/>
                  </a:cubicBezTo>
                  <a:cubicBezTo>
                    <a:pt x="5" y="24"/>
                    <a:pt x="6" y="24"/>
                    <a:pt x="6" y="24"/>
                  </a:cubicBezTo>
                  <a:cubicBezTo>
                    <a:pt x="8" y="25"/>
                    <a:pt x="10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8" name="Freeform 90"/>
            <p:cNvSpPr/>
            <p:nvPr/>
          </p:nvSpPr>
          <p:spPr bwMode="auto">
            <a:xfrm>
              <a:off x="8771825" y="2623096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16 w 26"/>
                <a:gd name="T11" fmla="*/ 25 h 25"/>
                <a:gd name="T12" fmla="*/ 17 w 26"/>
                <a:gd name="T13" fmla="*/ 24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6" y="24"/>
                    <a:pt x="17" y="24"/>
                    <a:pt x="17" y="24"/>
                  </a:cubicBezTo>
                  <a:cubicBezTo>
                    <a:pt x="22" y="22"/>
                    <a:pt x="26" y="18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9" name="Freeform 91"/>
            <p:cNvSpPr/>
            <p:nvPr/>
          </p:nvSpPr>
          <p:spPr bwMode="auto">
            <a:xfrm>
              <a:off x="7302607" y="2483534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3 w 26"/>
                <a:gd name="T5" fmla="*/ 25 h 25"/>
                <a:gd name="T6" fmla="*/ 18 w 26"/>
                <a:gd name="T7" fmla="*/ 24 h 25"/>
                <a:gd name="T8" fmla="*/ 20 w 26"/>
                <a:gd name="T9" fmla="*/ 23 h 25"/>
                <a:gd name="T10" fmla="*/ 25 w 26"/>
                <a:gd name="T11" fmla="*/ 15 h 25"/>
                <a:gd name="T12" fmla="*/ 26 w 26"/>
                <a:gd name="T13" fmla="*/ 13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5" y="25"/>
                    <a:pt x="17" y="25"/>
                    <a:pt x="18" y="24"/>
                  </a:cubicBezTo>
                  <a:cubicBezTo>
                    <a:pt x="19" y="24"/>
                    <a:pt x="19" y="24"/>
                    <a:pt x="20" y="23"/>
                  </a:cubicBezTo>
                  <a:cubicBezTo>
                    <a:pt x="23" y="21"/>
                    <a:pt x="25" y="19"/>
                    <a:pt x="25" y="15"/>
                  </a:cubicBezTo>
                  <a:cubicBezTo>
                    <a:pt x="25" y="15"/>
                    <a:pt x="26" y="14"/>
                    <a:pt x="26" y="13"/>
                  </a:cubicBezTo>
                  <a:cubicBezTo>
                    <a:pt x="26" y="13"/>
                    <a:pt x="26" y="13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0" name="Freeform 92"/>
            <p:cNvSpPr/>
            <p:nvPr/>
          </p:nvSpPr>
          <p:spPr bwMode="auto">
            <a:xfrm>
              <a:off x="9322472" y="2325743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23 w 26"/>
                <a:gd name="T11" fmla="*/ 20 h 25"/>
                <a:gd name="T12" fmla="*/ 24 w 26"/>
                <a:gd name="T13" fmla="*/ 19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6" y="15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1" name="Freeform 93"/>
            <p:cNvSpPr/>
            <p:nvPr/>
          </p:nvSpPr>
          <p:spPr bwMode="auto">
            <a:xfrm>
              <a:off x="9570764" y="2839672"/>
              <a:ext cx="6059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4 w 25"/>
                <a:gd name="T5" fmla="*/ 23 h 25"/>
                <a:gd name="T6" fmla="*/ 6 w 25"/>
                <a:gd name="T7" fmla="*/ 24 h 25"/>
                <a:gd name="T8" fmla="*/ 12 w 25"/>
                <a:gd name="T9" fmla="*/ 25 h 25"/>
                <a:gd name="T10" fmla="*/ 17 w 25"/>
                <a:gd name="T11" fmla="*/ 24 h 25"/>
                <a:gd name="T12" fmla="*/ 19 w 25"/>
                <a:gd name="T13" fmla="*/ 24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0"/>
                    <a:pt x="4" y="23"/>
                  </a:cubicBezTo>
                  <a:cubicBezTo>
                    <a:pt x="5" y="23"/>
                    <a:pt x="5" y="23"/>
                    <a:pt x="6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4"/>
                  </a:cubicBezTo>
                  <a:cubicBezTo>
                    <a:pt x="23" y="21"/>
                    <a:pt x="25" y="17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2" name="Freeform 94"/>
            <p:cNvSpPr/>
            <p:nvPr/>
          </p:nvSpPr>
          <p:spPr bwMode="auto">
            <a:xfrm>
              <a:off x="9858804" y="2873368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6 w 25"/>
                <a:gd name="T5" fmla="*/ 23 h 25"/>
                <a:gd name="T6" fmla="*/ 8 w 25"/>
                <a:gd name="T7" fmla="*/ 24 h 25"/>
                <a:gd name="T8" fmla="*/ 13 w 25"/>
                <a:gd name="T9" fmla="*/ 25 h 25"/>
                <a:gd name="T10" fmla="*/ 17 w 25"/>
                <a:gd name="T11" fmla="*/ 24 h 25"/>
                <a:gd name="T12" fmla="*/ 18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2" y="21"/>
                    <a:pt x="6" y="23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9" y="25"/>
                    <a:pt x="11" y="25"/>
                    <a:pt x="13" y="25"/>
                  </a:cubicBezTo>
                  <a:cubicBezTo>
                    <a:pt x="14" y="25"/>
                    <a:pt x="15" y="25"/>
                    <a:pt x="17" y="24"/>
                  </a:cubicBezTo>
                  <a:cubicBezTo>
                    <a:pt x="17" y="24"/>
                    <a:pt x="18" y="24"/>
                    <a:pt x="18" y="23"/>
                  </a:cubicBezTo>
                  <a:cubicBezTo>
                    <a:pt x="22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3" name="Freeform 95"/>
            <p:cNvSpPr/>
            <p:nvPr/>
          </p:nvSpPr>
          <p:spPr bwMode="auto">
            <a:xfrm>
              <a:off x="10135100" y="2825413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1 w 26"/>
                <a:gd name="T5" fmla="*/ 25 h 25"/>
                <a:gd name="T6" fmla="*/ 13 w 26"/>
                <a:gd name="T7" fmla="*/ 25 h 25"/>
                <a:gd name="T8" fmla="*/ 13 w 26"/>
                <a:gd name="T9" fmla="*/ 25 h 25"/>
                <a:gd name="T10" fmla="*/ 21 w 26"/>
                <a:gd name="T11" fmla="*/ 23 h 25"/>
                <a:gd name="T12" fmla="*/ 22 w 26"/>
                <a:gd name="T13" fmla="*/ 22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5" y="24"/>
                    <a:pt x="11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25"/>
                    <a:pt x="18" y="24"/>
                    <a:pt x="21" y="23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4" y="19"/>
                    <a:pt x="26" y="16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4" name="Freeform 96"/>
            <p:cNvSpPr/>
            <p:nvPr/>
          </p:nvSpPr>
          <p:spPr bwMode="auto">
            <a:xfrm>
              <a:off x="8402109" y="3012595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12 w 25"/>
                <a:gd name="T5" fmla="*/ 25 h 25"/>
                <a:gd name="T6" fmla="*/ 15 w 25"/>
                <a:gd name="T7" fmla="*/ 25 h 25"/>
                <a:gd name="T8" fmla="*/ 17 w 25"/>
                <a:gd name="T9" fmla="*/ 25 h 25"/>
                <a:gd name="T10" fmla="*/ 21 w 25"/>
                <a:gd name="T11" fmla="*/ 22 h 25"/>
                <a:gd name="T12" fmla="*/ 23 w 25"/>
                <a:gd name="T13" fmla="*/ 20 h 25"/>
                <a:gd name="T14" fmla="*/ 25 w 25"/>
                <a:gd name="T15" fmla="*/ 13 h 25"/>
                <a:gd name="T16" fmla="*/ 25 w 25"/>
                <a:gd name="T17" fmla="*/ 12 h 25"/>
                <a:gd name="T18" fmla="*/ 25 w 25"/>
                <a:gd name="T19" fmla="*/ 10 h 25"/>
                <a:gd name="T20" fmla="*/ 24 w 25"/>
                <a:gd name="T21" fmla="*/ 7 h 25"/>
                <a:gd name="T22" fmla="*/ 22 w 25"/>
                <a:gd name="T23" fmla="*/ 5 h 25"/>
                <a:gd name="T24" fmla="*/ 12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3" y="25"/>
                    <a:pt x="14" y="25"/>
                    <a:pt x="15" y="25"/>
                  </a:cubicBezTo>
                  <a:cubicBezTo>
                    <a:pt x="16" y="25"/>
                    <a:pt x="16" y="25"/>
                    <a:pt x="17" y="25"/>
                  </a:cubicBezTo>
                  <a:cubicBezTo>
                    <a:pt x="18" y="24"/>
                    <a:pt x="20" y="23"/>
                    <a:pt x="21" y="22"/>
                  </a:cubicBezTo>
                  <a:cubicBezTo>
                    <a:pt x="22" y="21"/>
                    <a:pt x="22" y="21"/>
                    <a:pt x="23" y="20"/>
                  </a:cubicBezTo>
                  <a:cubicBezTo>
                    <a:pt x="24" y="18"/>
                    <a:pt x="25" y="15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3" y="6"/>
                    <a:pt x="23" y="5"/>
                    <a:pt x="22" y="5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5" name="Freeform 97"/>
            <p:cNvSpPr/>
            <p:nvPr/>
          </p:nvSpPr>
          <p:spPr bwMode="auto">
            <a:xfrm>
              <a:off x="8004935" y="2972374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0 w 25"/>
                <a:gd name="T5" fmla="*/ 15 h 25"/>
                <a:gd name="T6" fmla="*/ 0 w 25"/>
                <a:gd name="T7" fmla="*/ 17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" y="22"/>
                    <a:pt x="7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6" name="Freeform 98"/>
            <p:cNvSpPr/>
            <p:nvPr/>
          </p:nvSpPr>
          <p:spPr bwMode="auto">
            <a:xfrm>
              <a:off x="7585670" y="3291385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6 w 26"/>
                <a:gd name="T3" fmla="*/ 2 h 25"/>
                <a:gd name="T4" fmla="*/ 5 w 26"/>
                <a:gd name="T5" fmla="*/ 3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4 h 25"/>
                <a:gd name="T12" fmla="*/ 26 w 26"/>
                <a:gd name="T13" fmla="*/ 13 h 25"/>
                <a:gd name="T14" fmla="*/ 26 w 26"/>
                <a:gd name="T15" fmla="*/ 12 h 25"/>
                <a:gd name="T16" fmla="*/ 26 w 26"/>
                <a:gd name="T17" fmla="*/ 11 h 25"/>
                <a:gd name="T18" fmla="*/ 26 w 26"/>
                <a:gd name="T19" fmla="*/ 10 h 25"/>
                <a:gd name="T20" fmla="*/ 25 w 26"/>
                <a:gd name="T21" fmla="*/ 8 h 25"/>
                <a:gd name="T22" fmla="*/ 13 w 2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8" y="1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6" y="14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5" y="9"/>
                    <a:pt x="25" y="9"/>
                    <a:pt x="25" y="8"/>
                  </a:cubicBezTo>
                  <a:cubicBezTo>
                    <a:pt x="23" y="3"/>
                    <a:pt x="19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7" name="Freeform 99"/>
            <p:cNvSpPr/>
            <p:nvPr/>
          </p:nvSpPr>
          <p:spPr bwMode="auto">
            <a:xfrm>
              <a:off x="9790820" y="2590275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8 w 25"/>
                <a:gd name="T5" fmla="*/ 24 h 25"/>
                <a:gd name="T6" fmla="*/ 10 w 25"/>
                <a:gd name="T7" fmla="*/ 25 h 25"/>
                <a:gd name="T8" fmla="*/ 13 w 25"/>
                <a:gd name="T9" fmla="*/ 25 h 25"/>
                <a:gd name="T10" fmla="*/ 17 w 25"/>
                <a:gd name="T11" fmla="*/ 24 h 25"/>
                <a:gd name="T12" fmla="*/ 19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3" y="22"/>
                    <a:pt x="8" y="24"/>
                  </a:cubicBezTo>
                  <a:cubicBezTo>
                    <a:pt x="9" y="24"/>
                    <a:pt x="9" y="24"/>
                    <a:pt x="10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3"/>
                  </a:cubicBezTo>
                  <a:cubicBezTo>
                    <a:pt x="23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8" name="Freeform 100"/>
            <p:cNvSpPr/>
            <p:nvPr/>
          </p:nvSpPr>
          <p:spPr bwMode="auto">
            <a:xfrm>
              <a:off x="10586958" y="2686186"/>
              <a:ext cx="6059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0 h 25"/>
                <a:gd name="T4" fmla="*/ 0 w 25"/>
                <a:gd name="T5" fmla="*/ 12 h 25"/>
                <a:gd name="T6" fmla="*/ 0 w 25"/>
                <a:gd name="T7" fmla="*/ 12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2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6" y="0"/>
                    <a:pt x="1" y="4"/>
                    <a:pt x="0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3"/>
                    <a:pt x="25" y="18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9" name="Freeform 101"/>
            <p:cNvSpPr/>
            <p:nvPr/>
          </p:nvSpPr>
          <p:spPr bwMode="auto">
            <a:xfrm>
              <a:off x="11357660" y="3214037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2 w 25"/>
                <a:gd name="T5" fmla="*/ 20 h 25"/>
                <a:gd name="T6" fmla="*/ 3 w 25"/>
                <a:gd name="T7" fmla="*/ 21 h 25"/>
                <a:gd name="T8" fmla="*/ 9 w 25"/>
                <a:gd name="T9" fmla="*/ 25 h 25"/>
                <a:gd name="T10" fmla="*/ 10 w 25"/>
                <a:gd name="T11" fmla="*/ 25 h 25"/>
                <a:gd name="T12" fmla="*/ 12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5"/>
                    <a:pt x="1" y="18"/>
                    <a:pt x="2" y="20"/>
                  </a:cubicBezTo>
                  <a:cubicBezTo>
                    <a:pt x="2" y="20"/>
                    <a:pt x="3" y="21"/>
                    <a:pt x="3" y="21"/>
                  </a:cubicBezTo>
                  <a:cubicBezTo>
                    <a:pt x="5" y="23"/>
                    <a:pt x="6" y="24"/>
                    <a:pt x="9" y="25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2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0" name="Freeform 102"/>
            <p:cNvSpPr/>
            <p:nvPr/>
          </p:nvSpPr>
          <p:spPr bwMode="auto">
            <a:xfrm>
              <a:off x="10849563" y="3336584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4 h 26"/>
                <a:gd name="T6" fmla="*/ 7 w 25"/>
                <a:gd name="T7" fmla="*/ 2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9" y="25"/>
                    <a:pt x="11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4" y="26"/>
                    <a:pt x="15" y="26"/>
                    <a:pt x="16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20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1" name="Freeform 103"/>
            <p:cNvSpPr/>
            <p:nvPr/>
          </p:nvSpPr>
          <p:spPr bwMode="auto">
            <a:xfrm>
              <a:off x="11010580" y="3974807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2 w 25"/>
                <a:gd name="T7" fmla="*/ 21 h 25"/>
                <a:gd name="T8" fmla="*/ 23 w 25"/>
                <a:gd name="T9" fmla="*/ 19 h 25"/>
                <a:gd name="T10" fmla="*/ 23 w 25"/>
                <a:gd name="T11" fmla="*/ 19 h 25"/>
                <a:gd name="T12" fmla="*/ 25 w 25"/>
                <a:gd name="T13" fmla="*/ 17 h 25"/>
                <a:gd name="T14" fmla="*/ 25 w 25"/>
                <a:gd name="T15" fmla="*/ 12 h 25"/>
                <a:gd name="T16" fmla="*/ 25 w 25"/>
                <a:gd name="T17" fmla="*/ 10 h 25"/>
                <a:gd name="T18" fmla="*/ 25 w 25"/>
                <a:gd name="T19" fmla="*/ 8 h 25"/>
                <a:gd name="T20" fmla="*/ 21 w 25"/>
                <a:gd name="T21" fmla="*/ 2 h 25"/>
                <a:gd name="T22" fmla="*/ 18 w 25"/>
                <a:gd name="T23" fmla="*/ 1 h 25"/>
                <a:gd name="T24" fmla="*/ 13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6" y="25"/>
                    <a:pt x="20" y="23"/>
                    <a:pt x="22" y="21"/>
                  </a:cubicBezTo>
                  <a:cubicBezTo>
                    <a:pt x="22" y="20"/>
                    <a:pt x="23" y="20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8"/>
                    <a:pt x="24" y="17"/>
                    <a:pt x="25" y="17"/>
                  </a:cubicBezTo>
                  <a:cubicBezTo>
                    <a:pt x="25" y="15"/>
                    <a:pt x="25" y="14"/>
                    <a:pt x="25" y="12"/>
                  </a:cubicBezTo>
                  <a:cubicBezTo>
                    <a:pt x="25" y="12"/>
                    <a:pt x="25" y="11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20" y="2"/>
                    <a:pt x="19" y="1"/>
                    <a:pt x="18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2" name="Freeform 104"/>
            <p:cNvSpPr/>
            <p:nvPr/>
          </p:nvSpPr>
          <p:spPr bwMode="auto">
            <a:xfrm>
              <a:off x="11341559" y="4552498"/>
              <a:ext cx="59583" cy="53268"/>
            </a:xfrm>
            <a:custGeom>
              <a:avLst/>
              <a:gdLst>
                <a:gd name="T0" fmla="*/ 13 w 25"/>
                <a:gd name="T1" fmla="*/ 0 h 26"/>
                <a:gd name="T2" fmla="*/ 13 w 25"/>
                <a:gd name="T3" fmla="*/ 0 h 26"/>
                <a:gd name="T4" fmla="*/ 11 w 25"/>
                <a:gd name="T5" fmla="*/ 0 h 26"/>
                <a:gd name="T6" fmla="*/ 9 w 25"/>
                <a:gd name="T7" fmla="*/ 1 h 26"/>
                <a:gd name="T8" fmla="*/ 0 w 25"/>
                <a:gd name="T9" fmla="*/ 13 h 26"/>
                <a:gd name="T10" fmla="*/ 13 w 25"/>
                <a:gd name="T11" fmla="*/ 26 h 26"/>
                <a:gd name="T12" fmla="*/ 25 w 25"/>
                <a:gd name="T13" fmla="*/ 13 h 26"/>
                <a:gd name="T14" fmla="*/ 14 w 25"/>
                <a:gd name="T15" fmla="*/ 0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4" y="3"/>
                    <a:pt x="0" y="7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1" y="1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3" name="Freeform 105"/>
            <p:cNvSpPr/>
            <p:nvPr/>
          </p:nvSpPr>
          <p:spPr bwMode="auto">
            <a:xfrm>
              <a:off x="11184120" y="4382668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10 w 25"/>
                <a:gd name="T3" fmla="*/ 0 h 26"/>
                <a:gd name="T4" fmla="*/ 9 w 25"/>
                <a:gd name="T5" fmla="*/ 1 h 26"/>
                <a:gd name="T6" fmla="*/ 4 w 25"/>
                <a:gd name="T7" fmla="*/ 3 h 26"/>
                <a:gd name="T8" fmla="*/ 3 w 25"/>
                <a:gd name="T9" fmla="*/ 4 h 26"/>
                <a:gd name="T10" fmla="*/ 0 w 25"/>
                <a:gd name="T11" fmla="*/ 13 h 26"/>
                <a:gd name="T12" fmla="*/ 12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7" y="1"/>
                    <a:pt x="6" y="2"/>
                    <a:pt x="4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4" name="Freeform 106"/>
            <p:cNvSpPr/>
            <p:nvPr/>
          </p:nvSpPr>
          <p:spPr bwMode="auto">
            <a:xfrm>
              <a:off x="10926494" y="4199790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11 w 25"/>
                <a:gd name="T3" fmla="*/ 0 h 26"/>
                <a:gd name="T4" fmla="*/ 5 w 25"/>
                <a:gd name="T5" fmla="*/ 3 h 26"/>
                <a:gd name="T6" fmla="*/ 4 w 25"/>
                <a:gd name="T7" fmla="*/ 4 h 26"/>
                <a:gd name="T8" fmla="*/ 0 w 25"/>
                <a:gd name="T9" fmla="*/ 13 h 26"/>
                <a:gd name="T10" fmla="*/ 12 w 25"/>
                <a:gd name="T11" fmla="*/ 26 h 26"/>
                <a:gd name="T12" fmla="*/ 25 w 25"/>
                <a:gd name="T13" fmla="*/ 13 h 26"/>
                <a:gd name="T14" fmla="*/ 13 w 25"/>
                <a:gd name="T15" fmla="*/ 0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9" y="0"/>
                    <a:pt x="7" y="1"/>
                    <a:pt x="5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5" name="Freeform 107"/>
            <p:cNvSpPr/>
            <p:nvPr/>
          </p:nvSpPr>
          <p:spPr bwMode="auto">
            <a:xfrm>
              <a:off x="10393349" y="3989066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16 w 25"/>
                <a:gd name="T11" fmla="*/ 0 h 25"/>
                <a:gd name="T12" fmla="*/ 14 w 25"/>
                <a:gd name="T13" fmla="*/ 0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6" name="Freeform 108"/>
            <p:cNvSpPr/>
            <p:nvPr/>
          </p:nvSpPr>
          <p:spPr bwMode="auto">
            <a:xfrm>
              <a:off x="9956815" y="4074822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1 h 26"/>
                <a:gd name="T4" fmla="*/ 0 w 25"/>
                <a:gd name="T5" fmla="*/ 13 h 26"/>
                <a:gd name="T6" fmla="*/ 0 w 25"/>
                <a:gd name="T7" fmla="*/ 13 h 26"/>
                <a:gd name="T8" fmla="*/ 13 w 25"/>
                <a:gd name="T9" fmla="*/ 26 h 26"/>
                <a:gd name="T10" fmla="*/ 25 w 25"/>
                <a:gd name="T11" fmla="*/ 13 h 26"/>
                <a:gd name="T12" fmla="*/ 17 w 25"/>
                <a:gd name="T13" fmla="*/ 1 h 26"/>
                <a:gd name="T14" fmla="*/ 15 w 25"/>
                <a:gd name="T15" fmla="*/ 1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1" y="5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8"/>
                    <a:pt x="22" y="3"/>
                    <a:pt x="17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4" y="1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7" name="Freeform 109"/>
            <p:cNvSpPr/>
            <p:nvPr/>
          </p:nvSpPr>
          <p:spPr bwMode="auto">
            <a:xfrm>
              <a:off x="9452297" y="4220775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10 w 25"/>
                <a:gd name="T3" fmla="*/ 0 h 25"/>
                <a:gd name="T4" fmla="*/ 9 w 25"/>
                <a:gd name="T5" fmla="*/ 1 h 25"/>
                <a:gd name="T6" fmla="*/ 5 w 25"/>
                <a:gd name="T7" fmla="*/ 3 h 25"/>
                <a:gd name="T8" fmla="*/ 4 w 25"/>
                <a:gd name="T9" fmla="*/ 4 h 25"/>
                <a:gd name="T10" fmla="*/ 0 w 25"/>
                <a:gd name="T11" fmla="*/ 13 h 25"/>
                <a:gd name="T12" fmla="*/ 13 w 25"/>
                <a:gd name="T13" fmla="*/ 25 h 25"/>
                <a:gd name="T14" fmla="*/ 25 w 25"/>
                <a:gd name="T15" fmla="*/ 13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7" y="1"/>
                    <a:pt x="6" y="2"/>
                    <a:pt x="5" y="3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8" name="Freeform 110"/>
            <p:cNvSpPr/>
            <p:nvPr/>
          </p:nvSpPr>
          <p:spPr bwMode="auto">
            <a:xfrm>
              <a:off x="9109961" y="4062985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7 w 26"/>
                <a:gd name="T3" fmla="*/ 2 h 25"/>
                <a:gd name="T4" fmla="*/ 6 w 26"/>
                <a:gd name="T5" fmla="*/ 3 h 25"/>
                <a:gd name="T6" fmla="*/ 0 w 26"/>
                <a:gd name="T7" fmla="*/ 13 h 25"/>
                <a:gd name="T8" fmla="*/ 0 w 26"/>
                <a:gd name="T9" fmla="*/ 13 h 25"/>
                <a:gd name="T10" fmla="*/ 1 w 26"/>
                <a:gd name="T11" fmla="*/ 15 h 25"/>
                <a:gd name="T12" fmla="*/ 13 w 26"/>
                <a:gd name="T13" fmla="*/ 25 h 25"/>
                <a:gd name="T14" fmla="*/ 26 w 26"/>
                <a:gd name="T15" fmla="*/ 13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2" y="21"/>
                    <a:pt x="7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9" name="Freeform 111"/>
            <p:cNvSpPr/>
            <p:nvPr/>
          </p:nvSpPr>
          <p:spPr bwMode="auto">
            <a:xfrm>
              <a:off x="8657324" y="3975816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23 w 26"/>
                <a:gd name="T9" fmla="*/ 6 h 26"/>
                <a:gd name="T10" fmla="*/ 22 w 26"/>
                <a:gd name="T11" fmla="*/ 5 h 26"/>
                <a:gd name="T12" fmla="*/ 18 w 26"/>
                <a:gd name="T13" fmla="*/ 1 h 26"/>
                <a:gd name="T14" fmla="*/ 16 w 26"/>
                <a:gd name="T15" fmla="*/ 1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10"/>
                    <a:pt x="25" y="8"/>
                    <a:pt x="23" y="6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1" y="3"/>
                    <a:pt x="20" y="2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5" y="1"/>
                    <a:pt x="14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0" name="Freeform 112"/>
            <p:cNvSpPr/>
            <p:nvPr/>
          </p:nvSpPr>
          <p:spPr bwMode="auto">
            <a:xfrm>
              <a:off x="9482710" y="380188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5 w 25"/>
                <a:gd name="T7" fmla="*/ 12 h 25"/>
                <a:gd name="T8" fmla="*/ 25 w 25"/>
                <a:gd name="T9" fmla="*/ 9 h 25"/>
                <a:gd name="T10" fmla="*/ 24 w 25"/>
                <a:gd name="T11" fmla="*/ 7 h 25"/>
                <a:gd name="T12" fmla="*/ 15 w 25"/>
                <a:gd name="T13" fmla="*/ 0 h 25"/>
                <a:gd name="T14" fmla="*/ 14 w 25"/>
                <a:gd name="T15" fmla="*/ 0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11"/>
                    <a:pt x="25" y="10"/>
                    <a:pt x="25" y="9"/>
                  </a:cubicBezTo>
                  <a:cubicBezTo>
                    <a:pt x="25" y="8"/>
                    <a:pt x="25" y="8"/>
                    <a:pt x="24" y="7"/>
                  </a:cubicBezTo>
                  <a:cubicBezTo>
                    <a:pt x="23" y="4"/>
                    <a:pt x="19" y="1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1" name="Freeform 113"/>
            <p:cNvSpPr/>
            <p:nvPr/>
          </p:nvSpPr>
          <p:spPr bwMode="auto">
            <a:xfrm>
              <a:off x="9084914" y="4595140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8 w 26"/>
                <a:gd name="T3" fmla="*/ 1 h 25"/>
                <a:gd name="T4" fmla="*/ 7 w 26"/>
                <a:gd name="T5" fmla="*/ 2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3 h 25"/>
                <a:gd name="T12" fmla="*/ 16 w 26"/>
                <a:gd name="T13" fmla="*/ 0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3" y="4"/>
                    <a:pt x="0" y="8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2" name="Freeform 114"/>
            <p:cNvSpPr/>
            <p:nvPr/>
          </p:nvSpPr>
          <p:spPr bwMode="auto">
            <a:xfrm>
              <a:off x="8360338" y="4356908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12 w 26"/>
                <a:gd name="T3" fmla="*/ 0 h 25"/>
                <a:gd name="T4" fmla="*/ 2 w 26"/>
                <a:gd name="T5" fmla="*/ 6 h 25"/>
                <a:gd name="T6" fmla="*/ 1 w 26"/>
                <a:gd name="T7" fmla="*/ 7 h 25"/>
                <a:gd name="T8" fmla="*/ 0 w 26"/>
                <a:gd name="T9" fmla="*/ 13 h 25"/>
                <a:gd name="T10" fmla="*/ 13 w 26"/>
                <a:gd name="T11" fmla="*/ 25 h 25"/>
                <a:gd name="T12" fmla="*/ 26 w 26"/>
                <a:gd name="T13" fmla="*/ 13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8" y="0"/>
                    <a:pt x="4" y="3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1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3" name="Freeform 115"/>
            <p:cNvSpPr/>
            <p:nvPr/>
          </p:nvSpPr>
          <p:spPr bwMode="auto">
            <a:xfrm>
              <a:off x="7788457" y="4293818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24 w 25"/>
                <a:gd name="T11" fmla="*/ 7 h 25"/>
                <a:gd name="T12" fmla="*/ 23 w 25"/>
                <a:gd name="T13" fmla="*/ 6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11"/>
                    <a:pt x="25" y="9"/>
                    <a:pt x="24" y="7"/>
                  </a:cubicBezTo>
                  <a:cubicBezTo>
                    <a:pt x="24" y="7"/>
                    <a:pt x="23" y="6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7" name="Freeform 116"/>
            <p:cNvSpPr/>
            <p:nvPr/>
          </p:nvSpPr>
          <p:spPr bwMode="auto">
            <a:xfrm>
              <a:off x="7983466" y="408565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0 w 25"/>
                <a:gd name="T5" fmla="*/ 13 h 26"/>
                <a:gd name="T6" fmla="*/ 0 w 25"/>
                <a:gd name="T7" fmla="*/ 1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6 h 26"/>
                <a:gd name="T16" fmla="*/ 25 w 25"/>
                <a:gd name="T17" fmla="*/ 14 h 26"/>
                <a:gd name="T18" fmla="*/ 25 w 25"/>
                <a:gd name="T19" fmla="*/ 13 h 26"/>
                <a:gd name="T20" fmla="*/ 21 w 25"/>
                <a:gd name="T21" fmla="*/ 3 h 26"/>
                <a:gd name="T22" fmla="*/ 19 w 25"/>
                <a:gd name="T23" fmla="*/ 2 h 26"/>
                <a:gd name="T24" fmla="*/ 12 w 25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1"/>
                    <a:pt x="6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20" y="24"/>
                    <a:pt x="24" y="20"/>
                    <a:pt x="25" y="16"/>
                  </a:cubicBezTo>
                  <a:cubicBezTo>
                    <a:pt x="25" y="16"/>
                    <a:pt x="25" y="15"/>
                    <a:pt x="25" y="14"/>
                  </a:cubicBezTo>
                  <a:cubicBezTo>
                    <a:pt x="25" y="14"/>
                    <a:pt x="25" y="13"/>
                    <a:pt x="25" y="13"/>
                  </a:cubicBezTo>
                  <a:cubicBezTo>
                    <a:pt x="25" y="9"/>
                    <a:pt x="23" y="6"/>
                    <a:pt x="21" y="3"/>
                  </a:cubicBezTo>
                  <a:cubicBezTo>
                    <a:pt x="20" y="3"/>
                    <a:pt x="20" y="3"/>
                    <a:pt x="19" y="2"/>
                  </a:cubicBezTo>
                  <a:cubicBezTo>
                    <a:pt x="17" y="1"/>
                    <a:pt x="15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9" name="Freeform 117"/>
            <p:cNvSpPr/>
            <p:nvPr/>
          </p:nvSpPr>
          <p:spPr bwMode="auto">
            <a:xfrm>
              <a:off x="7580925" y="449956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12 w 25"/>
                <a:gd name="T3" fmla="*/ 0 h 25"/>
                <a:gd name="T4" fmla="*/ 10 w 25"/>
                <a:gd name="T5" fmla="*/ 0 h 25"/>
                <a:gd name="T6" fmla="*/ 4 w 25"/>
                <a:gd name="T7" fmla="*/ 3 h 25"/>
                <a:gd name="T8" fmla="*/ 3 w 25"/>
                <a:gd name="T9" fmla="*/ 4 h 25"/>
                <a:gd name="T10" fmla="*/ 0 w 25"/>
                <a:gd name="T11" fmla="*/ 12 h 25"/>
                <a:gd name="T12" fmla="*/ 13 w 25"/>
                <a:gd name="T13" fmla="*/ 25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0" name="Freeform 118"/>
            <p:cNvSpPr/>
            <p:nvPr/>
          </p:nvSpPr>
          <p:spPr bwMode="auto">
            <a:xfrm>
              <a:off x="6446651" y="4305858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9 w 25"/>
                <a:gd name="T5" fmla="*/ 0 h 25"/>
                <a:gd name="T6" fmla="*/ 0 w 25"/>
                <a:gd name="T7" fmla="*/ 12 h 25"/>
                <a:gd name="T8" fmla="*/ 12 w 25"/>
                <a:gd name="T9" fmla="*/ 25 h 25"/>
                <a:gd name="T10" fmla="*/ 25 w 25"/>
                <a:gd name="T11" fmla="*/ 12 h 25"/>
                <a:gd name="T12" fmla="*/ 24 w 25"/>
                <a:gd name="T13" fmla="*/ 7 h 25"/>
                <a:gd name="T14" fmla="*/ 23 w 25"/>
                <a:gd name="T15" fmla="*/ 5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4" y="1"/>
                    <a:pt x="0" y="6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9" y="25"/>
                    <a:pt x="25" y="19"/>
                    <a:pt x="25" y="12"/>
                  </a:cubicBezTo>
                  <a:cubicBezTo>
                    <a:pt x="25" y="10"/>
                    <a:pt x="24" y="9"/>
                    <a:pt x="24" y="7"/>
                  </a:cubicBezTo>
                  <a:cubicBezTo>
                    <a:pt x="23" y="6"/>
                    <a:pt x="23" y="6"/>
                    <a:pt x="23" y="5"/>
                  </a:cubicBezTo>
                  <a:cubicBezTo>
                    <a:pt x="21" y="2"/>
                    <a:pt x="17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1" name="Freeform 119"/>
            <p:cNvSpPr/>
            <p:nvPr/>
          </p:nvSpPr>
          <p:spPr bwMode="auto">
            <a:xfrm>
              <a:off x="6200926" y="3997474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5 w 26"/>
                <a:gd name="T7" fmla="*/ 18 h 26"/>
                <a:gd name="T8" fmla="*/ 25 w 26"/>
                <a:gd name="T9" fmla="*/ 17 h 26"/>
                <a:gd name="T10" fmla="*/ 26 w 26"/>
                <a:gd name="T11" fmla="*/ 13 h 26"/>
                <a:gd name="T12" fmla="*/ 16 w 26"/>
                <a:gd name="T13" fmla="*/ 1 h 26"/>
                <a:gd name="T14" fmla="*/ 14 w 26"/>
                <a:gd name="T15" fmla="*/ 0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8" y="26"/>
                    <a:pt x="23" y="23"/>
                    <a:pt x="25" y="18"/>
                  </a:cubicBezTo>
                  <a:cubicBezTo>
                    <a:pt x="25" y="18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7"/>
                    <a:pt x="22" y="2"/>
                    <a:pt x="16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2" name="Freeform 120"/>
            <p:cNvSpPr/>
            <p:nvPr/>
          </p:nvSpPr>
          <p:spPr bwMode="auto">
            <a:xfrm>
              <a:off x="7211595" y="3143413"/>
              <a:ext cx="57564" cy="4977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5 h 24"/>
                <a:gd name="T8" fmla="*/ 24 w 24"/>
                <a:gd name="T9" fmla="*/ 14 h 24"/>
                <a:gd name="T10" fmla="*/ 24 w 24"/>
                <a:gd name="T11" fmla="*/ 12 h 24"/>
                <a:gd name="T12" fmla="*/ 24 w 24"/>
                <a:gd name="T13" fmla="*/ 11 h 24"/>
                <a:gd name="T14" fmla="*/ 24 w 24"/>
                <a:gd name="T15" fmla="*/ 9 h 24"/>
                <a:gd name="T16" fmla="*/ 12 w 24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7" y="24"/>
                    <a:pt x="22" y="20"/>
                    <a:pt x="24" y="15"/>
                  </a:cubicBezTo>
                  <a:cubicBezTo>
                    <a:pt x="24" y="15"/>
                    <a:pt x="24" y="14"/>
                    <a:pt x="24" y="14"/>
                  </a:cubicBezTo>
                  <a:cubicBezTo>
                    <a:pt x="24" y="13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0"/>
                    <a:pt x="24" y="10"/>
                    <a:pt x="24" y="9"/>
                  </a:cubicBezTo>
                  <a:cubicBezTo>
                    <a:pt x="23" y="4"/>
                    <a:pt x="18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4" name="Freeform 121"/>
            <p:cNvSpPr/>
            <p:nvPr/>
          </p:nvSpPr>
          <p:spPr bwMode="auto">
            <a:xfrm>
              <a:off x="8294200" y="3520385"/>
              <a:ext cx="30296" cy="24450"/>
            </a:xfrm>
            <a:custGeom>
              <a:avLst/>
              <a:gdLst>
                <a:gd name="T0" fmla="*/ 6 w 13"/>
                <a:gd name="T1" fmla="*/ 0 h 12"/>
                <a:gd name="T2" fmla="*/ 6 w 13"/>
                <a:gd name="T3" fmla="*/ 0 h 12"/>
                <a:gd name="T4" fmla="*/ 5 w 13"/>
                <a:gd name="T5" fmla="*/ 0 h 12"/>
                <a:gd name="T6" fmla="*/ 1 w 13"/>
                <a:gd name="T7" fmla="*/ 3 h 12"/>
                <a:gd name="T8" fmla="*/ 1 w 13"/>
                <a:gd name="T9" fmla="*/ 4 h 12"/>
                <a:gd name="T10" fmla="*/ 0 w 13"/>
                <a:gd name="T11" fmla="*/ 6 h 12"/>
                <a:gd name="T12" fmla="*/ 6 w 13"/>
                <a:gd name="T13" fmla="*/ 12 h 12"/>
                <a:gd name="T14" fmla="*/ 13 w 13"/>
                <a:gd name="T15" fmla="*/ 6 h 12"/>
                <a:gd name="T16" fmla="*/ 6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1"/>
                    <a:pt x="2" y="1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5" name="Freeform 5"/>
            <p:cNvSpPr>
              <a:spLocks noEditPoints="1"/>
            </p:cNvSpPr>
            <p:nvPr/>
          </p:nvSpPr>
          <p:spPr bwMode="auto">
            <a:xfrm>
              <a:off x="9593904" y="2916138"/>
              <a:ext cx="402543" cy="590394"/>
            </a:xfrm>
            <a:custGeom>
              <a:avLst/>
              <a:gdLst>
                <a:gd name="T0" fmla="*/ 1 w 95"/>
                <a:gd name="T1" fmla="*/ 149 h 153"/>
                <a:gd name="T2" fmla="*/ 5 w 95"/>
                <a:gd name="T3" fmla="*/ 148 h 153"/>
                <a:gd name="T4" fmla="*/ 4 w 95"/>
                <a:gd name="T5" fmla="*/ 146 h 153"/>
                <a:gd name="T6" fmla="*/ 4 w 95"/>
                <a:gd name="T7" fmla="*/ 146 h 153"/>
                <a:gd name="T8" fmla="*/ 11 w 95"/>
                <a:gd name="T9" fmla="*/ 140 h 153"/>
                <a:gd name="T10" fmla="*/ 8 w 95"/>
                <a:gd name="T11" fmla="*/ 145 h 153"/>
                <a:gd name="T12" fmla="*/ 11 w 95"/>
                <a:gd name="T13" fmla="*/ 140 h 153"/>
                <a:gd name="T14" fmla="*/ 3 w 95"/>
                <a:gd name="T15" fmla="*/ 144 h 153"/>
                <a:gd name="T16" fmla="*/ 7 w 95"/>
                <a:gd name="T17" fmla="*/ 139 h 153"/>
                <a:gd name="T18" fmla="*/ 8 w 95"/>
                <a:gd name="T19" fmla="*/ 137 h 153"/>
                <a:gd name="T20" fmla="*/ 8 w 95"/>
                <a:gd name="T21" fmla="*/ 137 h 153"/>
                <a:gd name="T22" fmla="*/ 16 w 95"/>
                <a:gd name="T23" fmla="*/ 137 h 153"/>
                <a:gd name="T24" fmla="*/ 12 w 95"/>
                <a:gd name="T25" fmla="*/ 138 h 153"/>
                <a:gd name="T26" fmla="*/ 16 w 95"/>
                <a:gd name="T27" fmla="*/ 137 h 153"/>
                <a:gd name="T28" fmla="*/ 15 w 95"/>
                <a:gd name="T29" fmla="*/ 135 h 153"/>
                <a:gd name="T30" fmla="*/ 21 w 95"/>
                <a:gd name="T31" fmla="*/ 132 h 153"/>
                <a:gd name="T32" fmla="*/ 9 w 95"/>
                <a:gd name="T33" fmla="*/ 130 h 153"/>
                <a:gd name="T34" fmla="*/ 9 w 95"/>
                <a:gd name="T35" fmla="*/ 135 h 153"/>
                <a:gd name="T36" fmla="*/ 9 w 95"/>
                <a:gd name="T37" fmla="*/ 130 h 153"/>
                <a:gd name="T38" fmla="*/ 20 w 95"/>
                <a:gd name="T39" fmla="*/ 130 h 153"/>
                <a:gd name="T40" fmla="*/ 28 w 95"/>
                <a:gd name="T41" fmla="*/ 124 h 153"/>
                <a:gd name="T42" fmla="*/ 28 w 95"/>
                <a:gd name="T43" fmla="*/ 122 h 153"/>
                <a:gd name="T44" fmla="*/ 30 w 95"/>
                <a:gd name="T45" fmla="*/ 123 h 153"/>
                <a:gd name="T46" fmla="*/ 14 w 95"/>
                <a:gd name="T47" fmla="*/ 119 h 153"/>
                <a:gd name="T48" fmla="*/ 12 w 95"/>
                <a:gd name="T49" fmla="*/ 128 h 153"/>
                <a:gd name="T50" fmla="*/ 14 w 95"/>
                <a:gd name="T51" fmla="*/ 119 h 153"/>
                <a:gd name="T52" fmla="*/ 14 w 95"/>
                <a:gd name="T53" fmla="*/ 118 h 153"/>
                <a:gd name="T54" fmla="*/ 17 w 95"/>
                <a:gd name="T55" fmla="*/ 117 h 153"/>
                <a:gd name="T56" fmla="*/ 20 w 95"/>
                <a:gd name="T57" fmla="*/ 109 h 153"/>
                <a:gd name="T58" fmla="*/ 16 w 95"/>
                <a:gd name="T59" fmla="*/ 114 h 153"/>
                <a:gd name="T60" fmla="*/ 20 w 95"/>
                <a:gd name="T61" fmla="*/ 109 h 153"/>
                <a:gd name="T62" fmla="*/ 19 w 95"/>
                <a:gd name="T63" fmla="*/ 106 h 153"/>
                <a:gd name="T64" fmla="*/ 21 w 95"/>
                <a:gd name="T65" fmla="*/ 105 h 153"/>
                <a:gd name="T66" fmla="*/ 32 w 95"/>
                <a:gd name="T67" fmla="*/ 80 h 153"/>
                <a:gd name="T68" fmla="*/ 21 w 95"/>
                <a:gd name="T69" fmla="*/ 102 h 153"/>
                <a:gd name="T70" fmla="*/ 32 w 95"/>
                <a:gd name="T71" fmla="*/ 80 h 153"/>
                <a:gd name="T72" fmla="*/ 31 w 95"/>
                <a:gd name="T73" fmla="*/ 76 h 153"/>
                <a:gd name="T74" fmla="*/ 33 w 95"/>
                <a:gd name="T75" fmla="*/ 77 h 153"/>
                <a:gd name="T76" fmla="*/ 33 w 95"/>
                <a:gd name="T77" fmla="*/ 71 h 153"/>
                <a:gd name="T78" fmla="*/ 32 w 95"/>
                <a:gd name="T79" fmla="*/ 74 h 153"/>
                <a:gd name="T80" fmla="*/ 34 w 95"/>
                <a:gd name="T81" fmla="*/ 74 h 153"/>
                <a:gd name="T82" fmla="*/ 35 w 95"/>
                <a:gd name="T83" fmla="*/ 71 h 153"/>
                <a:gd name="T84" fmla="*/ 35 w 95"/>
                <a:gd name="T85" fmla="*/ 71 h 153"/>
                <a:gd name="T86" fmla="*/ 81 w 95"/>
                <a:gd name="T87" fmla="*/ 69 h 153"/>
                <a:gd name="T88" fmla="*/ 29 w 95"/>
                <a:gd name="T89" fmla="*/ 121 h 153"/>
                <a:gd name="T90" fmla="*/ 81 w 95"/>
                <a:gd name="T91" fmla="*/ 69 h 153"/>
                <a:gd name="T92" fmla="*/ 91 w 95"/>
                <a:gd name="T93" fmla="*/ 52 h 153"/>
                <a:gd name="T94" fmla="*/ 81 w 95"/>
                <a:gd name="T95" fmla="*/ 67 h 153"/>
                <a:gd name="T96" fmla="*/ 94 w 95"/>
                <a:gd name="T97" fmla="*/ 56 h 153"/>
                <a:gd name="T98" fmla="*/ 94 w 95"/>
                <a:gd name="T99" fmla="*/ 54 h 153"/>
                <a:gd name="T100" fmla="*/ 92 w 95"/>
                <a:gd name="T101" fmla="*/ 48 h 153"/>
                <a:gd name="T102" fmla="*/ 91 w 95"/>
                <a:gd name="T103" fmla="*/ 50 h 153"/>
                <a:gd name="T104" fmla="*/ 92 w 95"/>
                <a:gd name="T105" fmla="*/ 48 h 153"/>
                <a:gd name="T106" fmla="*/ 74 w 95"/>
                <a:gd name="T107" fmla="*/ 1 h 153"/>
                <a:gd name="T108" fmla="*/ 91 w 95"/>
                <a:gd name="T109" fmla="*/ 46 h 153"/>
                <a:gd name="T110" fmla="*/ 63 w 95"/>
                <a:gd name="T111" fmla="*/ 0 h 153"/>
                <a:gd name="T112" fmla="*/ 35 w 95"/>
                <a:gd name="T113" fmla="*/ 70 h 153"/>
                <a:gd name="T114" fmla="*/ 65 w 95"/>
                <a:gd name="T115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5" h="153">
                  <a:moveTo>
                    <a:pt x="2" y="146"/>
                  </a:moveTo>
                  <a:cubicBezTo>
                    <a:pt x="1" y="149"/>
                    <a:pt x="1" y="149"/>
                    <a:pt x="1" y="149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2" y="146"/>
                    <a:pt x="2" y="146"/>
                    <a:pt x="2" y="146"/>
                  </a:cubicBezTo>
                  <a:moveTo>
                    <a:pt x="11" y="140"/>
                  </a:moveTo>
                  <a:cubicBezTo>
                    <a:pt x="6" y="145"/>
                    <a:pt x="6" y="145"/>
                    <a:pt x="6" y="14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40"/>
                    <a:pt x="11" y="140"/>
                    <a:pt x="11" y="140"/>
                  </a:cubicBezTo>
                  <a:moveTo>
                    <a:pt x="5" y="139"/>
                  </a:moveTo>
                  <a:cubicBezTo>
                    <a:pt x="3" y="144"/>
                    <a:pt x="3" y="144"/>
                    <a:pt x="3" y="144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5" y="139"/>
                    <a:pt x="5" y="139"/>
                    <a:pt x="5" y="139"/>
                  </a:cubicBezTo>
                  <a:moveTo>
                    <a:pt x="8" y="137"/>
                  </a:move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moveTo>
                    <a:pt x="16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6" y="137"/>
                    <a:pt x="16" y="137"/>
                    <a:pt x="16" y="137"/>
                  </a:cubicBezTo>
                  <a:moveTo>
                    <a:pt x="19" y="131"/>
                  </a:moveTo>
                  <a:cubicBezTo>
                    <a:pt x="15" y="135"/>
                    <a:pt x="15" y="135"/>
                    <a:pt x="15" y="135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19" y="131"/>
                    <a:pt x="19" y="131"/>
                    <a:pt x="19" y="131"/>
                  </a:cubicBezTo>
                  <a:moveTo>
                    <a:pt x="9" y="130"/>
                  </a:moveTo>
                  <a:cubicBezTo>
                    <a:pt x="7" y="135"/>
                    <a:pt x="7" y="135"/>
                    <a:pt x="7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9" y="130"/>
                    <a:pt x="9" y="130"/>
                    <a:pt x="9" y="130"/>
                  </a:cubicBezTo>
                  <a:moveTo>
                    <a:pt x="27" y="123"/>
                  </a:moveTo>
                  <a:cubicBezTo>
                    <a:pt x="20" y="130"/>
                    <a:pt x="20" y="130"/>
                    <a:pt x="20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7" y="123"/>
                    <a:pt x="27" y="123"/>
                    <a:pt x="27" y="123"/>
                  </a:cubicBezTo>
                  <a:moveTo>
                    <a:pt x="28" y="122"/>
                  </a:moveTo>
                  <a:cubicBezTo>
                    <a:pt x="29" y="123"/>
                    <a:pt x="29" y="123"/>
                    <a:pt x="29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8" y="122"/>
                    <a:pt x="28" y="122"/>
                    <a:pt x="28" y="122"/>
                  </a:cubicBezTo>
                  <a:moveTo>
                    <a:pt x="14" y="119"/>
                  </a:moveTo>
                  <a:cubicBezTo>
                    <a:pt x="10" y="128"/>
                    <a:pt x="10" y="128"/>
                    <a:pt x="10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119"/>
                    <a:pt x="14" y="119"/>
                    <a:pt x="14" y="119"/>
                  </a:cubicBezTo>
                  <a:moveTo>
                    <a:pt x="15" y="116"/>
                  </a:moveTo>
                  <a:cubicBezTo>
                    <a:pt x="14" y="118"/>
                    <a:pt x="14" y="118"/>
                    <a:pt x="14" y="118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16"/>
                    <a:pt x="15" y="116"/>
                    <a:pt x="15" y="116"/>
                  </a:cubicBezTo>
                  <a:moveTo>
                    <a:pt x="20" y="109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20" y="109"/>
                    <a:pt x="20" y="109"/>
                    <a:pt x="20" y="109"/>
                  </a:cubicBezTo>
                  <a:moveTo>
                    <a:pt x="22" y="103"/>
                  </a:moveTo>
                  <a:cubicBezTo>
                    <a:pt x="19" y="106"/>
                    <a:pt x="19" y="106"/>
                    <a:pt x="19" y="106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2" y="103"/>
                    <a:pt x="22" y="103"/>
                    <a:pt x="22" y="103"/>
                  </a:cubicBezTo>
                  <a:moveTo>
                    <a:pt x="32" y="80"/>
                  </a:moveTo>
                  <a:cubicBezTo>
                    <a:pt x="30" y="81"/>
                    <a:pt x="30" y="81"/>
                    <a:pt x="30" y="8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32" y="80"/>
                    <a:pt x="32" y="80"/>
                    <a:pt x="32" y="80"/>
                  </a:cubicBezTo>
                  <a:moveTo>
                    <a:pt x="33" y="76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3" y="76"/>
                    <a:pt x="33" y="76"/>
                    <a:pt x="33" y="76"/>
                  </a:cubicBezTo>
                  <a:moveTo>
                    <a:pt x="33" y="71"/>
                  </a:moveTo>
                  <a:cubicBezTo>
                    <a:pt x="33" y="71"/>
                    <a:pt x="33" y="71"/>
                    <a:pt x="33" y="71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1"/>
                    <a:pt x="33" y="71"/>
                    <a:pt x="33" y="71"/>
                  </a:cubicBezTo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moveTo>
                    <a:pt x="81" y="69"/>
                  </a:moveTo>
                  <a:cubicBezTo>
                    <a:pt x="78" y="70"/>
                    <a:pt x="78" y="70"/>
                    <a:pt x="78" y="70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81" y="69"/>
                    <a:pt x="81" y="69"/>
                    <a:pt x="81" y="69"/>
                  </a:cubicBezTo>
                  <a:moveTo>
                    <a:pt x="93" y="50"/>
                  </a:moveTo>
                  <a:cubicBezTo>
                    <a:pt x="91" y="52"/>
                    <a:pt x="91" y="52"/>
                    <a:pt x="91" y="52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3" y="50"/>
                    <a:pt x="93" y="50"/>
                  </a:cubicBezTo>
                  <a:moveTo>
                    <a:pt x="92" y="48"/>
                  </a:moveTo>
                  <a:cubicBezTo>
                    <a:pt x="90" y="49"/>
                    <a:pt x="90" y="49"/>
                    <a:pt x="90" y="49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8"/>
                    <a:pt x="92" y="48"/>
                    <a:pt x="92" y="48"/>
                  </a:cubicBezTo>
                  <a:moveTo>
                    <a:pt x="75" y="0"/>
                  </a:moveTo>
                  <a:cubicBezTo>
                    <a:pt x="75" y="1"/>
                    <a:pt x="74" y="1"/>
                    <a:pt x="74" y="1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75" y="0"/>
                    <a:pt x="75" y="0"/>
                    <a:pt x="75" y="0"/>
                  </a:cubicBezTo>
                  <a:moveTo>
                    <a:pt x="63" y="0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1"/>
                    <a:pt x="64" y="0"/>
                    <a:pt x="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6" name="Freeform 6"/>
            <p:cNvSpPr>
              <a:spLocks noEditPoints="1"/>
            </p:cNvSpPr>
            <p:nvPr/>
          </p:nvSpPr>
          <p:spPr bwMode="auto">
            <a:xfrm>
              <a:off x="8951626" y="2881983"/>
              <a:ext cx="799717" cy="683101"/>
            </a:xfrm>
            <a:custGeom>
              <a:avLst/>
              <a:gdLst>
                <a:gd name="T0" fmla="*/ 5 w 189"/>
                <a:gd name="T1" fmla="*/ 174 h 177"/>
                <a:gd name="T2" fmla="*/ 26 w 189"/>
                <a:gd name="T3" fmla="*/ 162 h 177"/>
                <a:gd name="T4" fmla="*/ 26 w 189"/>
                <a:gd name="T5" fmla="*/ 162 h 177"/>
                <a:gd name="T6" fmla="*/ 29 w 189"/>
                <a:gd name="T7" fmla="*/ 163 h 177"/>
                <a:gd name="T8" fmla="*/ 21 w 189"/>
                <a:gd name="T9" fmla="*/ 154 h 177"/>
                <a:gd name="T10" fmla="*/ 4 w 189"/>
                <a:gd name="T11" fmla="*/ 171 h 177"/>
                <a:gd name="T12" fmla="*/ 24 w 189"/>
                <a:gd name="T13" fmla="*/ 165 h 177"/>
                <a:gd name="T14" fmla="*/ 21 w 189"/>
                <a:gd name="T15" fmla="*/ 154 h 177"/>
                <a:gd name="T16" fmla="*/ 46 w 189"/>
                <a:gd name="T17" fmla="*/ 153 h 177"/>
                <a:gd name="T18" fmla="*/ 47 w 189"/>
                <a:gd name="T19" fmla="*/ 154 h 177"/>
                <a:gd name="T20" fmla="*/ 48 w 189"/>
                <a:gd name="T21" fmla="*/ 152 h 177"/>
                <a:gd name="T22" fmla="*/ 23 w 189"/>
                <a:gd name="T23" fmla="*/ 148 h 177"/>
                <a:gd name="T24" fmla="*/ 22 w 189"/>
                <a:gd name="T25" fmla="*/ 152 h 177"/>
                <a:gd name="T26" fmla="*/ 61 w 189"/>
                <a:gd name="T27" fmla="*/ 147 h 177"/>
                <a:gd name="T28" fmla="*/ 61 w 189"/>
                <a:gd name="T29" fmla="*/ 147 h 177"/>
                <a:gd name="T30" fmla="*/ 55 w 189"/>
                <a:gd name="T31" fmla="*/ 150 h 177"/>
                <a:gd name="T32" fmla="*/ 27 w 189"/>
                <a:gd name="T33" fmla="*/ 144 h 177"/>
                <a:gd name="T34" fmla="*/ 29 w 189"/>
                <a:gd name="T35" fmla="*/ 144 h 177"/>
                <a:gd name="T36" fmla="*/ 62 w 189"/>
                <a:gd name="T37" fmla="*/ 145 h 177"/>
                <a:gd name="T38" fmla="*/ 86 w 189"/>
                <a:gd name="T39" fmla="*/ 133 h 177"/>
                <a:gd name="T40" fmla="*/ 31 w 189"/>
                <a:gd name="T41" fmla="*/ 142 h 177"/>
                <a:gd name="T42" fmla="*/ 95 w 189"/>
                <a:gd name="T43" fmla="*/ 129 h 177"/>
                <a:gd name="T44" fmla="*/ 98 w 189"/>
                <a:gd name="T45" fmla="*/ 130 h 177"/>
                <a:gd name="T46" fmla="*/ 39 w 189"/>
                <a:gd name="T47" fmla="*/ 129 h 177"/>
                <a:gd name="T48" fmla="*/ 43 w 189"/>
                <a:gd name="T49" fmla="*/ 124 h 177"/>
                <a:gd name="T50" fmla="*/ 46 w 189"/>
                <a:gd name="T51" fmla="*/ 123 h 177"/>
                <a:gd name="T52" fmla="*/ 112 w 189"/>
                <a:gd name="T53" fmla="*/ 121 h 177"/>
                <a:gd name="T54" fmla="*/ 113 w 189"/>
                <a:gd name="T55" fmla="*/ 123 h 177"/>
                <a:gd name="T56" fmla="*/ 113 w 189"/>
                <a:gd name="T57" fmla="*/ 120 h 177"/>
                <a:gd name="T58" fmla="*/ 117 w 189"/>
                <a:gd name="T59" fmla="*/ 119 h 177"/>
                <a:gd name="T60" fmla="*/ 123 w 189"/>
                <a:gd name="T61" fmla="*/ 118 h 177"/>
                <a:gd name="T62" fmla="*/ 58 w 189"/>
                <a:gd name="T63" fmla="*/ 106 h 177"/>
                <a:gd name="T64" fmla="*/ 60 w 189"/>
                <a:gd name="T65" fmla="*/ 107 h 177"/>
                <a:gd name="T66" fmla="*/ 61 w 189"/>
                <a:gd name="T67" fmla="*/ 102 h 177"/>
                <a:gd name="T68" fmla="*/ 64 w 189"/>
                <a:gd name="T69" fmla="*/ 102 h 177"/>
                <a:gd name="T70" fmla="*/ 145 w 189"/>
                <a:gd name="T71" fmla="*/ 107 h 177"/>
                <a:gd name="T72" fmla="*/ 75 w 189"/>
                <a:gd name="T73" fmla="*/ 89 h 177"/>
                <a:gd name="T74" fmla="*/ 65 w 189"/>
                <a:gd name="T75" fmla="*/ 100 h 177"/>
                <a:gd name="T76" fmla="*/ 187 w 189"/>
                <a:gd name="T77" fmla="*/ 85 h 177"/>
                <a:gd name="T78" fmla="*/ 183 w 189"/>
                <a:gd name="T79" fmla="*/ 87 h 177"/>
                <a:gd name="T80" fmla="*/ 182 w 189"/>
                <a:gd name="T81" fmla="*/ 90 h 177"/>
                <a:gd name="T82" fmla="*/ 189 w 189"/>
                <a:gd name="T83" fmla="*/ 86 h 177"/>
                <a:gd name="T84" fmla="*/ 187 w 189"/>
                <a:gd name="T85" fmla="*/ 80 h 177"/>
                <a:gd name="T86" fmla="*/ 186 w 189"/>
                <a:gd name="T87" fmla="*/ 83 h 177"/>
                <a:gd name="T88" fmla="*/ 187 w 189"/>
                <a:gd name="T89" fmla="*/ 80 h 177"/>
                <a:gd name="T90" fmla="*/ 185 w 189"/>
                <a:gd name="T91" fmla="*/ 79 h 177"/>
                <a:gd name="T92" fmla="*/ 180 w 189"/>
                <a:gd name="T93" fmla="*/ 58 h 177"/>
                <a:gd name="T94" fmla="*/ 178 w 189"/>
                <a:gd name="T95" fmla="*/ 58 h 177"/>
                <a:gd name="T96" fmla="*/ 117 w 189"/>
                <a:gd name="T97" fmla="*/ 35 h 177"/>
                <a:gd name="T98" fmla="*/ 113 w 189"/>
                <a:gd name="T99" fmla="*/ 42 h 177"/>
                <a:gd name="T100" fmla="*/ 128 w 189"/>
                <a:gd name="T101" fmla="*/ 20 h 177"/>
                <a:gd name="T102" fmla="*/ 131 w 189"/>
                <a:gd name="T103" fmla="*/ 20 h 177"/>
                <a:gd name="T104" fmla="*/ 175 w 189"/>
                <a:gd name="T105" fmla="*/ 50 h 177"/>
                <a:gd name="T106" fmla="*/ 160 w 189"/>
                <a:gd name="T107" fmla="*/ 1 h 177"/>
                <a:gd name="T108" fmla="*/ 165 w 189"/>
                <a:gd name="T109" fmla="*/ 16 h 177"/>
                <a:gd name="T110" fmla="*/ 130 w 189"/>
                <a:gd name="T111" fmla="*/ 18 h 177"/>
                <a:gd name="T112" fmla="*/ 145 w 189"/>
                <a:gd name="T1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9" h="177">
                  <a:moveTo>
                    <a:pt x="3" y="173"/>
                  </a:moveTo>
                  <a:cubicBezTo>
                    <a:pt x="0" y="177"/>
                    <a:pt x="0" y="177"/>
                    <a:pt x="0" y="177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3" y="173"/>
                    <a:pt x="3" y="173"/>
                    <a:pt x="3" y="173"/>
                  </a:cubicBezTo>
                  <a:moveTo>
                    <a:pt x="26" y="162"/>
                  </a:moveTo>
                  <a:cubicBezTo>
                    <a:pt x="26" y="162"/>
                    <a:pt x="26" y="162"/>
                    <a:pt x="26" y="162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6" y="162"/>
                    <a:pt x="26" y="162"/>
                    <a:pt x="26" y="162"/>
                  </a:cubicBezTo>
                  <a:moveTo>
                    <a:pt x="41" y="155"/>
                  </a:moveTo>
                  <a:cubicBezTo>
                    <a:pt x="28" y="161"/>
                    <a:pt x="28" y="161"/>
                    <a:pt x="28" y="161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41" y="157"/>
                    <a:pt x="41" y="157"/>
                    <a:pt x="41" y="157"/>
                  </a:cubicBezTo>
                  <a:cubicBezTo>
                    <a:pt x="41" y="155"/>
                    <a:pt x="41" y="155"/>
                    <a:pt x="41" y="155"/>
                  </a:cubicBezTo>
                  <a:moveTo>
                    <a:pt x="21" y="154"/>
                  </a:moveTo>
                  <a:cubicBezTo>
                    <a:pt x="18" y="154"/>
                    <a:pt x="18" y="154"/>
                    <a:pt x="18" y="154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24" y="165"/>
                    <a:pt x="24" y="165"/>
                    <a:pt x="24" y="165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7" y="171"/>
                    <a:pt x="7" y="171"/>
                    <a:pt x="7" y="17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21" y="154"/>
                    <a:pt x="21" y="154"/>
                    <a:pt x="21" y="154"/>
                  </a:cubicBezTo>
                  <a:moveTo>
                    <a:pt x="46" y="153"/>
                  </a:moveTo>
                  <a:cubicBezTo>
                    <a:pt x="46" y="153"/>
                    <a:pt x="46" y="153"/>
                    <a:pt x="46" y="153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6"/>
                    <a:pt x="43" y="156"/>
                    <a:pt x="43" y="156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6" y="153"/>
                    <a:pt x="46" y="153"/>
                    <a:pt x="46" y="153"/>
                  </a:cubicBezTo>
                  <a:moveTo>
                    <a:pt x="51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51" y="152"/>
                    <a:pt x="51" y="152"/>
                    <a:pt x="51" y="152"/>
                  </a:cubicBezTo>
                  <a:moveTo>
                    <a:pt x="23" y="148"/>
                  </a:moveTo>
                  <a:cubicBezTo>
                    <a:pt x="21" y="151"/>
                    <a:pt x="21" y="151"/>
                    <a:pt x="21" y="151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3" y="148"/>
                    <a:pt x="23" y="148"/>
                    <a:pt x="23" y="148"/>
                  </a:cubicBezTo>
                  <a:moveTo>
                    <a:pt x="61" y="147"/>
                  </a:moveTo>
                  <a:cubicBezTo>
                    <a:pt x="60" y="148"/>
                    <a:pt x="60" y="148"/>
                    <a:pt x="60" y="148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1" y="147"/>
                    <a:pt x="61" y="147"/>
                    <a:pt x="61" y="147"/>
                  </a:cubicBezTo>
                  <a:moveTo>
                    <a:pt x="59" y="146"/>
                  </a:moveTo>
                  <a:cubicBezTo>
                    <a:pt x="50" y="151"/>
                    <a:pt x="50" y="151"/>
                    <a:pt x="50" y="151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9" y="146"/>
                    <a:pt x="59" y="146"/>
                    <a:pt x="59" y="146"/>
                  </a:cubicBezTo>
                  <a:moveTo>
                    <a:pt x="27" y="144"/>
                  </a:moveTo>
                  <a:cubicBezTo>
                    <a:pt x="25" y="146"/>
                    <a:pt x="25" y="146"/>
                    <a:pt x="25" y="146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27" y="144"/>
                    <a:pt x="27" y="144"/>
                    <a:pt x="27" y="144"/>
                  </a:cubicBezTo>
                  <a:moveTo>
                    <a:pt x="86" y="133"/>
                  </a:moveTo>
                  <a:cubicBezTo>
                    <a:pt x="62" y="145"/>
                    <a:pt x="62" y="145"/>
                    <a:pt x="62" y="14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6" y="133"/>
                    <a:pt x="86" y="133"/>
                    <a:pt x="86" y="133"/>
                  </a:cubicBezTo>
                  <a:moveTo>
                    <a:pt x="37" y="131"/>
                  </a:moveTo>
                  <a:cubicBezTo>
                    <a:pt x="29" y="142"/>
                    <a:pt x="29" y="142"/>
                    <a:pt x="29" y="142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7" y="131"/>
                    <a:pt x="37" y="131"/>
                    <a:pt x="37" y="131"/>
                  </a:cubicBezTo>
                  <a:moveTo>
                    <a:pt x="95" y="129"/>
                  </a:moveTo>
                  <a:cubicBezTo>
                    <a:pt x="89" y="132"/>
                    <a:pt x="89" y="132"/>
                    <a:pt x="89" y="132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5" y="129"/>
                    <a:pt x="95" y="129"/>
                    <a:pt x="95" y="129"/>
                  </a:cubicBezTo>
                  <a:moveTo>
                    <a:pt x="43" y="124"/>
                  </a:moveTo>
                  <a:cubicBezTo>
                    <a:pt x="39" y="129"/>
                    <a:pt x="39" y="129"/>
                    <a:pt x="39" y="129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3" y="124"/>
                    <a:pt x="43" y="124"/>
                    <a:pt x="43" y="124"/>
                  </a:cubicBezTo>
                  <a:moveTo>
                    <a:pt x="45" y="122"/>
                  </a:moveTo>
                  <a:cubicBezTo>
                    <a:pt x="44" y="123"/>
                    <a:pt x="44" y="123"/>
                    <a:pt x="44" y="123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7" y="123"/>
                    <a:pt x="47" y="123"/>
                    <a:pt x="47" y="123"/>
                  </a:cubicBezTo>
                  <a:cubicBezTo>
                    <a:pt x="45" y="122"/>
                    <a:pt x="45" y="122"/>
                    <a:pt x="45" y="122"/>
                  </a:cubicBezTo>
                  <a:moveTo>
                    <a:pt x="112" y="121"/>
                  </a:moveTo>
                  <a:cubicBezTo>
                    <a:pt x="97" y="128"/>
                    <a:pt x="97" y="128"/>
                    <a:pt x="97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12" y="121"/>
                    <a:pt x="112" y="121"/>
                    <a:pt x="112" y="121"/>
                  </a:cubicBezTo>
                  <a:moveTo>
                    <a:pt x="117" y="119"/>
                  </a:moveTo>
                  <a:cubicBezTo>
                    <a:pt x="113" y="120"/>
                    <a:pt x="113" y="120"/>
                    <a:pt x="113" y="120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17" y="119"/>
                    <a:pt x="117" y="119"/>
                    <a:pt x="117" y="119"/>
                  </a:cubicBezTo>
                  <a:moveTo>
                    <a:pt x="141" y="107"/>
                  </a:moveTo>
                  <a:cubicBezTo>
                    <a:pt x="120" y="117"/>
                    <a:pt x="120" y="117"/>
                    <a:pt x="120" y="117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43" y="108"/>
                    <a:pt x="143" y="108"/>
                    <a:pt x="143" y="108"/>
                  </a:cubicBezTo>
                  <a:cubicBezTo>
                    <a:pt x="141" y="107"/>
                    <a:pt x="141" y="107"/>
                    <a:pt x="141" y="107"/>
                  </a:cubicBezTo>
                  <a:moveTo>
                    <a:pt x="58" y="106"/>
                  </a:moveTo>
                  <a:cubicBezTo>
                    <a:pt x="46" y="121"/>
                    <a:pt x="46" y="121"/>
                    <a:pt x="46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58" y="106"/>
                    <a:pt x="58" y="106"/>
                    <a:pt x="58" y="106"/>
                  </a:cubicBezTo>
                  <a:moveTo>
                    <a:pt x="64" y="102"/>
                  </a:moveTo>
                  <a:cubicBezTo>
                    <a:pt x="61" y="102"/>
                    <a:pt x="61" y="102"/>
                    <a:pt x="61" y="102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4" y="102"/>
                    <a:pt x="64" y="102"/>
                    <a:pt x="64" y="102"/>
                  </a:cubicBezTo>
                  <a:moveTo>
                    <a:pt x="165" y="96"/>
                  </a:moveTo>
                  <a:cubicBezTo>
                    <a:pt x="143" y="106"/>
                    <a:pt x="143" y="106"/>
                    <a:pt x="143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64" y="98"/>
                    <a:pt x="164" y="98"/>
                    <a:pt x="164" y="98"/>
                  </a:cubicBezTo>
                  <a:cubicBezTo>
                    <a:pt x="165" y="96"/>
                    <a:pt x="165" y="96"/>
                    <a:pt x="165" y="96"/>
                  </a:cubicBezTo>
                  <a:moveTo>
                    <a:pt x="75" y="89"/>
                  </a:moveTo>
                  <a:cubicBezTo>
                    <a:pt x="72" y="89"/>
                    <a:pt x="72" y="89"/>
                    <a:pt x="72" y="89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75" y="89"/>
                    <a:pt x="75" y="89"/>
                    <a:pt x="75" y="89"/>
                  </a:cubicBezTo>
                  <a:moveTo>
                    <a:pt x="189" y="84"/>
                  </a:moveTo>
                  <a:cubicBezTo>
                    <a:pt x="187" y="85"/>
                    <a:pt x="187" y="85"/>
                    <a:pt x="187" y="85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6"/>
                    <a:pt x="185" y="86"/>
                    <a:pt x="185" y="86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82" y="90"/>
                    <a:pt x="182" y="90"/>
                    <a:pt x="182" y="90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8" y="87"/>
                    <a:pt x="188" y="87"/>
                    <a:pt x="188" y="87"/>
                  </a:cubicBezTo>
                  <a:cubicBezTo>
                    <a:pt x="189" y="86"/>
                    <a:pt x="189" y="86"/>
                    <a:pt x="189" y="86"/>
                  </a:cubicBezTo>
                  <a:cubicBezTo>
                    <a:pt x="189" y="85"/>
                    <a:pt x="189" y="85"/>
                    <a:pt x="189" y="85"/>
                  </a:cubicBezTo>
                  <a:cubicBezTo>
                    <a:pt x="189" y="84"/>
                    <a:pt x="189" y="84"/>
                    <a:pt x="189" y="84"/>
                  </a:cubicBezTo>
                  <a:moveTo>
                    <a:pt x="187" y="80"/>
                  </a:moveTo>
                  <a:cubicBezTo>
                    <a:pt x="185" y="80"/>
                    <a:pt x="185" y="80"/>
                    <a:pt x="185" y="80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7" y="80"/>
                    <a:pt x="187" y="80"/>
                    <a:pt x="187" y="80"/>
                  </a:cubicBezTo>
                  <a:moveTo>
                    <a:pt x="180" y="58"/>
                  </a:moveTo>
                  <a:cubicBezTo>
                    <a:pt x="179" y="61"/>
                    <a:pt x="179" y="61"/>
                    <a:pt x="179" y="61"/>
                  </a:cubicBezTo>
                  <a:cubicBezTo>
                    <a:pt x="185" y="79"/>
                    <a:pt x="185" y="79"/>
                    <a:pt x="185" y="79"/>
                  </a:cubicBezTo>
                  <a:cubicBezTo>
                    <a:pt x="187" y="79"/>
                    <a:pt x="187" y="79"/>
                    <a:pt x="187" y="79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0" y="58"/>
                    <a:pt x="180" y="58"/>
                    <a:pt x="180" y="58"/>
                  </a:cubicBezTo>
                  <a:moveTo>
                    <a:pt x="177" y="50"/>
                  </a:moveTo>
                  <a:cubicBezTo>
                    <a:pt x="176" y="54"/>
                    <a:pt x="176" y="54"/>
                    <a:pt x="176" y="54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77" y="50"/>
                    <a:pt x="177" y="50"/>
                    <a:pt x="177" y="50"/>
                  </a:cubicBezTo>
                  <a:moveTo>
                    <a:pt x="117" y="35"/>
                  </a:moveTo>
                  <a:cubicBezTo>
                    <a:pt x="74" y="87"/>
                    <a:pt x="74" y="87"/>
                    <a:pt x="74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7" y="35"/>
                    <a:pt x="117" y="35"/>
                    <a:pt x="117" y="35"/>
                  </a:cubicBezTo>
                  <a:moveTo>
                    <a:pt x="131" y="20"/>
                  </a:moveTo>
                  <a:cubicBezTo>
                    <a:pt x="128" y="20"/>
                    <a:pt x="128" y="20"/>
                    <a:pt x="128" y="20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31" y="20"/>
                    <a:pt x="131" y="20"/>
                    <a:pt x="131" y="20"/>
                  </a:cubicBezTo>
                  <a:moveTo>
                    <a:pt x="166" y="18"/>
                  </a:moveTo>
                  <a:cubicBezTo>
                    <a:pt x="164" y="18"/>
                    <a:pt x="164" y="18"/>
                    <a:pt x="164" y="18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66" y="18"/>
                    <a:pt x="166" y="18"/>
                    <a:pt x="166" y="18"/>
                  </a:cubicBezTo>
                  <a:moveTo>
                    <a:pt x="160" y="1"/>
                  </a:moveTo>
                  <a:cubicBezTo>
                    <a:pt x="160" y="1"/>
                    <a:pt x="159" y="1"/>
                    <a:pt x="158" y="1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60" y="1"/>
                    <a:pt x="160" y="1"/>
                    <a:pt x="160" y="1"/>
                  </a:cubicBezTo>
                  <a:moveTo>
                    <a:pt x="145" y="0"/>
                  </a:moveTo>
                  <a:cubicBezTo>
                    <a:pt x="130" y="18"/>
                    <a:pt x="130" y="18"/>
                    <a:pt x="130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6" y="0"/>
                    <a:pt x="146" y="0"/>
                    <a:pt x="14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7" name="Freeform 7"/>
            <p:cNvSpPr>
              <a:spLocks noEditPoints="1"/>
            </p:cNvSpPr>
            <p:nvPr/>
          </p:nvSpPr>
          <p:spPr bwMode="auto">
            <a:xfrm>
              <a:off x="9518763" y="2618502"/>
              <a:ext cx="1100281" cy="1221450"/>
            </a:xfrm>
            <a:custGeom>
              <a:avLst/>
              <a:gdLst>
                <a:gd name="T0" fmla="*/ 103 w 260"/>
                <a:gd name="T1" fmla="*/ 311 h 316"/>
                <a:gd name="T2" fmla="*/ 105 w 260"/>
                <a:gd name="T3" fmla="*/ 311 h 316"/>
                <a:gd name="T4" fmla="*/ 132 w 260"/>
                <a:gd name="T5" fmla="*/ 307 h 316"/>
                <a:gd name="T6" fmla="*/ 208 w 260"/>
                <a:gd name="T7" fmla="*/ 303 h 316"/>
                <a:gd name="T8" fmla="*/ 208 w 260"/>
                <a:gd name="T9" fmla="*/ 304 h 316"/>
                <a:gd name="T10" fmla="*/ 209 w 260"/>
                <a:gd name="T11" fmla="*/ 304 h 316"/>
                <a:gd name="T12" fmla="*/ 212 w 260"/>
                <a:gd name="T13" fmla="*/ 304 h 316"/>
                <a:gd name="T14" fmla="*/ 222 w 260"/>
                <a:gd name="T15" fmla="*/ 302 h 316"/>
                <a:gd name="T16" fmla="*/ 249 w 260"/>
                <a:gd name="T17" fmla="*/ 284 h 316"/>
                <a:gd name="T18" fmla="*/ 227 w 260"/>
                <a:gd name="T19" fmla="*/ 303 h 316"/>
                <a:gd name="T20" fmla="*/ 249 w 260"/>
                <a:gd name="T21" fmla="*/ 284 h 316"/>
                <a:gd name="T22" fmla="*/ 248 w 260"/>
                <a:gd name="T23" fmla="*/ 282 h 316"/>
                <a:gd name="T24" fmla="*/ 234 w 260"/>
                <a:gd name="T25" fmla="*/ 261 h 316"/>
                <a:gd name="T26" fmla="*/ 235 w 260"/>
                <a:gd name="T27" fmla="*/ 264 h 316"/>
                <a:gd name="T28" fmla="*/ 13 w 260"/>
                <a:gd name="T29" fmla="*/ 256 h 316"/>
                <a:gd name="T30" fmla="*/ 13 w 260"/>
                <a:gd name="T31" fmla="*/ 256 h 316"/>
                <a:gd name="T32" fmla="*/ 234 w 260"/>
                <a:gd name="T33" fmla="*/ 259 h 316"/>
                <a:gd name="T34" fmla="*/ 11 w 260"/>
                <a:gd name="T35" fmla="*/ 254 h 316"/>
                <a:gd name="T36" fmla="*/ 18 w 260"/>
                <a:gd name="T37" fmla="*/ 223 h 316"/>
                <a:gd name="T38" fmla="*/ 19 w 260"/>
                <a:gd name="T39" fmla="*/ 226 h 316"/>
                <a:gd name="T40" fmla="*/ 18 w 260"/>
                <a:gd name="T41" fmla="*/ 221 h 316"/>
                <a:gd name="T42" fmla="*/ 203 w 260"/>
                <a:gd name="T43" fmla="*/ 207 h 316"/>
                <a:gd name="T44" fmla="*/ 203 w 260"/>
                <a:gd name="T45" fmla="*/ 207 h 316"/>
                <a:gd name="T46" fmla="*/ 24 w 260"/>
                <a:gd name="T47" fmla="*/ 206 h 316"/>
                <a:gd name="T48" fmla="*/ 202 w 260"/>
                <a:gd name="T49" fmla="*/ 205 h 316"/>
                <a:gd name="T50" fmla="*/ 22 w 260"/>
                <a:gd name="T51" fmla="*/ 204 h 316"/>
                <a:gd name="T52" fmla="*/ 27 w 260"/>
                <a:gd name="T53" fmla="*/ 191 h 316"/>
                <a:gd name="T54" fmla="*/ 27 w 260"/>
                <a:gd name="T55" fmla="*/ 192 h 316"/>
                <a:gd name="T56" fmla="*/ 27 w 260"/>
                <a:gd name="T57" fmla="*/ 188 h 316"/>
                <a:gd name="T58" fmla="*/ 200 w 260"/>
                <a:gd name="T59" fmla="*/ 205 h 316"/>
                <a:gd name="T60" fmla="*/ 176 w 260"/>
                <a:gd name="T61" fmla="*/ 166 h 316"/>
                <a:gd name="T62" fmla="*/ 34 w 260"/>
                <a:gd name="T63" fmla="*/ 160 h 316"/>
                <a:gd name="T64" fmla="*/ 33 w 260"/>
                <a:gd name="T65" fmla="*/ 165 h 316"/>
                <a:gd name="T66" fmla="*/ 33 w 260"/>
                <a:gd name="T67" fmla="*/ 156 h 316"/>
                <a:gd name="T68" fmla="*/ 169 w 260"/>
                <a:gd name="T69" fmla="*/ 155 h 316"/>
                <a:gd name="T70" fmla="*/ 36 w 260"/>
                <a:gd name="T71" fmla="*/ 149 h 316"/>
                <a:gd name="T72" fmla="*/ 36 w 260"/>
                <a:gd name="T73" fmla="*/ 149 h 316"/>
                <a:gd name="T74" fmla="*/ 170 w 260"/>
                <a:gd name="T75" fmla="*/ 152 h 316"/>
                <a:gd name="T76" fmla="*/ 165 w 260"/>
                <a:gd name="T77" fmla="*/ 147 h 316"/>
                <a:gd name="T78" fmla="*/ 144 w 260"/>
                <a:gd name="T79" fmla="*/ 112 h 316"/>
                <a:gd name="T80" fmla="*/ 141 w 260"/>
                <a:gd name="T81" fmla="*/ 104 h 316"/>
                <a:gd name="T82" fmla="*/ 141 w 260"/>
                <a:gd name="T83" fmla="*/ 104 h 316"/>
                <a:gd name="T84" fmla="*/ 140 w 260"/>
                <a:gd name="T85" fmla="*/ 102 h 316"/>
                <a:gd name="T86" fmla="*/ 42 w 260"/>
                <a:gd name="T87" fmla="*/ 115 h 316"/>
                <a:gd name="T88" fmla="*/ 37 w 260"/>
                <a:gd name="T89" fmla="*/ 145 h 316"/>
                <a:gd name="T90" fmla="*/ 90 w 260"/>
                <a:gd name="T91" fmla="*/ 23 h 316"/>
                <a:gd name="T92" fmla="*/ 90 w 260"/>
                <a:gd name="T93" fmla="*/ 23 h 316"/>
                <a:gd name="T94" fmla="*/ 68 w 260"/>
                <a:gd name="T95" fmla="*/ 5 h 316"/>
                <a:gd name="T96" fmla="*/ 68 w 260"/>
                <a:gd name="T97" fmla="*/ 3 h 316"/>
                <a:gd name="T98" fmla="*/ 76 w 260"/>
                <a:gd name="T99" fmla="*/ 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16">
                  <a:moveTo>
                    <a:pt x="104" y="309"/>
                  </a:moveTo>
                  <a:cubicBezTo>
                    <a:pt x="10" y="314"/>
                    <a:pt x="10" y="314"/>
                    <a:pt x="10" y="314"/>
                  </a:cubicBezTo>
                  <a:cubicBezTo>
                    <a:pt x="11" y="315"/>
                    <a:pt x="11" y="315"/>
                    <a:pt x="11" y="316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4" y="309"/>
                    <a:pt x="104" y="309"/>
                    <a:pt x="104" y="309"/>
                  </a:cubicBezTo>
                  <a:moveTo>
                    <a:pt x="130" y="307"/>
                  </a:moveTo>
                  <a:cubicBezTo>
                    <a:pt x="106" y="309"/>
                    <a:pt x="106" y="309"/>
                    <a:pt x="106" y="309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129" y="309"/>
                    <a:pt x="129" y="309"/>
                    <a:pt x="129" y="309"/>
                  </a:cubicBezTo>
                  <a:cubicBezTo>
                    <a:pt x="130" y="307"/>
                    <a:pt x="130" y="307"/>
                    <a:pt x="130" y="307"/>
                  </a:cubicBezTo>
                  <a:moveTo>
                    <a:pt x="197" y="303"/>
                  </a:moveTo>
                  <a:cubicBezTo>
                    <a:pt x="132" y="307"/>
                    <a:pt x="132" y="307"/>
                    <a:pt x="132" y="307"/>
                  </a:cubicBezTo>
                  <a:cubicBezTo>
                    <a:pt x="131" y="309"/>
                    <a:pt x="131" y="309"/>
                    <a:pt x="131" y="309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7" y="303"/>
                    <a:pt x="197" y="303"/>
                    <a:pt x="197" y="303"/>
                  </a:cubicBezTo>
                  <a:moveTo>
                    <a:pt x="208" y="303"/>
                  </a:moveTo>
                  <a:cubicBezTo>
                    <a:pt x="199" y="303"/>
                    <a:pt x="199" y="303"/>
                    <a:pt x="199" y="303"/>
                  </a:cubicBezTo>
                  <a:cubicBezTo>
                    <a:pt x="198" y="305"/>
                    <a:pt x="198" y="305"/>
                    <a:pt x="198" y="305"/>
                  </a:cubicBezTo>
                  <a:cubicBezTo>
                    <a:pt x="207" y="305"/>
                    <a:pt x="207" y="305"/>
                    <a:pt x="207" y="305"/>
                  </a:cubicBezTo>
                  <a:cubicBezTo>
                    <a:pt x="208" y="304"/>
                    <a:pt x="208" y="304"/>
                    <a:pt x="208" y="304"/>
                  </a:cubicBezTo>
                  <a:cubicBezTo>
                    <a:pt x="208" y="303"/>
                    <a:pt x="208" y="303"/>
                    <a:pt x="208" y="303"/>
                  </a:cubicBezTo>
                  <a:moveTo>
                    <a:pt x="211" y="303"/>
                  </a:moveTo>
                  <a:cubicBezTo>
                    <a:pt x="209" y="303"/>
                    <a:pt x="209" y="303"/>
                    <a:pt x="209" y="303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1" y="303"/>
                    <a:pt x="211" y="303"/>
                    <a:pt x="211" y="303"/>
                  </a:cubicBezTo>
                  <a:moveTo>
                    <a:pt x="219" y="302"/>
                  </a:moveTo>
                  <a:cubicBezTo>
                    <a:pt x="215" y="302"/>
                    <a:pt x="215" y="302"/>
                    <a:pt x="215" y="302"/>
                  </a:cubicBezTo>
                  <a:cubicBezTo>
                    <a:pt x="212" y="304"/>
                    <a:pt x="212" y="304"/>
                    <a:pt x="21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19" y="302"/>
                    <a:pt x="219" y="302"/>
                    <a:pt x="219" y="302"/>
                  </a:cubicBezTo>
                  <a:moveTo>
                    <a:pt x="226" y="302"/>
                  </a:moveTo>
                  <a:cubicBezTo>
                    <a:pt x="222" y="302"/>
                    <a:pt x="222" y="302"/>
                    <a:pt x="222" y="302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6" y="304"/>
                    <a:pt x="226" y="304"/>
                    <a:pt x="226" y="304"/>
                  </a:cubicBezTo>
                  <a:cubicBezTo>
                    <a:pt x="226" y="302"/>
                    <a:pt x="226" y="302"/>
                    <a:pt x="226" y="302"/>
                  </a:cubicBezTo>
                  <a:moveTo>
                    <a:pt x="249" y="284"/>
                  </a:moveTo>
                  <a:cubicBezTo>
                    <a:pt x="248" y="285"/>
                    <a:pt x="248" y="285"/>
                    <a:pt x="248" y="285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28" y="302"/>
                    <a:pt x="228" y="302"/>
                    <a:pt x="228" y="302"/>
                  </a:cubicBezTo>
                  <a:cubicBezTo>
                    <a:pt x="227" y="303"/>
                    <a:pt x="227" y="303"/>
                    <a:pt x="227" y="303"/>
                  </a:cubicBezTo>
                  <a:cubicBezTo>
                    <a:pt x="257" y="302"/>
                    <a:pt x="257" y="302"/>
                    <a:pt x="257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9" y="299"/>
                    <a:pt x="259" y="299"/>
                    <a:pt x="259" y="299"/>
                  </a:cubicBezTo>
                  <a:cubicBezTo>
                    <a:pt x="249" y="284"/>
                    <a:pt x="249" y="284"/>
                    <a:pt x="249" y="284"/>
                  </a:cubicBezTo>
                  <a:moveTo>
                    <a:pt x="245" y="280"/>
                  </a:moveTo>
                  <a:cubicBezTo>
                    <a:pt x="247" y="283"/>
                    <a:pt x="247" y="283"/>
                    <a:pt x="247" y="283"/>
                  </a:cubicBezTo>
                  <a:cubicBezTo>
                    <a:pt x="249" y="282"/>
                    <a:pt x="249" y="282"/>
                    <a:pt x="249" y="282"/>
                  </a:cubicBezTo>
                  <a:cubicBezTo>
                    <a:pt x="248" y="282"/>
                    <a:pt x="248" y="282"/>
                    <a:pt x="248" y="282"/>
                  </a:cubicBezTo>
                  <a:cubicBezTo>
                    <a:pt x="245" y="280"/>
                    <a:pt x="245" y="280"/>
                    <a:pt x="245" y="280"/>
                  </a:cubicBezTo>
                  <a:moveTo>
                    <a:pt x="234" y="261"/>
                  </a:move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moveTo>
                    <a:pt x="236" y="261"/>
                  </a:moveTo>
                  <a:cubicBezTo>
                    <a:pt x="236" y="261"/>
                    <a:pt x="236" y="261"/>
                    <a:pt x="236" y="261"/>
                  </a:cubicBezTo>
                  <a:cubicBezTo>
                    <a:pt x="235" y="264"/>
                    <a:pt x="235" y="264"/>
                    <a:pt x="235" y="264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9"/>
                    <a:pt x="247" y="279"/>
                    <a:pt x="247" y="279"/>
                  </a:cubicBezTo>
                  <a:cubicBezTo>
                    <a:pt x="236" y="261"/>
                    <a:pt x="236" y="261"/>
                    <a:pt x="236" y="261"/>
                  </a:cubicBezTo>
                  <a:moveTo>
                    <a:pt x="13" y="256"/>
                  </a:moveTo>
                  <a:cubicBezTo>
                    <a:pt x="11" y="256"/>
                    <a:pt x="11" y="256"/>
                    <a:pt x="11" y="25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1" y="307"/>
                    <a:pt x="1" y="307"/>
                  </a:cubicBezTo>
                  <a:cubicBezTo>
                    <a:pt x="13" y="256"/>
                    <a:pt x="13" y="256"/>
                    <a:pt x="13" y="256"/>
                  </a:cubicBezTo>
                  <a:moveTo>
                    <a:pt x="229" y="250"/>
                  </a:moveTo>
                  <a:cubicBezTo>
                    <a:pt x="228" y="251"/>
                    <a:pt x="228" y="251"/>
                    <a:pt x="228" y="251"/>
                  </a:cubicBezTo>
                  <a:cubicBezTo>
                    <a:pt x="233" y="259"/>
                    <a:pt x="233" y="259"/>
                    <a:pt x="233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29" y="250"/>
                    <a:pt x="229" y="250"/>
                    <a:pt x="229" y="250"/>
                  </a:cubicBezTo>
                  <a:moveTo>
                    <a:pt x="13" y="247"/>
                  </a:moveTo>
                  <a:cubicBezTo>
                    <a:pt x="11" y="254"/>
                    <a:pt x="11" y="254"/>
                    <a:pt x="11" y="254"/>
                  </a:cubicBezTo>
                  <a:cubicBezTo>
                    <a:pt x="13" y="254"/>
                    <a:pt x="13" y="254"/>
                    <a:pt x="13" y="254"/>
                  </a:cubicBezTo>
                  <a:cubicBezTo>
                    <a:pt x="14" y="249"/>
                    <a:pt x="14" y="249"/>
                    <a:pt x="14" y="249"/>
                  </a:cubicBezTo>
                  <a:cubicBezTo>
                    <a:pt x="13" y="247"/>
                    <a:pt x="13" y="247"/>
                    <a:pt x="13" y="247"/>
                  </a:cubicBezTo>
                  <a:moveTo>
                    <a:pt x="18" y="223"/>
                  </a:moveTo>
                  <a:cubicBezTo>
                    <a:pt x="13" y="244"/>
                    <a:pt x="13" y="244"/>
                    <a:pt x="13" y="244"/>
                  </a:cubicBezTo>
                  <a:cubicBezTo>
                    <a:pt x="15" y="247"/>
                    <a:pt x="15" y="247"/>
                    <a:pt x="15" y="247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18" y="223"/>
                    <a:pt x="18" y="223"/>
                    <a:pt x="18" y="223"/>
                  </a:cubicBezTo>
                  <a:moveTo>
                    <a:pt x="20" y="215"/>
                  </a:moveTo>
                  <a:cubicBezTo>
                    <a:pt x="18" y="221"/>
                    <a:pt x="18" y="221"/>
                    <a:pt x="18" y="221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0" y="215"/>
                    <a:pt x="20" y="215"/>
                    <a:pt x="20" y="215"/>
                  </a:cubicBezTo>
                  <a:moveTo>
                    <a:pt x="203" y="207"/>
                  </a:moveTo>
                  <a:cubicBezTo>
                    <a:pt x="202" y="209"/>
                    <a:pt x="202" y="209"/>
                    <a:pt x="202" y="20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8" y="248"/>
                    <a:pt x="228" y="248"/>
                    <a:pt x="228" y="248"/>
                  </a:cubicBezTo>
                  <a:cubicBezTo>
                    <a:pt x="203" y="207"/>
                    <a:pt x="203" y="207"/>
                    <a:pt x="203" y="207"/>
                  </a:cubicBezTo>
                  <a:moveTo>
                    <a:pt x="22" y="206"/>
                  </a:moveTo>
                  <a:cubicBezTo>
                    <a:pt x="20" y="213"/>
                    <a:pt x="20" y="213"/>
                    <a:pt x="20" y="213"/>
                  </a:cubicBezTo>
                  <a:cubicBezTo>
                    <a:pt x="22" y="213"/>
                    <a:pt x="22" y="213"/>
                    <a:pt x="22" y="213"/>
                  </a:cubicBezTo>
                  <a:cubicBezTo>
                    <a:pt x="24" y="206"/>
                    <a:pt x="24" y="206"/>
                    <a:pt x="24" y="206"/>
                  </a:cubicBezTo>
                  <a:cubicBezTo>
                    <a:pt x="22" y="206"/>
                    <a:pt x="22" y="206"/>
                    <a:pt x="22" y="206"/>
                  </a:cubicBezTo>
                  <a:moveTo>
                    <a:pt x="202" y="205"/>
                  </a:moveTo>
                  <a:cubicBezTo>
                    <a:pt x="202" y="206"/>
                    <a:pt x="202" y="206"/>
                    <a:pt x="202" y="206"/>
                  </a:cubicBezTo>
                  <a:cubicBezTo>
                    <a:pt x="202" y="205"/>
                    <a:pt x="202" y="205"/>
                    <a:pt x="202" y="205"/>
                  </a:cubicBezTo>
                  <a:cubicBezTo>
                    <a:pt x="202" y="205"/>
                    <a:pt x="202" y="205"/>
                    <a:pt x="202" y="205"/>
                  </a:cubicBezTo>
                  <a:moveTo>
                    <a:pt x="26" y="195"/>
                  </a:moveTo>
                  <a:cubicBezTo>
                    <a:pt x="24" y="197"/>
                    <a:pt x="24" y="197"/>
                    <a:pt x="24" y="197"/>
                  </a:cubicBezTo>
                  <a:cubicBezTo>
                    <a:pt x="22" y="204"/>
                    <a:pt x="22" y="204"/>
                    <a:pt x="22" y="204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6" y="195"/>
                    <a:pt x="26" y="195"/>
                    <a:pt x="26" y="195"/>
                  </a:cubicBezTo>
                  <a:cubicBezTo>
                    <a:pt x="26" y="195"/>
                    <a:pt x="26" y="195"/>
                    <a:pt x="26" y="195"/>
                  </a:cubicBezTo>
                  <a:moveTo>
                    <a:pt x="27" y="191"/>
                  </a:moveTo>
                  <a:cubicBezTo>
                    <a:pt x="25" y="192"/>
                    <a:pt x="25" y="192"/>
                    <a:pt x="25" y="19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1"/>
                    <a:pt x="27" y="191"/>
                    <a:pt x="27" y="191"/>
                  </a:cubicBezTo>
                  <a:moveTo>
                    <a:pt x="26" y="188"/>
                  </a:moveTo>
                  <a:cubicBezTo>
                    <a:pt x="25" y="190"/>
                    <a:pt x="25" y="190"/>
                    <a:pt x="25" y="190"/>
                  </a:cubicBezTo>
                  <a:cubicBezTo>
                    <a:pt x="27" y="188"/>
                    <a:pt x="27" y="188"/>
                    <a:pt x="27" y="188"/>
                  </a:cubicBezTo>
                  <a:cubicBezTo>
                    <a:pt x="26" y="188"/>
                    <a:pt x="26" y="188"/>
                    <a:pt x="26" y="188"/>
                  </a:cubicBezTo>
                  <a:moveTo>
                    <a:pt x="182" y="172"/>
                  </a:moveTo>
                  <a:cubicBezTo>
                    <a:pt x="180" y="173"/>
                    <a:pt x="180" y="173"/>
                    <a:pt x="180" y="173"/>
                  </a:cubicBezTo>
                  <a:cubicBezTo>
                    <a:pt x="200" y="205"/>
                    <a:pt x="200" y="205"/>
                    <a:pt x="200" y="205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82" y="172"/>
                    <a:pt x="182" y="172"/>
                    <a:pt x="182" y="172"/>
                  </a:cubicBezTo>
                  <a:moveTo>
                    <a:pt x="178" y="165"/>
                  </a:moveTo>
                  <a:cubicBezTo>
                    <a:pt x="176" y="166"/>
                    <a:pt x="176" y="166"/>
                    <a:pt x="176" y="166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8" y="165"/>
                    <a:pt x="178" y="165"/>
                    <a:pt x="178" y="165"/>
                  </a:cubicBezTo>
                  <a:moveTo>
                    <a:pt x="34" y="160"/>
                  </a:moveTo>
                  <a:cubicBezTo>
                    <a:pt x="29" y="175"/>
                    <a:pt x="29" y="175"/>
                    <a:pt x="29" y="175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3" y="163"/>
                    <a:pt x="33" y="163"/>
                    <a:pt x="33" y="163"/>
                  </a:cubicBezTo>
                  <a:cubicBezTo>
                    <a:pt x="34" y="160"/>
                    <a:pt x="34" y="160"/>
                    <a:pt x="34" y="160"/>
                  </a:cubicBezTo>
                  <a:moveTo>
                    <a:pt x="33" y="155"/>
                  </a:moveTo>
                  <a:cubicBezTo>
                    <a:pt x="33" y="156"/>
                    <a:pt x="33" y="156"/>
                    <a:pt x="33" y="156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3" y="155"/>
                    <a:pt x="33" y="155"/>
                    <a:pt x="33" y="155"/>
                  </a:cubicBezTo>
                  <a:moveTo>
                    <a:pt x="171" y="154"/>
                  </a:moveTo>
                  <a:cubicBezTo>
                    <a:pt x="169" y="155"/>
                    <a:pt x="169" y="155"/>
                    <a:pt x="169" y="155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1" y="154"/>
                    <a:pt x="171" y="154"/>
                    <a:pt x="171" y="154"/>
                  </a:cubicBezTo>
                  <a:moveTo>
                    <a:pt x="36" y="149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6" y="149"/>
                    <a:pt x="36" y="149"/>
                    <a:pt x="36" y="149"/>
                  </a:cubicBezTo>
                  <a:moveTo>
                    <a:pt x="167" y="147"/>
                  </a:moveTo>
                  <a:cubicBezTo>
                    <a:pt x="166" y="150"/>
                    <a:pt x="166" y="150"/>
                    <a:pt x="166" y="150"/>
                  </a:cubicBezTo>
                  <a:cubicBezTo>
                    <a:pt x="168" y="153"/>
                    <a:pt x="168" y="153"/>
                    <a:pt x="168" y="153"/>
                  </a:cubicBezTo>
                  <a:cubicBezTo>
                    <a:pt x="170" y="152"/>
                    <a:pt x="170" y="152"/>
                    <a:pt x="170" y="152"/>
                  </a:cubicBezTo>
                  <a:cubicBezTo>
                    <a:pt x="167" y="147"/>
                    <a:pt x="167" y="147"/>
                    <a:pt x="167" y="147"/>
                  </a:cubicBezTo>
                  <a:moveTo>
                    <a:pt x="164" y="142"/>
                  </a:moveTo>
                  <a:cubicBezTo>
                    <a:pt x="162" y="142"/>
                    <a:pt x="162" y="142"/>
                    <a:pt x="162" y="142"/>
                  </a:cubicBezTo>
                  <a:cubicBezTo>
                    <a:pt x="165" y="147"/>
                    <a:pt x="165" y="147"/>
                    <a:pt x="165" y="147"/>
                  </a:cubicBezTo>
                  <a:cubicBezTo>
                    <a:pt x="166" y="145"/>
                    <a:pt x="166" y="145"/>
                    <a:pt x="166" y="145"/>
                  </a:cubicBezTo>
                  <a:cubicBezTo>
                    <a:pt x="164" y="142"/>
                    <a:pt x="164" y="142"/>
                    <a:pt x="164" y="142"/>
                  </a:cubicBezTo>
                  <a:moveTo>
                    <a:pt x="144" y="109"/>
                  </a:moveTo>
                  <a:cubicBezTo>
                    <a:pt x="144" y="112"/>
                    <a:pt x="144" y="112"/>
                    <a:pt x="144" y="112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3" y="140"/>
                    <a:pt x="163" y="140"/>
                    <a:pt x="163" y="140"/>
                  </a:cubicBezTo>
                  <a:cubicBezTo>
                    <a:pt x="144" y="109"/>
                    <a:pt x="144" y="109"/>
                    <a:pt x="144" y="109"/>
                  </a:cubicBezTo>
                  <a:moveTo>
                    <a:pt x="141" y="104"/>
                  </a:moveTo>
                  <a:cubicBezTo>
                    <a:pt x="139" y="105"/>
                    <a:pt x="139" y="105"/>
                    <a:pt x="139" y="105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41" y="104"/>
                    <a:pt x="141" y="104"/>
                    <a:pt x="141" y="104"/>
                  </a:cubicBezTo>
                  <a:moveTo>
                    <a:pt x="139" y="101"/>
                  </a:moveTo>
                  <a:cubicBezTo>
                    <a:pt x="138" y="102"/>
                    <a:pt x="138" y="102"/>
                    <a:pt x="138" y="102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39" y="101"/>
                    <a:pt x="139" y="101"/>
                    <a:pt x="139" y="101"/>
                  </a:cubicBezTo>
                  <a:moveTo>
                    <a:pt x="50" y="85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35" y="148"/>
                    <a:pt x="35" y="148"/>
                    <a:pt x="35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50" y="85"/>
                    <a:pt x="50" y="85"/>
                    <a:pt x="50" y="85"/>
                  </a:cubicBezTo>
                  <a:moveTo>
                    <a:pt x="90" y="23"/>
                  </a:moveTo>
                  <a:cubicBezTo>
                    <a:pt x="137" y="101"/>
                    <a:pt x="137" y="101"/>
                    <a:pt x="137" y="101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0" y="23"/>
                    <a:pt x="90" y="23"/>
                    <a:pt x="90" y="23"/>
                  </a:cubicBezTo>
                  <a:moveTo>
                    <a:pt x="66" y="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6" y="4"/>
                    <a:pt x="66" y="4"/>
                    <a:pt x="66" y="4"/>
                  </a:cubicBezTo>
                  <a:moveTo>
                    <a:pt x="67" y="1"/>
                  </a:moveTo>
                  <a:cubicBezTo>
                    <a:pt x="67" y="2"/>
                    <a:pt x="67" y="2"/>
                    <a:pt x="67" y="2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8" y="1"/>
                    <a:pt x="68" y="1"/>
                    <a:pt x="67" y="1"/>
                  </a:cubicBezTo>
                  <a:moveTo>
                    <a:pt x="78" y="0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78" y="0"/>
                    <a:pt x="78" y="0"/>
                    <a:pt x="7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8" name="Freeform 8"/>
            <p:cNvSpPr>
              <a:spLocks noEditPoints="1"/>
            </p:cNvSpPr>
            <p:nvPr/>
          </p:nvSpPr>
          <p:spPr bwMode="auto">
            <a:xfrm>
              <a:off x="7319990" y="2989328"/>
              <a:ext cx="754990" cy="483051"/>
            </a:xfrm>
            <a:custGeom>
              <a:avLst/>
              <a:gdLst>
                <a:gd name="T0" fmla="*/ 169 w 178"/>
                <a:gd name="T1" fmla="*/ 125 h 125"/>
                <a:gd name="T2" fmla="*/ 170 w 178"/>
                <a:gd name="T3" fmla="*/ 125 h 125"/>
                <a:gd name="T4" fmla="*/ 170 w 178"/>
                <a:gd name="T5" fmla="*/ 124 h 125"/>
                <a:gd name="T6" fmla="*/ 165 w 178"/>
                <a:gd name="T7" fmla="*/ 124 h 125"/>
                <a:gd name="T8" fmla="*/ 167 w 178"/>
                <a:gd name="T9" fmla="*/ 125 h 125"/>
                <a:gd name="T10" fmla="*/ 167 w 178"/>
                <a:gd name="T11" fmla="*/ 124 h 125"/>
                <a:gd name="T12" fmla="*/ 150 w 178"/>
                <a:gd name="T13" fmla="*/ 123 h 125"/>
                <a:gd name="T14" fmla="*/ 149 w 178"/>
                <a:gd name="T15" fmla="*/ 125 h 125"/>
                <a:gd name="T16" fmla="*/ 163 w 178"/>
                <a:gd name="T17" fmla="*/ 125 h 125"/>
                <a:gd name="T18" fmla="*/ 150 w 178"/>
                <a:gd name="T19" fmla="*/ 123 h 125"/>
                <a:gd name="T20" fmla="*/ 130 w 178"/>
                <a:gd name="T21" fmla="*/ 125 h 125"/>
                <a:gd name="T22" fmla="*/ 146 w 178"/>
                <a:gd name="T23" fmla="*/ 124 h 125"/>
                <a:gd name="T24" fmla="*/ 130 w 178"/>
                <a:gd name="T25" fmla="*/ 123 h 125"/>
                <a:gd name="T26" fmla="*/ 59 w 178"/>
                <a:gd name="T27" fmla="*/ 125 h 125"/>
                <a:gd name="T28" fmla="*/ 129 w 178"/>
                <a:gd name="T29" fmla="*/ 123 h 125"/>
                <a:gd name="T30" fmla="*/ 14 w 178"/>
                <a:gd name="T31" fmla="*/ 123 h 125"/>
                <a:gd name="T32" fmla="*/ 57 w 178"/>
                <a:gd name="T33" fmla="*/ 125 h 125"/>
                <a:gd name="T34" fmla="*/ 14 w 178"/>
                <a:gd name="T35" fmla="*/ 123 h 125"/>
                <a:gd name="T36" fmla="*/ 175 w 178"/>
                <a:gd name="T37" fmla="*/ 121 h 125"/>
                <a:gd name="T38" fmla="*/ 174 w 178"/>
                <a:gd name="T39" fmla="*/ 124 h 125"/>
                <a:gd name="T40" fmla="*/ 176 w 178"/>
                <a:gd name="T41" fmla="*/ 125 h 125"/>
                <a:gd name="T42" fmla="*/ 177 w 178"/>
                <a:gd name="T43" fmla="*/ 123 h 125"/>
                <a:gd name="T44" fmla="*/ 176 w 178"/>
                <a:gd name="T45" fmla="*/ 121 h 125"/>
                <a:gd name="T46" fmla="*/ 177 w 178"/>
                <a:gd name="T47" fmla="*/ 119 h 125"/>
                <a:gd name="T48" fmla="*/ 177 w 178"/>
                <a:gd name="T49" fmla="*/ 119 h 125"/>
                <a:gd name="T50" fmla="*/ 175 w 178"/>
                <a:gd name="T51" fmla="*/ 114 h 125"/>
                <a:gd name="T52" fmla="*/ 175 w 178"/>
                <a:gd name="T53" fmla="*/ 118 h 125"/>
                <a:gd name="T54" fmla="*/ 177 w 178"/>
                <a:gd name="T55" fmla="*/ 113 h 125"/>
                <a:gd name="T56" fmla="*/ 173 w 178"/>
                <a:gd name="T57" fmla="*/ 77 h 125"/>
                <a:gd name="T58" fmla="*/ 175 w 178"/>
                <a:gd name="T59" fmla="*/ 92 h 125"/>
                <a:gd name="T60" fmla="*/ 175 w 178"/>
                <a:gd name="T61" fmla="*/ 77 h 125"/>
                <a:gd name="T62" fmla="*/ 0 w 178"/>
                <a:gd name="T63" fmla="*/ 123 h 125"/>
                <a:gd name="T64" fmla="*/ 2 w 178"/>
                <a:gd name="T65" fmla="*/ 124 h 125"/>
                <a:gd name="T66" fmla="*/ 12 w 178"/>
                <a:gd name="T67" fmla="*/ 123 h 125"/>
                <a:gd name="T68" fmla="*/ 2 w 178"/>
                <a:gd name="T69" fmla="*/ 71 h 125"/>
                <a:gd name="T70" fmla="*/ 0 w 178"/>
                <a:gd name="T71" fmla="*/ 50 h 125"/>
                <a:gd name="T72" fmla="*/ 2 w 178"/>
                <a:gd name="T73" fmla="*/ 61 h 125"/>
                <a:gd name="T74" fmla="*/ 0 w 178"/>
                <a:gd name="T75" fmla="*/ 50 h 125"/>
                <a:gd name="T76" fmla="*/ 0 w 178"/>
                <a:gd name="T77" fmla="*/ 42 h 125"/>
                <a:gd name="T78" fmla="*/ 2 w 178"/>
                <a:gd name="T79" fmla="*/ 49 h 125"/>
                <a:gd name="T80" fmla="*/ 0 w 178"/>
                <a:gd name="T81" fmla="*/ 38 h 125"/>
                <a:gd name="T82" fmla="*/ 2 w 178"/>
                <a:gd name="T83" fmla="*/ 40 h 125"/>
                <a:gd name="T84" fmla="*/ 1 w 178"/>
                <a:gd name="T85" fmla="*/ 38 h 125"/>
                <a:gd name="T86" fmla="*/ 172 w 178"/>
                <a:gd name="T87" fmla="*/ 28 h 125"/>
                <a:gd name="T88" fmla="*/ 173 w 178"/>
                <a:gd name="T89" fmla="*/ 75 h 125"/>
                <a:gd name="T90" fmla="*/ 172 w 178"/>
                <a:gd name="T91" fmla="*/ 28 h 125"/>
                <a:gd name="T92" fmla="*/ 5 w 178"/>
                <a:gd name="T93" fmla="*/ 31 h 125"/>
                <a:gd name="T94" fmla="*/ 38 w 178"/>
                <a:gd name="T95" fmla="*/ 27 h 125"/>
                <a:gd name="T96" fmla="*/ 171 w 178"/>
                <a:gd name="T97" fmla="*/ 10 h 125"/>
                <a:gd name="T98" fmla="*/ 170 w 178"/>
                <a:gd name="T99" fmla="*/ 26 h 125"/>
                <a:gd name="T100" fmla="*/ 171 w 178"/>
                <a:gd name="T101" fmla="*/ 10 h 125"/>
                <a:gd name="T102" fmla="*/ 39 w 178"/>
                <a:gd name="T103" fmla="*/ 24 h 125"/>
                <a:gd name="T104" fmla="*/ 135 w 178"/>
                <a:gd name="T105" fmla="*/ 6 h 125"/>
                <a:gd name="T106" fmla="*/ 156 w 178"/>
                <a:gd name="T107" fmla="*/ 0 h 125"/>
                <a:gd name="T108" fmla="*/ 137 w 178"/>
                <a:gd name="T109" fmla="*/ 6 h 125"/>
                <a:gd name="T110" fmla="*/ 156 w 178"/>
                <a:gd name="T1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8" h="125">
                  <a:moveTo>
                    <a:pt x="170" y="124"/>
                  </a:moveTo>
                  <a:cubicBezTo>
                    <a:pt x="169" y="125"/>
                    <a:pt x="169" y="125"/>
                    <a:pt x="169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1" y="124"/>
                    <a:pt x="171" y="124"/>
                    <a:pt x="171" y="124"/>
                  </a:cubicBezTo>
                  <a:cubicBezTo>
                    <a:pt x="170" y="124"/>
                    <a:pt x="170" y="124"/>
                    <a:pt x="170" y="124"/>
                  </a:cubicBezTo>
                  <a:moveTo>
                    <a:pt x="165" y="124"/>
                  </a:moveTo>
                  <a:cubicBezTo>
                    <a:pt x="165" y="124"/>
                    <a:pt x="165" y="124"/>
                    <a:pt x="165" y="124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5" y="124"/>
                    <a:pt x="165" y="124"/>
                    <a:pt x="165" y="124"/>
                  </a:cubicBezTo>
                  <a:moveTo>
                    <a:pt x="150" y="123"/>
                  </a:moveTo>
                  <a:cubicBezTo>
                    <a:pt x="148" y="125"/>
                    <a:pt x="148" y="125"/>
                    <a:pt x="148" y="125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0" y="123"/>
                    <a:pt x="150" y="123"/>
                    <a:pt x="150" y="123"/>
                  </a:cubicBezTo>
                  <a:moveTo>
                    <a:pt x="130" y="123"/>
                  </a:moveTo>
                  <a:cubicBezTo>
                    <a:pt x="130" y="125"/>
                    <a:pt x="130" y="125"/>
                    <a:pt x="130" y="125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30" y="123"/>
                    <a:pt x="130" y="123"/>
                    <a:pt x="130" y="123"/>
                  </a:cubicBezTo>
                  <a:moveTo>
                    <a:pt x="58" y="123"/>
                  </a:moveTo>
                  <a:cubicBezTo>
                    <a:pt x="59" y="125"/>
                    <a:pt x="59" y="125"/>
                    <a:pt x="59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58" y="123"/>
                    <a:pt x="58" y="123"/>
                    <a:pt x="58" y="123"/>
                  </a:cubicBezTo>
                  <a:moveTo>
                    <a:pt x="14" y="123"/>
                  </a:moveTo>
                  <a:cubicBezTo>
                    <a:pt x="14" y="124"/>
                    <a:pt x="14" y="124"/>
                    <a:pt x="14" y="12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14" y="123"/>
                    <a:pt x="14" y="123"/>
                    <a:pt x="14" y="123"/>
                  </a:cubicBezTo>
                  <a:moveTo>
                    <a:pt x="176" y="121"/>
                  </a:moveTo>
                  <a:cubicBezTo>
                    <a:pt x="175" y="121"/>
                    <a:pt x="175" y="121"/>
                    <a:pt x="175" y="121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6" y="125"/>
                    <a:pt x="176" y="125"/>
                    <a:pt x="176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7" y="121"/>
                    <a:pt x="177" y="121"/>
                    <a:pt x="177" y="121"/>
                  </a:cubicBezTo>
                  <a:cubicBezTo>
                    <a:pt x="176" y="121"/>
                    <a:pt x="176" y="121"/>
                    <a:pt x="176" y="121"/>
                  </a:cubicBezTo>
                  <a:moveTo>
                    <a:pt x="177" y="119"/>
                  </a:move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moveTo>
                    <a:pt x="177" y="113"/>
                  </a:moveTo>
                  <a:cubicBezTo>
                    <a:pt x="176" y="114"/>
                    <a:pt x="176" y="114"/>
                    <a:pt x="175" y="114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7" y="117"/>
                    <a:pt x="177" y="117"/>
                    <a:pt x="177" y="117"/>
                  </a:cubicBezTo>
                  <a:cubicBezTo>
                    <a:pt x="177" y="113"/>
                    <a:pt x="177" y="113"/>
                    <a:pt x="177" y="113"/>
                  </a:cubicBezTo>
                  <a:moveTo>
                    <a:pt x="175" y="77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74" y="92"/>
                    <a:pt x="174" y="92"/>
                    <a:pt x="174" y="92"/>
                  </a:cubicBezTo>
                  <a:cubicBezTo>
                    <a:pt x="174" y="92"/>
                    <a:pt x="175" y="92"/>
                    <a:pt x="175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5" y="77"/>
                    <a:pt x="175" y="77"/>
                    <a:pt x="175" y="77"/>
                  </a:cubicBezTo>
                  <a:moveTo>
                    <a:pt x="0" y="62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0" y="62"/>
                    <a:pt x="0" y="62"/>
                    <a:pt x="0" y="62"/>
                  </a:cubicBezTo>
                  <a:moveTo>
                    <a:pt x="0" y="5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0"/>
                    <a:pt x="0" y="50"/>
                    <a:pt x="0" y="50"/>
                  </a:cubicBezTo>
                  <a:moveTo>
                    <a:pt x="2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2"/>
                    <a:pt x="2" y="42"/>
                    <a:pt x="2" y="42"/>
                  </a:cubicBezTo>
                  <a:moveTo>
                    <a:pt x="0" y="3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8"/>
                  </a:cubicBezTo>
                  <a:cubicBezTo>
                    <a:pt x="1" y="38"/>
                    <a:pt x="0" y="38"/>
                    <a:pt x="0" y="38"/>
                  </a:cubicBezTo>
                  <a:moveTo>
                    <a:pt x="172" y="28"/>
                  </a:moveTo>
                  <a:cubicBezTo>
                    <a:pt x="170" y="28"/>
                    <a:pt x="170" y="28"/>
                    <a:pt x="170" y="28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72" y="28"/>
                    <a:pt x="172" y="28"/>
                    <a:pt x="172" y="28"/>
                  </a:cubicBezTo>
                  <a:moveTo>
                    <a:pt x="37" y="25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71" y="10"/>
                  </a:moveTo>
                  <a:cubicBezTo>
                    <a:pt x="171" y="10"/>
                    <a:pt x="170" y="10"/>
                    <a:pt x="169" y="10"/>
                  </a:cubicBezTo>
                  <a:cubicBezTo>
                    <a:pt x="170" y="26"/>
                    <a:pt x="170" y="26"/>
                    <a:pt x="170" y="26"/>
                  </a:cubicBezTo>
                  <a:cubicBezTo>
                    <a:pt x="172" y="26"/>
                    <a:pt x="172" y="26"/>
                    <a:pt x="172" y="26"/>
                  </a:cubicBezTo>
                  <a:cubicBezTo>
                    <a:pt x="171" y="10"/>
                    <a:pt x="171" y="10"/>
                    <a:pt x="171" y="10"/>
                  </a:cubicBezTo>
                  <a:moveTo>
                    <a:pt x="135" y="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moveTo>
                    <a:pt x="156" y="0"/>
                  </a:moveTo>
                  <a:cubicBezTo>
                    <a:pt x="137" y="4"/>
                    <a:pt x="137" y="4"/>
                    <a:pt x="137" y="4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6" y="1"/>
                    <a:pt x="15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9" name="Freeform 9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close/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close/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close/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close/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close/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close/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close/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close/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close/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close/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close/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close/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close/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close/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close/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close/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close/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close/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close/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0" name="Freeform 10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1" name="Freeform 11"/>
            <p:cNvSpPr>
              <a:spLocks noEditPoints="1"/>
            </p:cNvSpPr>
            <p:nvPr/>
          </p:nvSpPr>
          <p:spPr bwMode="auto">
            <a:xfrm>
              <a:off x="7353983" y="2468869"/>
              <a:ext cx="1046609" cy="1543482"/>
            </a:xfrm>
            <a:custGeom>
              <a:avLst/>
              <a:gdLst>
                <a:gd name="T0" fmla="*/ 87 w 247"/>
                <a:gd name="T1" fmla="*/ 400 h 400"/>
                <a:gd name="T2" fmla="*/ 72 w 247"/>
                <a:gd name="T3" fmla="*/ 379 h 400"/>
                <a:gd name="T4" fmla="*/ 75 w 247"/>
                <a:gd name="T5" fmla="*/ 382 h 400"/>
                <a:gd name="T6" fmla="*/ 98 w 247"/>
                <a:gd name="T7" fmla="*/ 377 h 400"/>
                <a:gd name="T8" fmla="*/ 100 w 247"/>
                <a:gd name="T9" fmla="*/ 377 h 400"/>
                <a:gd name="T10" fmla="*/ 71 w 247"/>
                <a:gd name="T11" fmla="*/ 376 h 400"/>
                <a:gd name="T12" fmla="*/ 72 w 247"/>
                <a:gd name="T13" fmla="*/ 371 h 400"/>
                <a:gd name="T14" fmla="*/ 72 w 247"/>
                <a:gd name="T15" fmla="*/ 371 h 400"/>
                <a:gd name="T16" fmla="*/ 99 w 247"/>
                <a:gd name="T17" fmla="*/ 375 h 400"/>
                <a:gd name="T18" fmla="*/ 116 w 247"/>
                <a:gd name="T19" fmla="*/ 342 h 400"/>
                <a:gd name="T20" fmla="*/ 108 w 247"/>
                <a:gd name="T21" fmla="*/ 362 h 400"/>
                <a:gd name="T22" fmla="*/ 61 w 247"/>
                <a:gd name="T23" fmla="*/ 321 h 400"/>
                <a:gd name="T24" fmla="*/ 63 w 247"/>
                <a:gd name="T25" fmla="*/ 324 h 400"/>
                <a:gd name="T26" fmla="*/ 61 w 247"/>
                <a:gd name="T27" fmla="*/ 319 h 400"/>
                <a:gd name="T28" fmla="*/ 61 w 247"/>
                <a:gd name="T29" fmla="*/ 312 h 400"/>
                <a:gd name="T30" fmla="*/ 62 w 247"/>
                <a:gd name="T31" fmla="*/ 317 h 400"/>
                <a:gd name="T32" fmla="*/ 118 w 247"/>
                <a:gd name="T33" fmla="*/ 338 h 400"/>
                <a:gd name="T34" fmla="*/ 133 w 247"/>
                <a:gd name="T35" fmla="*/ 311 h 400"/>
                <a:gd name="T36" fmla="*/ 60 w 247"/>
                <a:gd name="T37" fmla="*/ 310 h 400"/>
                <a:gd name="T38" fmla="*/ 138 w 247"/>
                <a:gd name="T39" fmla="*/ 299 h 400"/>
                <a:gd name="T40" fmla="*/ 140 w 247"/>
                <a:gd name="T41" fmla="*/ 300 h 400"/>
                <a:gd name="T42" fmla="*/ 58 w 247"/>
                <a:gd name="T43" fmla="*/ 306 h 400"/>
                <a:gd name="T44" fmla="*/ 55 w 247"/>
                <a:gd name="T45" fmla="*/ 292 h 400"/>
                <a:gd name="T46" fmla="*/ 57 w 247"/>
                <a:gd name="T47" fmla="*/ 290 h 400"/>
                <a:gd name="T48" fmla="*/ 148 w 247"/>
                <a:gd name="T49" fmla="*/ 282 h 400"/>
                <a:gd name="T50" fmla="*/ 149 w 247"/>
                <a:gd name="T51" fmla="*/ 284 h 400"/>
                <a:gd name="T52" fmla="*/ 150 w 247"/>
                <a:gd name="T53" fmla="*/ 277 h 400"/>
                <a:gd name="T54" fmla="*/ 155 w 247"/>
                <a:gd name="T55" fmla="*/ 271 h 400"/>
                <a:gd name="T56" fmla="*/ 154 w 247"/>
                <a:gd name="T57" fmla="*/ 270 h 400"/>
                <a:gd name="T58" fmla="*/ 158 w 247"/>
                <a:gd name="T59" fmla="*/ 262 h 400"/>
                <a:gd name="T60" fmla="*/ 159 w 247"/>
                <a:gd name="T61" fmla="*/ 263 h 400"/>
                <a:gd name="T62" fmla="*/ 159 w 247"/>
                <a:gd name="T63" fmla="*/ 260 h 400"/>
                <a:gd name="T64" fmla="*/ 159 w 247"/>
                <a:gd name="T65" fmla="*/ 260 h 400"/>
                <a:gd name="T66" fmla="*/ 161 w 247"/>
                <a:gd name="T67" fmla="*/ 260 h 400"/>
                <a:gd name="T68" fmla="*/ 162 w 247"/>
                <a:gd name="T69" fmla="*/ 253 h 400"/>
                <a:gd name="T70" fmla="*/ 163 w 247"/>
                <a:gd name="T71" fmla="*/ 252 h 400"/>
                <a:gd name="T72" fmla="*/ 175 w 247"/>
                <a:gd name="T73" fmla="*/ 230 h 400"/>
                <a:gd name="T74" fmla="*/ 174 w 247"/>
                <a:gd name="T75" fmla="*/ 235 h 400"/>
                <a:gd name="T76" fmla="*/ 187 w 247"/>
                <a:gd name="T77" fmla="*/ 211 h 400"/>
                <a:gd name="T78" fmla="*/ 178 w 247"/>
                <a:gd name="T79" fmla="*/ 228 h 400"/>
                <a:gd name="T80" fmla="*/ 48 w 247"/>
                <a:gd name="T81" fmla="*/ 258 h 400"/>
                <a:gd name="T82" fmla="*/ 56 w 247"/>
                <a:gd name="T83" fmla="*/ 286 h 400"/>
                <a:gd name="T84" fmla="*/ 40 w 247"/>
                <a:gd name="T85" fmla="*/ 205 h 400"/>
                <a:gd name="T86" fmla="*/ 32 w 247"/>
                <a:gd name="T87" fmla="*/ 174 h 400"/>
                <a:gd name="T88" fmla="*/ 34 w 247"/>
                <a:gd name="T89" fmla="*/ 174 h 400"/>
                <a:gd name="T90" fmla="*/ 186 w 247"/>
                <a:gd name="T91" fmla="*/ 209 h 400"/>
                <a:gd name="T92" fmla="*/ 214 w 247"/>
                <a:gd name="T93" fmla="*/ 154 h 400"/>
                <a:gd name="T94" fmla="*/ 216 w 247"/>
                <a:gd name="T95" fmla="*/ 156 h 400"/>
                <a:gd name="T96" fmla="*/ 215 w 247"/>
                <a:gd name="T97" fmla="*/ 153 h 400"/>
                <a:gd name="T98" fmla="*/ 220 w 247"/>
                <a:gd name="T99" fmla="*/ 143 h 400"/>
                <a:gd name="T100" fmla="*/ 223 w 247"/>
                <a:gd name="T101" fmla="*/ 142 h 400"/>
                <a:gd name="T102" fmla="*/ 2 w 247"/>
                <a:gd name="T103" fmla="*/ 10 h 400"/>
                <a:gd name="T104" fmla="*/ 30 w 247"/>
                <a:gd name="T105" fmla="*/ 162 h 400"/>
                <a:gd name="T106" fmla="*/ 31 w 247"/>
                <a:gd name="T107" fmla="*/ 161 h 400"/>
                <a:gd name="T108" fmla="*/ 8 w 247"/>
                <a:gd name="T109" fmla="*/ 0 h 400"/>
                <a:gd name="T110" fmla="*/ 222 w 247"/>
                <a:gd name="T111" fmla="*/ 139 h 400"/>
                <a:gd name="T112" fmla="*/ 247 w 247"/>
                <a:gd name="T113" fmla="*/ 9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7" h="400">
                  <a:moveTo>
                    <a:pt x="87" y="397"/>
                  </a:moveTo>
                  <a:cubicBezTo>
                    <a:pt x="86" y="400"/>
                    <a:pt x="86" y="400"/>
                    <a:pt x="86" y="400"/>
                  </a:cubicBezTo>
                  <a:cubicBezTo>
                    <a:pt x="86" y="400"/>
                    <a:pt x="87" y="400"/>
                    <a:pt x="87" y="400"/>
                  </a:cubicBezTo>
                  <a:cubicBezTo>
                    <a:pt x="88" y="398"/>
                    <a:pt x="88" y="398"/>
                    <a:pt x="88" y="398"/>
                  </a:cubicBezTo>
                  <a:cubicBezTo>
                    <a:pt x="87" y="397"/>
                    <a:pt x="87" y="397"/>
                    <a:pt x="87" y="397"/>
                  </a:cubicBezTo>
                  <a:moveTo>
                    <a:pt x="72" y="379"/>
                  </a:moveTo>
                  <a:cubicBezTo>
                    <a:pt x="76" y="399"/>
                    <a:pt x="76" y="399"/>
                    <a:pt x="76" y="399"/>
                  </a:cubicBezTo>
                  <a:cubicBezTo>
                    <a:pt x="77" y="399"/>
                    <a:pt x="77" y="399"/>
                    <a:pt x="78" y="399"/>
                  </a:cubicBezTo>
                  <a:cubicBezTo>
                    <a:pt x="75" y="382"/>
                    <a:pt x="75" y="382"/>
                    <a:pt x="75" y="382"/>
                  </a:cubicBezTo>
                  <a:cubicBezTo>
                    <a:pt x="72" y="379"/>
                    <a:pt x="72" y="379"/>
                    <a:pt x="72" y="379"/>
                  </a:cubicBezTo>
                  <a:moveTo>
                    <a:pt x="100" y="377"/>
                  </a:moveTo>
                  <a:cubicBezTo>
                    <a:pt x="98" y="377"/>
                    <a:pt x="98" y="377"/>
                    <a:pt x="98" y="377"/>
                  </a:cubicBezTo>
                  <a:cubicBezTo>
                    <a:pt x="88" y="395"/>
                    <a:pt x="88" y="395"/>
                    <a:pt x="88" y="395"/>
                  </a:cubicBezTo>
                  <a:cubicBezTo>
                    <a:pt x="89" y="397"/>
                    <a:pt x="89" y="397"/>
                    <a:pt x="89" y="397"/>
                  </a:cubicBezTo>
                  <a:cubicBezTo>
                    <a:pt x="100" y="377"/>
                    <a:pt x="100" y="377"/>
                    <a:pt x="100" y="377"/>
                  </a:cubicBezTo>
                  <a:moveTo>
                    <a:pt x="73" y="374"/>
                  </a:moveTo>
                  <a:cubicBezTo>
                    <a:pt x="71" y="374"/>
                    <a:pt x="71" y="374"/>
                    <a:pt x="71" y="374"/>
                  </a:cubicBezTo>
                  <a:cubicBezTo>
                    <a:pt x="71" y="376"/>
                    <a:pt x="71" y="376"/>
                    <a:pt x="71" y="376"/>
                  </a:cubicBezTo>
                  <a:cubicBezTo>
                    <a:pt x="74" y="379"/>
                    <a:pt x="74" y="379"/>
                    <a:pt x="74" y="379"/>
                  </a:cubicBezTo>
                  <a:cubicBezTo>
                    <a:pt x="73" y="374"/>
                    <a:pt x="73" y="374"/>
                    <a:pt x="73" y="374"/>
                  </a:cubicBezTo>
                  <a:moveTo>
                    <a:pt x="72" y="371"/>
                  </a:moveTo>
                  <a:cubicBezTo>
                    <a:pt x="71" y="372"/>
                    <a:pt x="71" y="372"/>
                    <a:pt x="71" y="372"/>
                  </a:cubicBezTo>
                  <a:cubicBezTo>
                    <a:pt x="72" y="372"/>
                    <a:pt x="72" y="372"/>
                    <a:pt x="72" y="372"/>
                  </a:cubicBezTo>
                  <a:cubicBezTo>
                    <a:pt x="72" y="371"/>
                    <a:pt x="72" y="371"/>
                    <a:pt x="72" y="371"/>
                  </a:cubicBezTo>
                  <a:moveTo>
                    <a:pt x="106" y="365"/>
                  </a:moveTo>
                  <a:cubicBezTo>
                    <a:pt x="103" y="367"/>
                    <a:pt x="103" y="367"/>
                    <a:pt x="103" y="367"/>
                  </a:cubicBezTo>
                  <a:cubicBezTo>
                    <a:pt x="99" y="375"/>
                    <a:pt x="99" y="375"/>
                    <a:pt x="99" y="375"/>
                  </a:cubicBezTo>
                  <a:cubicBezTo>
                    <a:pt x="101" y="375"/>
                    <a:pt x="101" y="375"/>
                    <a:pt x="101" y="375"/>
                  </a:cubicBezTo>
                  <a:cubicBezTo>
                    <a:pt x="106" y="365"/>
                    <a:pt x="106" y="365"/>
                    <a:pt x="106" y="365"/>
                  </a:cubicBezTo>
                  <a:moveTo>
                    <a:pt x="116" y="342"/>
                  </a:moveTo>
                  <a:cubicBezTo>
                    <a:pt x="105" y="363"/>
                    <a:pt x="105" y="363"/>
                    <a:pt x="105" y="363"/>
                  </a:cubicBezTo>
                  <a:cubicBezTo>
                    <a:pt x="105" y="363"/>
                    <a:pt x="105" y="363"/>
                    <a:pt x="105" y="363"/>
                  </a:cubicBezTo>
                  <a:cubicBezTo>
                    <a:pt x="108" y="362"/>
                    <a:pt x="108" y="362"/>
                    <a:pt x="108" y="362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6" y="342"/>
                    <a:pt x="116" y="342"/>
                    <a:pt x="116" y="342"/>
                  </a:cubicBezTo>
                  <a:moveTo>
                    <a:pt x="61" y="321"/>
                  </a:moveTo>
                  <a:cubicBezTo>
                    <a:pt x="70" y="370"/>
                    <a:pt x="70" y="370"/>
                    <a:pt x="70" y="370"/>
                  </a:cubicBezTo>
                  <a:cubicBezTo>
                    <a:pt x="72" y="368"/>
                    <a:pt x="72" y="368"/>
                    <a:pt x="72" y="368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61" y="321"/>
                    <a:pt x="61" y="321"/>
                    <a:pt x="61" y="321"/>
                  </a:cubicBezTo>
                  <a:moveTo>
                    <a:pt x="62" y="319"/>
                  </a:moveTo>
                  <a:cubicBezTo>
                    <a:pt x="61" y="319"/>
                    <a:pt x="61" y="319"/>
                    <a:pt x="61" y="319"/>
                  </a:cubicBezTo>
                  <a:cubicBezTo>
                    <a:pt x="62" y="320"/>
                    <a:pt x="62" y="320"/>
                    <a:pt x="62" y="320"/>
                  </a:cubicBezTo>
                  <a:cubicBezTo>
                    <a:pt x="62" y="319"/>
                    <a:pt x="62" y="319"/>
                    <a:pt x="62" y="319"/>
                  </a:cubicBezTo>
                  <a:moveTo>
                    <a:pt x="61" y="312"/>
                  </a:moveTo>
                  <a:cubicBezTo>
                    <a:pt x="59" y="313"/>
                    <a:pt x="59" y="313"/>
                    <a:pt x="59" y="313"/>
                  </a:cubicBezTo>
                  <a:cubicBezTo>
                    <a:pt x="60" y="318"/>
                    <a:pt x="60" y="318"/>
                    <a:pt x="60" y="318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1" y="312"/>
                    <a:pt x="61" y="312"/>
                    <a:pt x="61" y="312"/>
                  </a:cubicBezTo>
                  <a:moveTo>
                    <a:pt x="133" y="311"/>
                  </a:moveTo>
                  <a:cubicBezTo>
                    <a:pt x="118" y="338"/>
                    <a:pt x="118" y="338"/>
                    <a:pt x="118" y="338"/>
                  </a:cubicBezTo>
                  <a:cubicBezTo>
                    <a:pt x="118" y="343"/>
                    <a:pt x="118" y="343"/>
                    <a:pt x="118" y="343"/>
                  </a:cubicBezTo>
                  <a:cubicBezTo>
                    <a:pt x="134" y="311"/>
                    <a:pt x="134" y="311"/>
                    <a:pt x="134" y="311"/>
                  </a:cubicBezTo>
                  <a:cubicBezTo>
                    <a:pt x="133" y="311"/>
                    <a:pt x="133" y="311"/>
                    <a:pt x="133" y="311"/>
                  </a:cubicBezTo>
                  <a:moveTo>
                    <a:pt x="58" y="308"/>
                  </a:moveTo>
                  <a:cubicBezTo>
                    <a:pt x="59" y="311"/>
                    <a:pt x="59" y="311"/>
                    <a:pt x="59" y="311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58" y="308"/>
                    <a:pt x="58" y="308"/>
                    <a:pt x="58" y="308"/>
                  </a:cubicBezTo>
                  <a:moveTo>
                    <a:pt x="138" y="299"/>
                  </a:moveTo>
                  <a:cubicBezTo>
                    <a:pt x="133" y="309"/>
                    <a:pt x="133" y="309"/>
                    <a:pt x="133" y="309"/>
                  </a:cubicBezTo>
                  <a:cubicBezTo>
                    <a:pt x="135" y="309"/>
                    <a:pt x="135" y="309"/>
                    <a:pt x="135" y="309"/>
                  </a:cubicBezTo>
                  <a:cubicBezTo>
                    <a:pt x="140" y="300"/>
                    <a:pt x="140" y="300"/>
                    <a:pt x="140" y="300"/>
                  </a:cubicBezTo>
                  <a:cubicBezTo>
                    <a:pt x="138" y="299"/>
                    <a:pt x="138" y="299"/>
                    <a:pt x="138" y="299"/>
                  </a:cubicBezTo>
                  <a:moveTo>
                    <a:pt x="55" y="292"/>
                  </a:moveTo>
                  <a:cubicBezTo>
                    <a:pt x="58" y="306"/>
                    <a:pt x="58" y="306"/>
                    <a:pt x="58" y="306"/>
                  </a:cubicBezTo>
                  <a:cubicBezTo>
                    <a:pt x="60" y="306"/>
                    <a:pt x="60" y="306"/>
                    <a:pt x="60" y="306"/>
                  </a:cubicBezTo>
                  <a:cubicBezTo>
                    <a:pt x="57" y="292"/>
                    <a:pt x="57" y="292"/>
                    <a:pt x="57" y="292"/>
                  </a:cubicBezTo>
                  <a:cubicBezTo>
                    <a:pt x="55" y="292"/>
                    <a:pt x="55" y="292"/>
                    <a:pt x="55" y="292"/>
                  </a:cubicBezTo>
                  <a:moveTo>
                    <a:pt x="54" y="288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57" y="290"/>
                    <a:pt x="57" y="290"/>
                    <a:pt x="57" y="290"/>
                  </a:cubicBezTo>
                  <a:cubicBezTo>
                    <a:pt x="56" y="288"/>
                    <a:pt x="56" y="288"/>
                    <a:pt x="56" y="288"/>
                  </a:cubicBezTo>
                  <a:cubicBezTo>
                    <a:pt x="54" y="288"/>
                    <a:pt x="54" y="288"/>
                    <a:pt x="54" y="288"/>
                  </a:cubicBezTo>
                  <a:moveTo>
                    <a:pt x="148" y="282"/>
                  </a:moveTo>
                  <a:cubicBezTo>
                    <a:pt x="139" y="298"/>
                    <a:pt x="139" y="298"/>
                    <a:pt x="139" y="298"/>
                  </a:cubicBezTo>
                  <a:cubicBezTo>
                    <a:pt x="141" y="298"/>
                    <a:pt x="141" y="298"/>
                    <a:pt x="141" y="298"/>
                  </a:cubicBezTo>
                  <a:cubicBezTo>
                    <a:pt x="149" y="284"/>
                    <a:pt x="149" y="284"/>
                    <a:pt x="149" y="284"/>
                  </a:cubicBezTo>
                  <a:cubicBezTo>
                    <a:pt x="148" y="282"/>
                    <a:pt x="148" y="282"/>
                    <a:pt x="148" y="282"/>
                  </a:cubicBezTo>
                  <a:moveTo>
                    <a:pt x="155" y="271"/>
                  </a:moveTo>
                  <a:cubicBezTo>
                    <a:pt x="150" y="277"/>
                    <a:pt x="150" y="277"/>
                    <a:pt x="150" y="277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50" y="282"/>
                    <a:pt x="150" y="282"/>
                    <a:pt x="150" y="282"/>
                  </a:cubicBezTo>
                  <a:cubicBezTo>
                    <a:pt x="155" y="271"/>
                    <a:pt x="155" y="271"/>
                    <a:pt x="155" y="271"/>
                  </a:cubicBezTo>
                  <a:cubicBezTo>
                    <a:pt x="155" y="271"/>
                    <a:pt x="155" y="271"/>
                    <a:pt x="155" y="271"/>
                  </a:cubicBezTo>
                  <a:moveTo>
                    <a:pt x="155" y="267"/>
                  </a:moveTo>
                  <a:cubicBezTo>
                    <a:pt x="154" y="270"/>
                    <a:pt x="154" y="270"/>
                    <a:pt x="154" y="270"/>
                  </a:cubicBezTo>
                  <a:cubicBezTo>
                    <a:pt x="155" y="268"/>
                    <a:pt x="155" y="268"/>
                    <a:pt x="155" y="268"/>
                  </a:cubicBezTo>
                  <a:cubicBezTo>
                    <a:pt x="155" y="267"/>
                    <a:pt x="155" y="267"/>
                    <a:pt x="155" y="267"/>
                  </a:cubicBezTo>
                  <a:moveTo>
                    <a:pt x="158" y="262"/>
                  </a:moveTo>
                  <a:cubicBezTo>
                    <a:pt x="157" y="264"/>
                    <a:pt x="157" y="264"/>
                    <a:pt x="157" y="264"/>
                  </a:cubicBezTo>
                  <a:cubicBezTo>
                    <a:pt x="157" y="266"/>
                    <a:pt x="157" y="266"/>
                    <a:pt x="157" y="266"/>
                  </a:cubicBezTo>
                  <a:cubicBezTo>
                    <a:pt x="159" y="263"/>
                    <a:pt x="159" y="263"/>
                    <a:pt x="159" y="263"/>
                  </a:cubicBezTo>
                  <a:cubicBezTo>
                    <a:pt x="158" y="262"/>
                    <a:pt x="158" y="262"/>
                    <a:pt x="158" y="262"/>
                  </a:cubicBezTo>
                  <a:moveTo>
                    <a:pt x="159" y="260"/>
                  </a:moveTo>
                  <a:cubicBezTo>
                    <a:pt x="159" y="260"/>
                    <a:pt x="159" y="260"/>
                    <a:pt x="159" y="260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0"/>
                    <a:pt x="159" y="260"/>
                    <a:pt x="159" y="260"/>
                  </a:cubicBezTo>
                  <a:moveTo>
                    <a:pt x="162" y="253"/>
                  </a:moveTo>
                  <a:cubicBezTo>
                    <a:pt x="161" y="257"/>
                    <a:pt x="161" y="257"/>
                    <a:pt x="161" y="257"/>
                  </a:cubicBezTo>
                  <a:cubicBezTo>
                    <a:pt x="161" y="260"/>
                    <a:pt x="161" y="260"/>
                    <a:pt x="161" y="260"/>
                  </a:cubicBezTo>
                  <a:cubicBezTo>
                    <a:pt x="162" y="259"/>
                    <a:pt x="162" y="259"/>
                    <a:pt x="162" y="259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2" y="253"/>
                    <a:pt x="162" y="253"/>
                    <a:pt x="162" y="253"/>
                  </a:cubicBezTo>
                  <a:moveTo>
                    <a:pt x="166" y="250"/>
                  </a:moveTo>
                  <a:cubicBezTo>
                    <a:pt x="166" y="250"/>
                    <a:pt x="165" y="251"/>
                    <a:pt x="164" y="251"/>
                  </a:cubicBezTo>
                  <a:cubicBezTo>
                    <a:pt x="163" y="252"/>
                    <a:pt x="163" y="252"/>
                    <a:pt x="163" y="252"/>
                  </a:cubicBezTo>
                  <a:cubicBezTo>
                    <a:pt x="165" y="253"/>
                    <a:pt x="165" y="253"/>
                    <a:pt x="165" y="253"/>
                  </a:cubicBezTo>
                  <a:cubicBezTo>
                    <a:pt x="166" y="250"/>
                    <a:pt x="166" y="250"/>
                    <a:pt x="166" y="250"/>
                  </a:cubicBezTo>
                  <a:moveTo>
                    <a:pt x="175" y="230"/>
                  </a:moveTo>
                  <a:cubicBezTo>
                    <a:pt x="173" y="234"/>
                    <a:pt x="173" y="234"/>
                    <a:pt x="173" y="234"/>
                  </a:cubicBezTo>
                  <a:cubicBezTo>
                    <a:pt x="173" y="234"/>
                    <a:pt x="173" y="235"/>
                    <a:pt x="173" y="236"/>
                  </a:cubicBezTo>
                  <a:cubicBezTo>
                    <a:pt x="174" y="235"/>
                    <a:pt x="174" y="235"/>
                    <a:pt x="174" y="23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5" y="230"/>
                    <a:pt x="175" y="230"/>
                    <a:pt x="175" y="230"/>
                  </a:cubicBezTo>
                  <a:moveTo>
                    <a:pt x="187" y="211"/>
                  </a:moveTo>
                  <a:cubicBezTo>
                    <a:pt x="185" y="211"/>
                    <a:pt x="185" y="211"/>
                    <a:pt x="185" y="21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7" y="211"/>
                    <a:pt x="187" y="211"/>
                    <a:pt x="187" y="211"/>
                  </a:cubicBezTo>
                  <a:moveTo>
                    <a:pt x="38" y="204"/>
                  </a:moveTo>
                  <a:cubicBezTo>
                    <a:pt x="48" y="258"/>
                    <a:pt x="48" y="258"/>
                    <a:pt x="48" y="258"/>
                  </a:cubicBezTo>
                  <a:cubicBezTo>
                    <a:pt x="49" y="260"/>
                    <a:pt x="49" y="260"/>
                    <a:pt x="49" y="260"/>
                  </a:cubicBezTo>
                  <a:cubicBezTo>
                    <a:pt x="54" y="286"/>
                    <a:pt x="54" y="286"/>
                    <a:pt x="54" y="286"/>
                  </a:cubicBezTo>
                  <a:cubicBezTo>
                    <a:pt x="56" y="286"/>
                    <a:pt x="56" y="286"/>
                    <a:pt x="56" y="286"/>
                  </a:cubicBezTo>
                  <a:cubicBezTo>
                    <a:pt x="51" y="260"/>
                    <a:pt x="51" y="260"/>
                    <a:pt x="51" y="260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38" y="204"/>
                    <a:pt x="38" y="204"/>
                    <a:pt x="38" y="204"/>
                  </a:cubicBezTo>
                  <a:moveTo>
                    <a:pt x="34" y="174"/>
                  </a:moveTo>
                  <a:cubicBezTo>
                    <a:pt x="32" y="174"/>
                    <a:pt x="32" y="174"/>
                    <a:pt x="32" y="174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34" y="174"/>
                    <a:pt x="34" y="174"/>
                    <a:pt x="34" y="174"/>
                  </a:cubicBezTo>
                  <a:moveTo>
                    <a:pt x="214" y="159"/>
                  </a:moveTo>
                  <a:cubicBezTo>
                    <a:pt x="212" y="159"/>
                    <a:pt x="212" y="159"/>
                    <a:pt x="212" y="159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8" y="209"/>
                    <a:pt x="188" y="209"/>
                    <a:pt x="188" y="209"/>
                  </a:cubicBezTo>
                  <a:cubicBezTo>
                    <a:pt x="214" y="159"/>
                    <a:pt x="214" y="159"/>
                    <a:pt x="214" y="159"/>
                  </a:cubicBezTo>
                  <a:moveTo>
                    <a:pt x="214" y="154"/>
                  </a:moveTo>
                  <a:cubicBezTo>
                    <a:pt x="213" y="157"/>
                    <a:pt x="213" y="157"/>
                    <a:pt x="213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6" y="156"/>
                    <a:pt x="216" y="156"/>
                    <a:pt x="216" y="156"/>
                  </a:cubicBezTo>
                  <a:cubicBezTo>
                    <a:pt x="214" y="154"/>
                    <a:pt x="214" y="154"/>
                    <a:pt x="214" y="154"/>
                  </a:cubicBezTo>
                  <a:moveTo>
                    <a:pt x="220" y="143"/>
                  </a:moveTo>
                  <a:cubicBezTo>
                    <a:pt x="215" y="153"/>
                    <a:pt x="215" y="153"/>
                    <a:pt x="215" y="153"/>
                  </a:cubicBezTo>
                  <a:cubicBezTo>
                    <a:pt x="217" y="154"/>
                    <a:pt x="217" y="154"/>
                    <a:pt x="217" y="154"/>
                  </a:cubicBezTo>
                  <a:cubicBezTo>
                    <a:pt x="222" y="144"/>
                    <a:pt x="222" y="144"/>
                    <a:pt x="222" y="144"/>
                  </a:cubicBezTo>
                  <a:cubicBezTo>
                    <a:pt x="220" y="143"/>
                    <a:pt x="220" y="143"/>
                    <a:pt x="220" y="143"/>
                  </a:cubicBezTo>
                  <a:moveTo>
                    <a:pt x="221" y="141"/>
                  </a:moveTo>
                  <a:cubicBezTo>
                    <a:pt x="221" y="141"/>
                    <a:pt x="221" y="141"/>
                    <a:pt x="221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1" y="141"/>
                    <a:pt x="221" y="141"/>
                    <a:pt x="221" y="141"/>
                  </a:cubicBezTo>
                  <a:moveTo>
                    <a:pt x="2" y="10"/>
                  </a:moveTo>
                  <a:cubicBezTo>
                    <a:pt x="1" y="11"/>
                    <a:pt x="1" y="11"/>
                    <a:pt x="0" y="11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8" y="0"/>
                  </a:moveTo>
                  <a:cubicBezTo>
                    <a:pt x="8" y="1"/>
                    <a:pt x="7" y="2"/>
                    <a:pt x="7" y="2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46" y="98"/>
                    <a:pt x="246" y="98"/>
                    <a:pt x="246" y="98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45" y="95"/>
                    <a:pt x="245" y="95"/>
                    <a:pt x="245" y="9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2" name="Freeform 12"/>
            <p:cNvSpPr>
              <a:spLocks noEditPoints="1"/>
            </p:cNvSpPr>
            <p:nvPr/>
          </p:nvSpPr>
          <p:spPr bwMode="auto">
            <a:xfrm>
              <a:off x="9915938" y="2668920"/>
              <a:ext cx="814030" cy="1236087"/>
            </a:xfrm>
            <a:custGeom>
              <a:avLst/>
              <a:gdLst>
                <a:gd name="T0" fmla="*/ 192 w 192"/>
                <a:gd name="T1" fmla="*/ 319 h 320"/>
                <a:gd name="T2" fmla="*/ 188 w 192"/>
                <a:gd name="T3" fmla="*/ 299 h 320"/>
                <a:gd name="T4" fmla="*/ 183 w 192"/>
                <a:gd name="T5" fmla="*/ 304 h 320"/>
                <a:gd name="T6" fmla="*/ 190 w 192"/>
                <a:gd name="T7" fmla="*/ 299 h 320"/>
                <a:gd name="T8" fmla="*/ 178 w 192"/>
                <a:gd name="T9" fmla="*/ 298 h 320"/>
                <a:gd name="T10" fmla="*/ 180 w 192"/>
                <a:gd name="T11" fmla="*/ 296 h 320"/>
                <a:gd name="T12" fmla="*/ 177 w 192"/>
                <a:gd name="T13" fmla="*/ 296 h 320"/>
                <a:gd name="T14" fmla="*/ 188 w 192"/>
                <a:gd name="T15" fmla="*/ 285 h 320"/>
                <a:gd name="T16" fmla="*/ 190 w 192"/>
                <a:gd name="T17" fmla="*/ 295 h 320"/>
                <a:gd name="T18" fmla="*/ 188 w 192"/>
                <a:gd name="T19" fmla="*/ 285 h 320"/>
                <a:gd name="T20" fmla="*/ 177 w 192"/>
                <a:gd name="T21" fmla="*/ 291 h 320"/>
                <a:gd name="T22" fmla="*/ 188 w 192"/>
                <a:gd name="T23" fmla="*/ 270 h 320"/>
                <a:gd name="T24" fmla="*/ 188 w 192"/>
                <a:gd name="T25" fmla="*/ 283 h 320"/>
                <a:gd name="T26" fmla="*/ 162 w 192"/>
                <a:gd name="T27" fmla="*/ 267 h 320"/>
                <a:gd name="T28" fmla="*/ 165 w 192"/>
                <a:gd name="T29" fmla="*/ 272 h 320"/>
                <a:gd name="T30" fmla="*/ 185 w 192"/>
                <a:gd name="T31" fmla="*/ 254 h 320"/>
                <a:gd name="T32" fmla="*/ 187 w 192"/>
                <a:gd name="T33" fmla="*/ 254 h 320"/>
                <a:gd name="T34" fmla="*/ 148 w 192"/>
                <a:gd name="T35" fmla="*/ 248 h 320"/>
                <a:gd name="T36" fmla="*/ 150 w 192"/>
                <a:gd name="T37" fmla="*/ 248 h 320"/>
                <a:gd name="T38" fmla="*/ 147 w 192"/>
                <a:gd name="T39" fmla="*/ 246 h 320"/>
                <a:gd name="T40" fmla="*/ 144 w 192"/>
                <a:gd name="T41" fmla="*/ 238 h 320"/>
                <a:gd name="T42" fmla="*/ 142 w 192"/>
                <a:gd name="T43" fmla="*/ 236 h 320"/>
                <a:gd name="T44" fmla="*/ 112 w 192"/>
                <a:gd name="T45" fmla="*/ 188 h 320"/>
                <a:gd name="T46" fmla="*/ 139 w 192"/>
                <a:gd name="T47" fmla="*/ 230 h 320"/>
                <a:gd name="T48" fmla="*/ 106 w 192"/>
                <a:gd name="T49" fmla="*/ 175 h 320"/>
                <a:gd name="T50" fmla="*/ 112 w 192"/>
                <a:gd name="T51" fmla="*/ 184 h 320"/>
                <a:gd name="T52" fmla="*/ 185 w 192"/>
                <a:gd name="T53" fmla="*/ 253 h 320"/>
                <a:gd name="T54" fmla="*/ 178 w 192"/>
                <a:gd name="T55" fmla="*/ 168 h 320"/>
                <a:gd name="T56" fmla="*/ 105 w 192"/>
                <a:gd name="T57" fmla="*/ 176 h 320"/>
                <a:gd name="T58" fmla="*/ 90 w 192"/>
                <a:gd name="T59" fmla="*/ 148 h 320"/>
                <a:gd name="T60" fmla="*/ 92 w 192"/>
                <a:gd name="T61" fmla="*/ 152 h 320"/>
                <a:gd name="T62" fmla="*/ 82 w 192"/>
                <a:gd name="T63" fmla="*/ 138 h 320"/>
                <a:gd name="T64" fmla="*/ 83 w 192"/>
                <a:gd name="T65" fmla="*/ 137 h 320"/>
                <a:gd name="T66" fmla="*/ 81 w 192"/>
                <a:gd name="T67" fmla="*/ 136 h 320"/>
                <a:gd name="T68" fmla="*/ 75 w 192"/>
                <a:gd name="T69" fmla="*/ 124 h 320"/>
                <a:gd name="T70" fmla="*/ 77 w 192"/>
                <a:gd name="T71" fmla="*/ 127 h 320"/>
                <a:gd name="T72" fmla="*/ 52 w 192"/>
                <a:gd name="T73" fmla="*/ 87 h 320"/>
                <a:gd name="T74" fmla="*/ 74 w 192"/>
                <a:gd name="T75" fmla="*/ 121 h 320"/>
                <a:gd name="T76" fmla="*/ 50 w 192"/>
                <a:gd name="T77" fmla="*/ 85 h 320"/>
                <a:gd name="T78" fmla="*/ 51 w 192"/>
                <a:gd name="T79" fmla="*/ 84 h 320"/>
                <a:gd name="T80" fmla="*/ 178 w 192"/>
                <a:gd name="T81" fmla="*/ 165 h 320"/>
                <a:gd name="T82" fmla="*/ 168 w 192"/>
                <a:gd name="T83" fmla="*/ 41 h 320"/>
                <a:gd name="T84" fmla="*/ 170 w 192"/>
                <a:gd name="T85" fmla="*/ 41 h 320"/>
                <a:gd name="T86" fmla="*/ 49 w 192"/>
                <a:gd name="T87" fmla="*/ 83 h 320"/>
                <a:gd name="T88" fmla="*/ 13 w 192"/>
                <a:gd name="T89" fmla="*/ 24 h 320"/>
                <a:gd name="T90" fmla="*/ 168 w 192"/>
                <a:gd name="T91" fmla="*/ 39 h 320"/>
                <a:gd name="T92" fmla="*/ 153 w 192"/>
                <a:gd name="T93" fmla="*/ 0 h 320"/>
                <a:gd name="T94" fmla="*/ 2 w 192"/>
                <a:gd name="T95" fmla="*/ 6 h 320"/>
                <a:gd name="T96" fmla="*/ 3 w 192"/>
                <a:gd name="T97" fmla="*/ 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320">
                  <a:moveTo>
                    <a:pt x="190" y="317"/>
                  </a:moveTo>
                  <a:cubicBezTo>
                    <a:pt x="192" y="320"/>
                    <a:pt x="192" y="320"/>
                    <a:pt x="192" y="320"/>
                  </a:cubicBezTo>
                  <a:cubicBezTo>
                    <a:pt x="192" y="319"/>
                    <a:pt x="192" y="319"/>
                    <a:pt x="192" y="319"/>
                  </a:cubicBezTo>
                  <a:cubicBezTo>
                    <a:pt x="190" y="317"/>
                    <a:pt x="190" y="317"/>
                    <a:pt x="190" y="317"/>
                  </a:cubicBezTo>
                  <a:moveTo>
                    <a:pt x="189" y="298"/>
                  </a:moveTo>
                  <a:cubicBezTo>
                    <a:pt x="188" y="299"/>
                    <a:pt x="188" y="299"/>
                    <a:pt x="188" y="299"/>
                  </a:cubicBezTo>
                  <a:cubicBezTo>
                    <a:pt x="190" y="313"/>
                    <a:pt x="190" y="313"/>
                    <a:pt x="190" y="313"/>
                  </a:cubicBezTo>
                  <a:cubicBezTo>
                    <a:pt x="184" y="303"/>
                    <a:pt x="184" y="303"/>
                    <a:pt x="184" y="303"/>
                  </a:cubicBezTo>
                  <a:cubicBezTo>
                    <a:pt x="183" y="304"/>
                    <a:pt x="183" y="304"/>
                    <a:pt x="183" y="304"/>
                  </a:cubicBezTo>
                  <a:cubicBezTo>
                    <a:pt x="192" y="316"/>
                    <a:pt x="192" y="316"/>
                    <a:pt x="192" y="316"/>
                  </a:cubicBezTo>
                  <a:cubicBezTo>
                    <a:pt x="191" y="313"/>
                    <a:pt x="191" y="313"/>
                    <a:pt x="191" y="313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89" y="298"/>
                    <a:pt x="189" y="298"/>
                    <a:pt x="189" y="298"/>
                  </a:cubicBezTo>
                  <a:moveTo>
                    <a:pt x="180" y="296"/>
                  </a:moveTo>
                  <a:cubicBezTo>
                    <a:pt x="178" y="298"/>
                    <a:pt x="178" y="298"/>
                    <a:pt x="178" y="298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3" y="302"/>
                    <a:pt x="183" y="302"/>
                    <a:pt x="183" y="302"/>
                  </a:cubicBezTo>
                  <a:cubicBezTo>
                    <a:pt x="180" y="296"/>
                    <a:pt x="180" y="296"/>
                    <a:pt x="180" y="296"/>
                  </a:cubicBezTo>
                  <a:moveTo>
                    <a:pt x="178" y="293"/>
                  </a:moveTo>
                  <a:cubicBezTo>
                    <a:pt x="177" y="295"/>
                    <a:pt x="177" y="295"/>
                    <a:pt x="177" y="295"/>
                  </a:cubicBezTo>
                  <a:cubicBezTo>
                    <a:pt x="177" y="296"/>
                    <a:pt x="177" y="296"/>
                    <a:pt x="177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8" y="293"/>
                    <a:pt x="178" y="293"/>
                    <a:pt x="178" y="293"/>
                  </a:cubicBezTo>
                  <a:moveTo>
                    <a:pt x="188" y="285"/>
                  </a:moveTo>
                  <a:cubicBezTo>
                    <a:pt x="187" y="286"/>
                    <a:pt x="187" y="286"/>
                    <a:pt x="187" y="286"/>
                  </a:cubicBezTo>
                  <a:cubicBezTo>
                    <a:pt x="188" y="293"/>
                    <a:pt x="188" y="293"/>
                    <a:pt x="188" y="293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89" y="285"/>
                    <a:pt x="189" y="285"/>
                    <a:pt x="189" y="285"/>
                  </a:cubicBezTo>
                  <a:cubicBezTo>
                    <a:pt x="188" y="285"/>
                    <a:pt x="188" y="285"/>
                    <a:pt x="188" y="285"/>
                  </a:cubicBezTo>
                  <a:moveTo>
                    <a:pt x="164" y="273"/>
                  </a:moveTo>
                  <a:cubicBezTo>
                    <a:pt x="176" y="293"/>
                    <a:pt x="176" y="293"/>
                    <a:pt x="176" y="293"/>
                  </a:cubicBezTo>
                  <a:cubicBezTo>
                    <a:pt x="177" y="291"/>
                    <a:pt x="177" y="291"/>
                    <a:pt x="177" y="291"/>
                  </a:cubicBezTo>
                  <a:cubicBezTo>
                    <a:pt x="166" y="275"/>
                    <a:pt x="166" y="275"/>
                    <a:pt x="166" y="275"/>
                  </a:cubicBezTo>
                  <a:cubicBezTo>
                    <a:pt x="164" y="273"/>
                    <a:pt x="164" y="273"/>
                    <a:pt x="164" y="273"/>
                  </a:cubicBezTo>
                  <a:moveTo>
                    <a:pt x="188" y="270"/>
                  </a:moveTo>
                  <a:cubicBezTo>
                    <a:pt x="186" y="273"/>
                    <a:pt x="186" y="273"/>
                    <a:pt x="186" y="273"/>
                  </a:cubicBezTo>
                  <a:cubicBezTo>
                    <a:pt x="187" y="282"/>
                    <a:pt x="187" y="282"/>
                    <a:pt x="187" y="282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9" y="281"/>
                    <a:pt x="189" y="281"/>
                    <a:pt x="189" y="281"/>
                  </a:cubicBezTo>
                  <a:cubicBezTo>
                    <a:pt x="188" y="270"/>
                    <a:pt x="188" y="270"/>
                    <a:pt x="188" y="270"/>
                  </a:cubicBezTo>
                  <a:moveTo>
                    <a:pt x="162" y="267"/>
                  </a:moveTo>
                  <a:cubicBezTo>
                    <a:pt x="160" y="268"/>
                    <a:pt x="160" y="268"/>
                    <a:pt x="160" y="268"/>
                  </a:cubicBezTo>
                  <a:cubicBezTo>
                    <a:pt x="162" y="270"/>
                    <a:pt x="162" y="270"/>
                    <a:pt x="162" y="270"/>
                  </a:cubicBezTo>
                  <a:cubicBezTo>
                    <a:pt x="165" y="272"/>
                    <a:pt x="165" y="272"/>
                    <a:pt x="165" y="272"/>
                  </a:cubicBezTo>
                  <a:cubicBezTo>
                    <a:pt x="162" y="267"/>
                    <a:pt x="162" y="267"/>
                    <a:pt x="162" y="267"/>
                  </a:cubicBezTo>
                  <a:moveTo>
                    <a:pt x="187" y="254"/>
                  </a:moveTo>
                  <a:cubicBezTo>
                    <a:pt x="185" y="254"/>
                    <a:pt x="185" y="254"/>
                    <a:pt x="185" y="254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8" y="266"/>
                    <a:pt x="188" y="266"/>
                    <a:pt x="188" y="266"/>
                  </a:cubicBezTo>
                  <a:cubicBezTo>
                    <a:pt x="187" y="254"/>
                    <a:pt x="187" y="254"/>
                    <a:pt x="187" y="254"/>
                  </a:cubicBezTo>
                  <a:moveTo>
                    <a:pt x="150" y="248"/>
                  </a:moveTo>
                  <a:cubicBezTo>
                    <a:pt x="150" y="248"/>
                    <a:pt x="150" y="248"/>
                    <a:pt x="150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50" y="248"/>
                    <a:pt x="150" y="248"/>
                    <a:pt x="150" y="248"/>
                  </a:cubicBezTo>
                  <a:moveTo>
                    <a:pt x="144" y="238"/>
                  </a:moveTo>
                  <a:cubicBezTo>
                    <a:pt x="143" y="240"/>
                    <a:pt x="143" y="240"/>
                    <a:pt x="143" y="240"/>
                  </a:cubicBezTo>
                  <a:cubicBezTo>
                    <a:pt x="147" y="246"/>
                    <a:pt x="147" y="246"/>
                    <a:pt x="147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8" y="245"/>
                    <a:pt x="148" y="245"/>
                    <a:pt x="148" y="245"/>
                  </a:cubicBezTo>
                  <a:cubicBezTo>
                    <a:pt x="144" y="238"/>
                    <a:pt x="144" y="238"/>
                    <a:pt x="144" y="238"/>
                  </a:cubicBezTo>
                  <a:moveTo>
                    <a:pt x="139" y="232"/>
                  </a:moveTo>
                  <a:cubicBezTo>
                    <a:pt x="142" y="237"/>
                    <a:pt x="142" y="237"/>
                    <a:pt x="142" y="237"/>
                  </a:cubicBezTo>
                  <a:cubicBezTo>
                    <a:pt x="142" y="236"/>
                    <a:pt x="142" y="236"/>
                    <a:pt x="142" y="236"/>
                  </a:cubicBezTo>
                  <a:cubicBezTo>
                    <a:pt x="139" y="232"/>
                    <a:pt x="139" y="232"/>
                    <a:pt x="139" y="232"/>
                  </a:cubicBezTo>
                  <a:moveTo>
                    <a:pt x="113" y="186"/>
                  </a:moveTo>
                  <a:cubicBezTo>
                    <a:pt x="112" y="188"/>
                    <a:pt x="112" y="188"/>
                    <a:pt x="112" y="188"/>
                  </a:cubicBezTo>
                  <a:cubicBezTo>
                    <a:pt x="137" y="229"/>
                    <a:pt x="137" y="229"/>
                    <a:pt x="137" y="229"/>
                  </a:cubicBezTo>
                  <a:cubicBezTo>
                    <a:pt x="138" y="228"/>
                    <a:pt x="138" y="228"/>
                    <a:pt x="138" y="228"/>
                  </a:cubicBezTo>
                  <a:cubicBezTo>
                    <a:pt x="139" y="230"/>
                    <a:pt x="139" y="230"/>
                    <a:pt x="139" y="230"/>
                  </a:cubicBezTo>
                  <a:cubicBezTo>
                    <a:pt x="140" y="231"/>
                    <a:pt x="140" y="231"/>
                    <a:pt x="140" y="231"/>
                  </a:cubicBezTo>
                  <a:cubicBezTo>
                    <a:pt x="113" y="186"/>
                    <a:pt x="113" y="186"/>
                    <a:pt x="113" y="186"/>
                  </a:cubicBezTo>
                  <a:moveTo>
                    <a:pt x="106" y="175"/>
                  </a:moveTo>
                  <a:cubicBezTo>
                    <a:pt x="107" y="179"/>
                    <a:pt x="107" y="179"/>
                    <a:pt x="107" y="179"/>
                  </a:cubicBezTo>
                  <a:cubicBezTo>
                    <a:pt x="111" y="186"/>
                    <a:pt x="111" y="186"/>
                    <a:pt x="111" y="186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06" y="175"/>
                    <a:pt x="106" y="175"/>
                    <a:pt x="106" y="175"/>
                  </a:cubicBezTo>
                  <a:moveTo>
                    <a:pt x="178" y="168"/>
                  </a:moveTo>
                  <a:cubicBezTo>
                    <a:pt x="185" y="253"/>
                    <a:pt x="185" y="253"/>
                    <a:pt x="185" y="253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68"/>
                    <a:pt x="178" y="168"/>
                    <a:pt x="178" y="168"/>
                  </a:cubicBezTo>
                  <a:moveTo>
                    <a:pt x="93" y="154"/>
                  </a:moveTo>
                  <a:cubicBezTo>
                    <a:pt x="92" y="155"/>
                    <a:pt x="92" y="155"/>
                    <a:pt x="92" y="155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93" y="154"/>
                    <a:pt x="93" y="154"/>
                    <a:pt x="93" y="154"/>
                  </a:cubicBezTo>
                  <a:moveTo>
                    <a:pt x="90" y="148"/>
                  </a:moveTo>
                  <a:cubicBezTo>
                    <a:pt x="88" y="149"/>
                    <a:pt x="88" y="149"/>
                    <a:pt x="88" y="149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8"/>
                    <a:pt x="90" y="148"/>
                    <a:pt x="90" y="148"/>
                  </a:cubicBezTo>
                  <a:moveTo>
                    <a:pt x="83" y="137"/>
                  </a:moveTo>
                  <a:cubicBezTo>
                    <a:pt x="82" y="138"/>
                    <a:pt x="82" y="138"/>
                    <a:pt x="82" y="138"/>
                  </a:cubicBezTo>
                  <a:cubicBezTo>
                    <a:pt x="87" y="147"/>
                    <a:pt x="87" y="147"/>
                    <a:pt x="87" y="147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3" y="137"/>
                    <a:pt x="83" y="137"/>
                    <a:pt x="83" y="137"/>
                  </a:cubicBezTo>
                  <a:moveTo>
                    <a:pt x="78" y="128"/>
                  </a:moveTo>
                  <a:cubicBezTo>
                    <a:pt x="76" y="129"/>
                    <a:pt x="76" y="129"/>
                    <a:pt x="76" y="129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2" y="135"/>
                    <a:pt x="82" y="135"/>
                    <a:pt x="82" y="135"/>
                  </a:cubicBezTo>
                  <a:cubicBezTo>
                    <a:pt x="78" y="128"/>
                    <a:pt x="78" y="128"/>
                    <a:pt x="78" y="128"/>
                  </a:cubicBezTo>
                  <a:moveTo>
                    <a:pt x="75" y="124"/>
                  </a:moveTo>
                  <a:cubicBezTo>
                    <a:pt x="75" y="126"/>
                    <a:pt x="75" y="126"/>
                    <a:pt x="75" y="126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75" y="124"/>
                    <a:pt x="75" y="124"/>
                    <a:pt x="75" y="124"/>
                  </a:cubicBezTo>
                  <a:moveTo>
                    <a:pt x="53" y="86"/>
                  </a:moveTo>
                  <a:cubicBezTo>
                    <a:pt x="52" y="87"/>
                    <a:pt x="52" y="87"/>
                    <a:pt x="52" y="87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53" y="86"/>
                    <a:pt x="53" y="86"/>
                    <a:pt x="53" y="86"/>
                  </a:cubicBezTo>
                  <a:moveTo>
                    <a:pt x="51" y="84"/>
                  </a:moveTo>
                  <a:cubicBezTo>
                    <a:pt x="50" y="85"/>
                    <a:pt x="50" y="85"/>
                    <a:pt x="50" y="85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1" y="84"/>
                    <a:pt x="51" y="84"/>
                    <a:pt x="51" y="84"/>
                  </a:cubicBezTo>
                  <a:moveTo>
                    <a:pt x="174" y="83"/>
                  </a:moveTo>
                  <a:cubicBezTo>
                    <a:pt x="172" y="90"/>
                    <a:pt x="172" y="90"/>
                    <a:pt x="172" y="90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4" y="83"/>
                    <a:pt x="174" y="83"/>
                    <a:pt x="174" y="83"/>
                  </a:cubicBezTo>
                  <a:moveTo>
                    <a:pt x="168" y="41"/>
                  </a:moveTo>
                  <a:cubicBezTo>
                    <a:pt x="172" y="83"/>
                    <a:pt x="172" y="83"/>
                    <a:pt x="172" y="83"/>
                  </a:cubicBezTo>
                  <a:cubicBezTo>
                    <a:pt x="173" y="76"/>
                    <a:pt x="173" y="76"/>
                    <a:pt x="173" y="76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68" y="41"/>
                    <a:pt x="168" y="41"/>
                    <a:pt x="168" y="41"/>
                  </a:cubicBezTo>
                  <a:moveTo>
                    <a:pt x="13" y="2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3" y="24"/>
                    <a:pt x="13" y="24"/>
                    <a:pt x="13" y="24"/>
                  </a:cubicBezTo>
                  <a:moveTo>
                    <a:pt x="168" y="15"/>
                  </a:moveTo>
                  <a:cubicBezTo>
                    <a:pt x="168" y="15"/>
                    <a:pt x="167" y="15"/>
                    <a:pt x="166" y="15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68" y="15"/>
                    <a:pt x="168" y="15"/>
                    <a:pt x="168" y="15"/>
                  </a:cubicBezTo>
                  <a:moveTo>
                    <a:pt x="153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3" y="1"/>
                    <a:pt x="153" y="0"/>
                    <a:pt x="15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3" name="Freeform 13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close/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close/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close/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close/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close/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close/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close/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close/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close/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close/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close/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close/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close/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close/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close/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close/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close/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close/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close/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close/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close/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close/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close/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4" name="Freeform 14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5" name="Freeform 15"/>
            <p:cNvSpPr>
              <a:spLocks noEditPoints="1"/>
            </p:cNvSpPr>
            <p:nvPr/>
          </p:nvSpPr>
          <p:spPr bwMode="auto">
            <a:xfrm>
              <a:off x="7291365" y="3075528"/>
              <a:ext cx="1016194" cy="458654"/>
            </a:xfrm>
            <a:custGeom>
              <a:avLst/>
              <a:gdLst>
                <a:gd name="T0" fmla="*/ 235 w 240"/>
                <a:gd name="T1" fmla="*/ 119 h 119"/>
                <a:gd name="T2" fmla="*/ 240 w 240"/>
                <a:gd name="T3" fmla="*/ 114 h 119"/>
                <a:gd name="T4" fmla="*/ 240 w 240"/>
                <a:gd name="T5" fmla="*/ 115 h 119"/>
                <a:gd name="T6" fmla="*/ 202 w 240"/>
                <a:gd name="T7" fmla="*/ 106 h 119"/>
                <a:gd name="T8" fmla="*/ 203 w 240"/>
                <a:gd name="T9" fmla="*/ 105 h 119"/>
                <a:gd name="T10" fmla="*/ 200 w 240"/>
                <a:gd name="T11" fmla="*/ 105 h 119"/>
                <a:gd name="T12" fmla="*/ 184 w 240"/>
                <a:gd name="T13" fmla="*/ 97 h 119"/>
                <a:gd name="T14" fmla="*/ 192 w 240"/>
                <a:gd name="T15" fmla="*/ 102 h 119"/>
                <a:gd name="T16" fmla="*/ 184 w 240"/>
                <a:gd name="T17" fmla="*/ 97 h 119"/>
                <a:gd name="T18" fmla="*/ 177 w 240"/>
                <a:gd name="T19" fmla="*/ 96 h 119"/>
                <a:gd name="T20" fmla="*/ 182 w 240"/>
                <a:gd name="T21" fmla="*/ 96 h 119"/>
                <a:gd name="T22" fmla="*/ 178 w 240"/>
                <a:gd name="T23" fmla="*/ 95 h 119"/>
                <a:gd name="T24" fmla="*/ 175 w 240"/>
                <a:gd name="T25" fmla="*/ 94 h 119"/>
                <a:gd name="T26" fmla="*/ 173 w 240"/>
                <a:gd name="T27" fmla="*/ 95 h 119"/>
                <a:gd name="T28" fmla="*/ 170 w 240"/>
                <a:gd name="T29" fmla="*/ 93 h 119"/>
                <a:gd name="T30" fmla="*/ 170 w 240"/>
                <a:gd name="T31" fmla="*/ 93 h 119"/>
                <a:gd name="T32" fmla="*/ 145 w 240"/>
                <a:gd name="T33" fmla="*/ 84 h 119"/>
                <a:gd name="T34" fmla="*/ 167 w 240"/>
                <a:gd name="T35" fmla="*/ 92 h 119"/>
                <a:gd name="T36" fmla="*/ 139 w 240"/>
                <a:gd name="T37" fmla="*/ 79 h 119"/>
                <a:gd name="T38" fmla="*/ 240 w 240"/>
                <a:gd name="T39" fmla="*/ 112 h 119"/>
                <a:gd name="T40" fmla="*/ 238 w 240"/>
                <a:gd name="T41" fmla="*/ 69 h 119"/>
                <a:gd name="T42" fmla="*/ 238 w 240"/>
                <a:gd name="T43" fmla="*/ 75 h 119"/>
                <a:gd name="T44" fmla="*/ 137 w 240"/>
                <a:gd name="T45" fmla="*/ 80 h 119"/>
                <a:gd name="T46" fmla="*/ 97 w 240"/>
                <a:gd name="T47" fmla="*/ 64 h 119"/>
                <a:gd name="T48" fmla="*/ 90 w 240"/>
                <a:gd name="T49" fmla="*/ 61 h 119"/>
                <a:gd name="T50" fmla="*/ 91 w 240"/>
                <a:gd name="T51" fmla="*/ 60 h 119"/>
                <a:gd name="T52" fmla="*/ 236 w 240"/>
                <a:gd name="T53" fmla="*/ 68 h 119"/>
                <a:gd name="T54" fmla="*/ 6 w 240"/>
                <a:gd name="T55" fmla="*/ 26 h 119"/>
                <a:gd name="T56" fmla="*/ 9 w 240"/>
                <a:gd name="T57" fmla="*/ 29 h 119"/>
                <a:gd name="T58" fmla="*/ 69 w 240"/>
                <a:gd name="T59" fmla="*/ 53 h 119"/>
                <a:gd name="T60" fmla="*/ 52 w 240"/>
                <a:gd name="T61" fmla="*/ 45 h 119"/>
                <a:gd name="T62" fmla="*/ 6 w 240"/>
                <a:gd name="T63" fmla="*/ 26 h 119"/>
                <a:gd name="T64" fmla="*/ 5 w 240"/>
                <a:gd name="T65" fmla="*/ 27 h 119"/>
                <a:gd name="T66" fmla="*/ 235 w 240"/>
                <a:gd name="T67" fmla="*/ 24 h 119"/>
                <a:gd name="T68" fmla="*/ 237 w 240"/>
                <a:gd name="T69" fmla="*/ 50 h 119"/>
                <a:gd name="T70" fmla="*/ 0 w 240"/>
                <a:gd name="T71" fmla="*/ 19 h 119"/>
                <a:gd name="T72" fmla="*/ 3 w 240"/>
                <a:gd name="T73" fmla="*/ 19 h 119"/>
                <a:gd name="T74" fmla="*/ 47 w 240"/>
                <a:gd name="T75" fmla="*/ 15 h 119"/>
                <a:gd name="T76" fmla="*/ 5 w 240"/>
                <a:gd name="T77" fmla="*/ 19 h 119"/>
                <a:gd name="T78" fmla="*/ 9 w 240"/>
                <a:gd name="T79" fmla="*/ 20 h 119"/>
                <a:gd name="T80" fmla="*/ 141 w 240"/>
                <a:gd name="T81" fmla="*/ 9 h 119"/>
                <a:gd name="T82" fmla="*/ 232 w 240"/>
                <a:gd name="T83" fmla="*/ 0 h 119"/>
                <a:gd name="T84" fmla="*/ 179 w 240"/>
                <a:gd name="T85" fmla="*/ 4 h 119"/>
                <a:gd name="T86" fmla="*/ 142 w 240"/>
                <a:gd name="T87" fmla="*/ 9 h 119"/>
                <a:gd name="T88" fmla="*/ 227 w 240"/>
                <a:gd name="T89" fmla="*/ 2 h 119"/>
                <a:gd name="T90" fmla="*/ 233 w 240"/>
                <a:gd name="T91" fmla="*/ 23 h 119"/>
                <a:gd name="T92" fmla="*/ 234 w 240"/>
                <a:gd name="T93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" h="119">
                  <a:moveTo>
                    <a:pt x="228" y="115"/>
                  </a:moveTo>
                  <a:cubicBezTo>
                    <a:pt x="223" y="115"/>
                    <a:pt x="223" y="115"/>
                    <a:pt x="223" y="115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35" y="119"/>
                    <a:pt x="235" y="118"/>
                    <a:pt x="235" y="118"/>
                  </a:cubicBezTo>
                  <a:cubicBezTo>
                    <a:pt x="228" y="115"/>
                    <a:pt x="228" y="115"/>
                    <a:pt x="228" y="115"/>
                  </a:cubicBezTo>
                  <a:moveTo>
                    <a:pt x="240" y="114"/>
                  </a:moveTo>
                  <a:cubicBezTo>
                    <a:pt x="238" y="114"/>
                    <a:pt x="238" y="114"/>
                    <a:pt x="238" y="114"/>
                  </a:cubicBezTo>
                  <a:cubicBezTo>
                    <a:pt x="239" y="115"/>
                    <a:pt x="239" y="115"/>
                    <a:pt x="239" y="115"/>
                  </a:cubicBezTo>
                  <a:cubicBezTo>
                    <a:pt x="239" y="115"/>
                    <a:pt x="240" y="115"/>
                    <a:pt x="240" y="115"/>
                  </a:cubicBezTo>
                  <a:cubicBezTo>
                    <a:pt x="240" y="114"/>
                    <a:pt x="240" y="114"/>
                    <a:pt x="240" y="114"/>
                  </a:cubicBezTo>
                  <a:moveTo>
                    <a:pt x="203" y="105"/>
                  </a:moveTo>
                  <a:cubicBezTo>
                    <a:pt x="202" y="106"/>
                    <a:pt x="202" y="106"/>
                    <a:pt x="202" y="106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03" y="105"/>
                    <a:pt x="203" y="105"/>
                    <a:pt x="203" y="105"/>
                  </a:cubicBezTo>
                  <a:moveTo>
                    <a:pt x="194" y="101"/>
                  </a:moveTo>
                  <a:cubicBezTo>
                    <a:pt x="193" y="103"/>
                    <a:pt x="193" y="103"/>
                    <a:pt x="193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4"/>
                    <a:pt x="201" y="104"/>
                    <a:pt x="201" y="104"/>
                  </a:cubicBezTo>
                  <a:cubicBezTo>
                    <a:pt x="194" y="101"/>
                    <a:pt x="194" y="101"/>
                    <a:pt x="194" y="101"/>
                  </a:cubicBezTo>
                  <a:moveTo>
                    <a:pt x="184" y="97"/>
                  </a:moveTo>
                  <a:cubicBezTo>
                    <a:pt x="183" y="99"/>
                    <a:pt x="183" y="99"/>
                    <a:pt x="183" y="99"/>
                  </a:cubicBezTo>
                  <a:cubicBezTo>
                    <a:pt x="184" y="99"/>
                    <a:pt x="184" y="99"/>
                    <a:pt x="184" y="99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3" y="101"/>
                    <a:pt x="193" y="101"/>
                    <a:pt x="193" y="101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7"/>
                    <a:pt x="184" y="97"/>
                    <a:pt x="184" y="97"/>
                  </a:cubicBezTo>
                  <a:moveTo>
                    <a:pt x="175" y="94"/>
                  </a:moveTo>
                  <a:cubicBezTo>
                    <a:pt x="175" y="96"/>
                    <a:pt x="175" y="96"/>
                    <a:pt x="175" y="96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5" y="94"/>
                    <a:pt x="175" y="94"/>
                  </a:cubicBezTo>
                  <a:moveTo>
                    <a:pt x="172" y="93"/>
                  </a:moveTo>
                  <a:cubicBezTo>
                    <a:pt x="172" y="94"/>
                    <a:pt x="172" y="94"/>
                    <a:pt x="172" y="94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3" y="94"/>
                    <a:pt x="172" y="94"/>
                    <a:pt x="172" y="93"/>
                  </a:cubicBezTo>
                  <a:moveTo>
                    <a:pt x="170" y="93"/>
                  </a:moveTo>
                  <a:cubicBezTo>
                    <a:pt x="169" y="93"/>
                    <a:pt x="169" y="93"/>
                    <a:pt x="169" y="93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93"/>
                    <a:pt x="170" y="93"/>
                    <a:pt x="170" y="93"/>
                  </a:cubicBezTo>
                  <a:moveTo>
                    <a:pt x="139" y="79"/>
                  </a:moveTo>
                  <a:cubicBezTo>
                    <a:pt x="138" y="81"/>
                    <a:pt x="138" y="81"/>
                    <a:pt x="138" y="81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91"/>
                    <a:pt x="167" y="91"/>
                    <a:pt x="167" y="90"/>
                  </a:cubicBezTo>
                  <a:cubicBezTo>
                    <a:pt x="139" y="79"/>
                    <a:pt x="139" y="79"/>
                    <a:pt x="139" y="79"/>
                  </a:cubicBezTo>
                  <a:moveTo>
                    <a:pt x="236" y="77"/>
                  </a:moveTo>
                  <a:cubicBezTo>
                    <a:pt x="238" y="112"/>
                    <a:pt x="238" y="112"/>
                    <a:pt x="238" y="112"/>
                  </a:cubicBezTo>
                  <a:cubicBezTo>
                    <a:pt x="240" y="112"/>
                    <a:pt x="240" y="112"/>
                    <a:pt x="240" y="112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6" y="77"/>
                    <a:pt x="236" y="77"/>
                    <a:pt x="236" y="77"/>
                  </a:cubicBezTo>
                  <a:moveTo>
                    <a:pt x="238" y="69"/>
                  </a:moveTo>
                  <a:cubicBezTo>
                    <a:pt x="236" y="70"/>
                    <a:pt x="236" y="70"/>
                    <a:pt x="236" y="70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8" y="75"/>
                    <a:pt x="238" y="75"/>
                    <a:pt x="238" y="75"/>
                  </a:cubicBezTo>
                  <a:cubicBezTo>
                    <a:pt x="238" y="69"/>
                    <a:pt x="238" y="69"/>
                    <a:pt x="238" y="69"/>
                  </a:cubicBezTo>
                  <a:moveTo>
                    <a:pt x="97" y="64"/>
                  </a:moveTo>
                  <a:cubicBezTo>
                    <a:pt x="137" y="80"/>
                    <a:pt x="137" y="80"/>
                    <a:pt x="137" y="80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97" y="64"/>
                    <a:pt x="97" y="64"/>
                    <a:pt x="97" y="64"/>
                  </a:cubicBezTo>
                  <a:moveTo>
                    <a:pt x="91" y="60"/>
                  </a:moveTo>
                  <a:cubicBezTo>
                    <a:pt x="90" y="60"/>
                    <a:pt x="90" y="60"/>
                    <a:pt x="90" y="60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1" y="60"/>
                    <a:pt x="91" y="60"/>
                    <a:pt x="91" y="60"/>
                  </a:cubicBezTo>
                  <a:moveTo>
                    <a:pt x="237" y="52"/>
                  </a:moveTo>
                  <a:cubicBezTo>
                    <a:pt x="235" y="52"/>
                    <a:pt x="235" y="52"/>
                    <a:pt x="235" y="52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7" y="66"/>
                    <a:pt x="237" y="66"/>
                    <a:pt x="237" y="66"/>
                  </a:cubicBezTo>
                  <a:cubicBezTo>
                    <a:pt x="237" y="52"/>
                    <a:pt x="237" y="52"/>
                    <a:pt x="237" y="52"/>
                  </a:cubicBezTo>
                  <a:moveTo>
                    <a:pt x="6" y="26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9" y="53"/>
                    <a:pt x="70" y="52"/>
                    <a:pt x="70" y="52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0" y="24"/>
                  </a:moveTo>
                  <a:cubicBezTo>
                    <a:pt x="0" y="24"/>
                    <a:pt x="0" y="25"/>
                    <a:pt x="0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235" y="24"/>
                  </a:moveTo>
                  <a:cubicBezTo>
                    <a:pt x="233" y="27"/>
                    <a:pt x="233" y="27"/>
                    <a:pt x="233" y="27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37" y="50"/>
                    <a:pt x="237" y="50"/>
                    <a:pt x="237" y="50"/>
                  </a:cubicBezTo>
                  <a:cubicBezTo>
                    <a:pt x="235" y="24"/>
                    <a:pt x="235" y="24"/>
                    <a:pt x="235" y="24"/>
                  </a:cubicBezTo>
                  <a:moveTo>
                    <a:pt x="3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141" y="7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7"/>
                    <a:pt x="141" y="7"/>
                    <a:pt x="141" y="7"/>
                  </a:cubicBezTo>
                  <a:moveTo>
                    <a:pt x="232" y="0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79" y="4"/>
                    <a:pt x="179" y="4"/>
                    <a:pt x="179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227" y="2"/>
                    <a:pt x="227" y="2"/>
                    <a:pt x="227" y="2"/>
                  </a:cubicBezTo>
                  <a:cubicBezTo>
                    <a:pt x="229" y="2"/>
                    <a:pt x="229" y="2"/>
                    <a:pt x="229" y="2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2" y="0"/>
                    <a:pt x="232" y="0"/>
                    <a:pt x="23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6" name="Freeform 16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close/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close/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close/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close/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close/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close/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close/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close/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close/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close/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close/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close/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close/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close/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close/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close/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close/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close/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close/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close/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close/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close/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close/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close/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close/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close/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close/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7" name="Freeform 17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8" name="Freeform 18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close/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close/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close/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close/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close/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close/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close/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close/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close/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close/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close/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close/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close/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close/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close/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close/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close/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close/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close/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close/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close/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close/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close/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close/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close/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close/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close/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close/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close/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close/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close/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close/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close/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close/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close/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close/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close/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9" name="Freeform 19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0" name="Freeform 20"/>
            <p:cNvSpPr>
              <a:spLocks noEditPoints="1"/>
            </p:cNvSpPr>
            <p:nvPr/>
          </p:nvSpPr>
          <p:spPr bwMode="auto">
            <a:xfrm>
              <a:off x="7667070" y="3210522"/>
              <a:ext cx="2241711" cy="296010"/>
            </a:xfrm>
            <a:custGeom>
              <a:avLst/>
              <a:gdLst>
                <a:gd name="T0" fmla="*/ 516 w 529"/>
                <a:gd name="T1" fmla="*/ 74 h 77"/>
                <a:gd name="T2" fmla="*/ 520 w 529"/>
                <a:gd name="T3" fmla="*/ 71 h 77"/>
                <a:gd name="T4" fmla="*/ 450 w 529"/>
                <a:gd name="T5" fmla="*/ 68 h 77"/>
                <a:gd name="T6" fmla="*/ 459 w 529"/>
                <a:gd name="T7" fmla="*/ 70 h 77"/>
                <a:gd name="T8" fmla="*/ 460 w 529"/>
                <a:gd name="T9" fmla="*/ 69 h 77"/>
                <a:gd name="T10" fmla="*/ 436 w 529"/>
                <a:gd name="T11" fmla="*/ 68 h 77"/>
                <a:gd name="T12" fmla="*/ 434 w 529"/>
                <a:gd name="T13" fmla="*/ 68 h 77"/>
                <a:gd name="T14" fmla="*/ 429 w 529"/>
                <a:gd name="T15" fmla="*/ 66 h 77"/>
                <a:gd name="T16" fmla="*/ 499 w 529"/>
                <a:gd name="T17" fmla="*/ 59 h 77"/>
                <a:gd name="T18" fmla="*/ 348 w 529"/>
                <a:gd name="T19" fmla="*/ 58 h 77"/>
                <a:gd name="T20" fmla="*/ 399 w 529"/>
                <a:gd name="T21" fmla="*/ 65 h 77"/>
                <a:gd name="T22" fmla="*/ 365 w 529"/>
                <a:gd name="T23" fmla="*/ 60 h 77"/>
                <a:gd name="T24" fmla="*/ 346 w 529"/>
                <a:gd name="T25" fmla="*/ 60 h 77"/>
                <a:gd name="T26" fmla="*/ 328 w 529"/>
                <a:gd name="T27" fmla="*/ 58 h 77"/>
                <a:gd name="T28" fmla="*/ 332 w 529"/>
                <a:gd name="T29" fmla="*/ 57 h 77"/>
                <a:gd name="T30" fmla="*/ 297 w 529"/>
                <a:gd name="T31" fmla="*/ 56 h 77"/>
                <a:gd name="T32" fmla="*/ 299 w 529"/>
                <a:gd name="T33" fmla="*/ 54 h 77"/>
                <a:gd name="T34" fmla="*/ 267 w 529"/>
                <a:gd name="T35" fmla="*/ 51 h 77"/>
                <a:gd name="T36" fmla="*/ 254 w 529"/>
                <a:gd name="T37" fmla="*/ 52 h 77"/>
                <a:gd name="T38" fmla="*/ 242 w 529"/>
                <a:gd name="T39" fmla="*/ 51 h 77"/>
                <a:gd name="T40" fmla="*/ 232 w 529"/>
                <a:gd name="T41" fmla="*/ 48 h 77"/>
                <a:gd name="T42" fmla="*/ 216 w 529"/>
                <a:gd name="T43" fmla="*/ 46 h 77"/>
                <a:gd name="T44" fmla="*/ 220 w 529"/>
                <a:gd name="T45" fmla="*/ 47 h 77"/>
                <a:gd name="T46" fmla="*/ 214 w 529"/>
                <a:gd name="T47" fmla="*/ 46 h 77"/>
                <a:gd name="T48" fmla="*/ 168 w 529"/>
                <a:gd name="T49" fmla="*/ 42 h 77"/>
                <a:gd name="T50" fmla="*/ 149 w 529"/>
                <a:gd name="T51" fmla="*/ 42 h 77"/>
                <a:gd name="T52" fmla="*/ 140 w 529"/>
                <a:gd name="T53" fmla="*/ 40 h 77"/>
                <a:gd name="T54" fmla="*/ 116 w 529"/>
                <a:gd name="T55" fmla="*/ 37 h 77"/>
                <a:gd name="T56" fmla="*/ 470 w 529"/>
                <a:gd name="T57" fmla="*/ 37 h 77"/>
                <a:gd name="T58" fmla="*/ 482 w 529"/>
                <a:gd name="T59" fmla="*/ 47 h 77"/>
                <a:gd name="T60" fmla="*/ 479 w 529"/>
                <a:gd name="T61" fmla="*/ 44 h 77"/>
                <a:gd name="T62" fmla="*/ 466 w 529"/>
                <a:gd name="T63" fmla="*/ 37 h 77"/>
                <a:gd name="T64" fmla="*/ 103 w 529"/>
                <a:gd name="T65" fmla="*/ 38 h 77"/>
                <a:gd name="T66" fmla="*/ 93 w 529"/>
                <a:gd name="T67" fmla="*/ 35 h 77"/>
                <a:gd name="T68" fmla="*/ 465 w 529"/>
                <a:gd name="T69" fmla="*/ 34 h 77"/>
                <a:gd name="T70" fmla="*/ 83 w 529"/>
                <a:gd name="T71" fmla="*/ 34 h 77"/>
                <a:gd name="T72" fmla="*/ 14 w 529"/>
                <a:gd name="T73" fmla="*/ 30 h 77"/>
                <a:gd name="T74" fmla="*/ 49 w 529"/>
                <a:gd name="T75" fmla="*/ 21 h 77"/>
                <a:gd name="T76" fmla="*/ 130 w 529"/>
                <a:gd name="T77" fmla="*/ 16 h 77"/>
                <a:gd name="T78" fmla="*/ 51 w 529"/>
                <a:gd name="T79" fmla="*/ 22 h 77"/>
                <a:gd name="T80" fmla="*/ 130 w 529"/>
                <a:gd name="T81" fmla="*/ 16 h 77"/>
                <a:gd name="T82" fmla="*/ 132 w 529"/>
                <a:gd name="T83" fmla="*/ 16 h 77"/>
                <a:gd name="T84" fmla="*/ 180 w 529"/>
                <a:gd name="T85" fmla="*/ 15 h 77"/>
                <a:gd name="T86" fmla="*/ 186 w 529"/>
                <a:gd name="T87" fmla="*/ 13 h 77"/>
                <a:gd name="T88" fmla="*/ 201 w 529"/>
                <a:gd name="T89" fmla="*/ 12 h 77"/>
                <a:gd name="T90" fmla="*/ 203 w 529"/>
                <a:gd name="T91" fmla="*/ 12 h 77"/>
                <a:gd name="T92" fmla="*/ 217 w 529"/>
                <a:gd name="T93" fmla="*/ 11 h 77"/>
                <a:gd name="T94" fmla="*/ 219 w 529"/>
                <a:gd name="T95" fmla="*/ 11 h 77"/>
                <a:gd name="T96" fmla="*/ 461 w 529"/>
                <a:gd name="T97" fmla="*/ 31 h 77"/>
                <a:gd name="T98" fmla="*/ 288 w 529"/>
                <a:gd name="T99" fmla="*/ 9 h 77"/>
                <a:gd name="T100" fmla="*/ 223 w 529"/>
                <a:gd name="T101" fmla="*/ 12 h 77"/>
                <a:gd name="T102" fmla="*/ 296 w 529"/>
                <a:gd name="T103" fmla="*/ 7 h 77"/>
                <a:gd name="T104" fmla="*/ 312 w 529"/>
                <a:gd name="T105" fmla="*/ 6 h 77"/>
                <a:gd name="T106" fmla="*/ 323 w 529"/>
                <a:gd name="T107" fmla="*/ 7 h 77"/>
                <a:gd name="T108" fmla="*/ 379 w 529"/>
                <a:gd name="T109" fmla="*/ 2 h 77"/>
                <a:gd name="T110" fmla="*/ 392 w 529"/>
                <a:gd name="T111" fmla="*/ 3 h 77"/>
                <a:gd name="T112" fmla="*/ 414 w 529"/>
                <a:gd name="T113" fmla="*/ 0 h 77"/>
                <a:gd name="T114" fmla="*/ 415 w 529"/>
                <a:gd name="T1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9" h="77">
                  <a:moveTo>
                    <a:pt x="516" y="74"/>
                  </a:moveTo>
                  <a:cubicBezTo>
                    <a:pt x="513" y="75"/>
                    <a:pt x="513" y="75"/>
                    <a:pt x="513" y="75"/>
                  </a:cubicBezTo>
                  <a:cubicBezTo>
                    <a:pt x="522" y="76"/>
                    <a:pt x="522" y="76"/>
                    <a:pt x="522" y="76"/>
                  </a:cubicBezTo>
                  <a:cubicBezTo>
                    <a:pt x="529" y="77"/>
                    <a:pt x="529" y="77"/>
                    <a:pt x="529" y="77"/>
                  </a:cubicBezTo>
                  <a:cubicBezTo>
                    <a:pt x="528" y="76"/>
                    <a:pt x="528" y="76"/>
                    <a:pt x="528" y="76"/>
                  </a:cubicBezTo>
                  <a:cubicBezTo>
                    <a:pt x="516" y="74"/>
                    <a:pt x="516" y="74"/>
                    <a:pt x="516" y="74"/>
                  </a:cubicBezTo>
                  <a:moveTo>
                    <a:pt x="494" y="72"/>
                  </a:moveTo>
                  <a:cubicBezTo>
                    <a:pt x="492" y="73"/>
                    <a:pt x="492" y="73"/>
                    <a:pt x="492" y="73"/>
                  </a:cubicBezTo>
                  <a:cubicBezTo>
                    <a:pt x="510" y="75"/>
                    <a:pt x="510" y="75"/>
                    <a:pt x="510" y="75"/>
                  </a:cubicBezTo>
                  <a:cubicBezTo>
                    <a:pt x="513" y="73"/>
                    <a:pt x="513" y="73"/>
                    <a:pt x="513" y="73"/>
                  </a:cubicBezTo>
                  <a:cubicBezTo>
                    <a:pt x="494" y="72"/>
                    <a:pt x="494" y="72"/>
                    <a:pt x="494" y="72"/>
                  </a:cubicBezTo>
                  <a:moveTo>
                    <a:pt x="520" y="71"/>
                  </a:moveTo>
                  <a:cubicBezTo>
                    <a:pt x="518" y="72"/>
                    <a:pt x="518" y="72"/>
                    <a:pt x="518" y="72"/>
                  </a:cubicBezTo>
                  <a:cubicBezTo>
                    <a:pt x="519" y="73"/>
                    <a:pt x="519" y="73"/>
                    <a:pt x="519" y="73"/>
                  </a:cubicBezTo>
                  <a:cubicBezTo>
                    <a:pt x="524" y="74"/>
                    <a:pt x="524" y="74"/>
                    <a:pt x="524" y="74"/>
                  </a:cubicBezTo>
                  <a:cubicBezTo>
                    <a:pt x="523" y="73"/>
                    <a:pt x="523" y="73"/>
                    <a:pt x="523" y="73"/>
                  </a:cubicBezTo>
                  <a:cubicBezTo>
                    <a:pt x="520" y="71"/>
                    <a:pt x="520" y="71"/>
                    <a:pt x="520" y="71"/>
                  </a:cubicBezTo>
                  <a:moveTo>
                    <a:pt x="450" y="68"/>
                  </a:moveTo>
                  <a:cubicBezTo>
                    <a:pt x="449" y="69"/>
                    <a:pt x="449" y="69"/>
                    <a:pt x="449" y="69"/>
                  </a:cubicBezTo>
                  <a:cubicBezTo>
                    <a:pt x="455" y="70"/>
                    <a:pt x="455" y="70"/>
                    <a:pt x="455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62" y="70"/>
                    <a:pt x="462" y="70"/>
                    <a:pt x="462" y="70"/>
                  </a:cubicBezTo>
                  <a:cubicBezTo>
                    <a:pt x="489" y="73"/>
                    <a:pt x="489" y="73"/>
                    <a:pt x="489" y="73"/>
                  </a:cubicBezTo>
                  <a:cubicBezTo>
                    <a:pt x="491" y="71"/>
                    <a:pt x="491" y="71"/>
                    <a:pt x="491" y="71"/>
                  </a:cubicBezTo>
                  <a:cubicBezTo>
                    <a:pt x="463" y="69"/>
                    <a:pt x="463" y="69"/>
                    <a:pt x="463" y="69"/>
                  </a:cubicBezTo>
                  <a:cubicBezTo>
                    <a:pt x="461" y="69"/>
                    <a:pt x="461" y="69"/>
                    <a:pt x="461" y="69"/>
                  </a:cubicBezTo>
                  <a:cubicBezTo>
                    <a:pt x="460" y="69"/>
                    <a:pt x="460" y="69"/>
                    <a:pt x="460" y="69"/>
                  </a:cubicBezTo>
                  <a:cubicBezTo>
                    <a:pt x="458" y="68"/>
                    <a:pt x="458" y="68"/>
                    <a:pt x="458" y="68"/>
                  </a:cubicBezTo>
                  <a:cubicBezTo>
                    <a:pt x="457" y="68"/>
                    <a:pt x="457" y="68"/>
                    <a:pt x="457" y="68"/>
                  </a:cubicBezTo>
                  <a:cubicBezTo>
                    <a:pt x="455" y="68"/>
                    <a:pt x="455" y="68"/>
                    <a:pt x="455" y="68"/>
                  </a:cubicBezTo>
                  <a:cubicBezTo>
                    <a:pt x="450" y="68"/>
                    <a:pt x="450" y="68"/>
                    <a:pt x="450" y="68"/>
                  </a:cubicBezTo>
                  <a:moveTo>
                    <a:pt x="435" y="66"/>
                  </a:moveTo>
                  <a:cubicBezTo>
                    <a:pt x="436" y="68"/>
                    <a:pt x="436" y="68"/>
                    <a:pt x="436" y="68"/>
                  </a:cubicBezTo>
                  <a:cubicBezTo>
                    <a:pt x="447" y="69"/>
                    <a:pt x="447" y="69"/>
                    <a:pt x="447" y="69"/>
                  </a:cubicBezTo>
                  <a:cubicBezTo>
                    <a:pt x="448" y="67"/>
                    <a:pt x="448" y="67"/>
                    <a:pt x="448" y="67"/>
                  </a:cubicBezTo>
                  <a:cubicBezTo>
                    <a:pt x="435" y="66"/>
                    <a:pt x="435" y="66"/>
                    <a:pt x="435" y="66"/>
                  </a:cubicBezTo>
                  <a:moveTo>
                    <a:pt x="433" y="66"/>
                  </a:moveTo>
                  <a:cubicBezTo>
                    <a:pt x="431" y="68"/>
                    <a:pt x="431" y="68"/>
                    <a:pt x="431" y="68"/>
                  </a:cubicBezTo>
                  <a:cubicBezTo>
                    <a:pt x="434" y="68"/>
                    <a:pt x="434" y="68"/>
                    <a:pt x="434" y="68"/>
                  </a:cubicBezTo>
                  <a:cubicBezTo>
                    <a:pt x="433" y="66"/>
                    <a:pt x="433" y="66"/>
                    <a:pt x="433" y="66"/>
                  </a:cubicBezTo>
                  <a:moveTo>
                    <a:pt x="429" y="66"/>
                  </a:moveTo>
                  <a:cubicBezTo>
                    <a:pt x="427" y="67"/>
                    <a:pt x="427" y="67"/>
                    <a:pt x="427" y="67"/>
                  </a:cubicBezTo>
                  <a:cubicBezTo>
                    <a:pt x="428" y="67"/>
                    <a:pt x="428" y="67"/>
                    <a:pt x="428" y="67"/>
                  </a:cubicBezTo>
                  <a:cubicBezTo>
                    <a:pt x="430" y="66"/>
                    <a:pt x="430" y="66"/>
                    <a:pt x="430" y="66"/>
                  </a:cubicBezTo>
                  <a:cubicBezTo>
                    <a:pt x="429" y="66"/>
                    <a:pt x="429" y="66"/>
                    <a:pt x="429" y="66"/>
                  </a:cubicBezTo>
                  <a:moveTo>
                    <a:pt x="508" y="63"/>
                  </a:moveTo>
                  <a:cubicBezTo>
                    <a:pt x="506" y="64"/>
                    <a:pt x="506" y="64"/>
                    <a:pt x="506" y="64"/>
                  </a:cubicBezTo>
                  <a:cubicBezTo>
                    <a:pt x="517" y="71"/>
                    <a:pt x="517" y="71"/>
                    <a:pt x="517" y="71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08" y="63"/>
                    <a:pt x="508" y="63"/>
                    <a:pt x="508" y="63"/>
                  </a:cubicBezTo>
                  <a:moveTo>
                    <a:pt x="499" y="59"/>
                  </a:moveTo>
                  <a:cubicBezTo>
                    <a:pt x="499" y="59"/>
                    <a:pt x="499" y="59"/>
                    <a:pt x="499" y="59"/>
                  </a:cubicBezTo>
                  <a:cubicBezTo>
                    <a:pt x="505" y="63"/>
                    <a:pt x="505" y="63"/>
                    <a:pt x="505" y="63"/>
                  </a:cubicBezTo>
                  <a:cubicBezTo>
                    <a:pt x="507" y="62"/>
                    <a:pt x="507" y="62"/>
                    <a:pt x="507" y="62"/>
                  </a:cubicBezTo>
                  <a:cubicBezTo>
                    <a:pt x="503" y="59"/>
                    <a:pt x="503" y="59"/>
                    <a:pt x="503" y="59"/>
                  </a:cubicBezTo>
                  <a:cubicBezTo>
                    <a:pt x="499" y="59"/>
                    <a:pt x="499" y="59"/>
                    <a:pt x="499" y="59"/>
                  </a:cubicBezTo>
                  <a:moveTo>
                    <a:pt x="348" y="58"/>
                  </a:moveTo>
                  <a:cubicBezTo>
                    <a:pt x="348" y="60"/>
                    <a:pt x="348" y="60"/>
                    <a:pt x="348" y="60"/>
                  </a:cubicBezTo>
                  <a:cubicBezTo>
                    <a:pt x="362" y="61"/>
                    <a:pt x="362" y="61"/>
                    <a:pt x="362" y="61"/>
                  </a:cubicBezTo>
                  <a:cubicBezTo>
                    <a:pt x="364" y="62"/>
                    <a:pt x="364" y="62"/>
                    <a:pt x="364" y="62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87" y="64"/>
                    <a:pt x="387" y="64"/>
                    <a:pt x="387" y="64"/>
                  </a:cubicBezTo>
                  <a:cubicBezTo>
                    <a:pt x="399" y="65"/>
                    <a:pt x="399" y="65"/>
                    <a:pt x="399" y="65"/>
                  </a:cubicBezTo>
                  <a:cubicBezTo>
                    <a:pt x="424" y="67"/>
                    <a:pt x="424" y="67"/>
                    <a:pt x="424" y="67"/>
                  </a:cubicBezTo>
                  <a:cubicBezTo>
                    <a:pt x="426" y="65"/>
                    <a:pt x="426" y="65"/>
                    <a:pt x="426" y="65"/>
                  </a:cubicBezTo>
                  <a:cubicBezTo>
                    <a:pt x="411" y="64"/>
                    <a:pt x="411" y="64"/>
                    <a:pt x="411" y="64"/>
                  </a:cubicBezTo>
                  <a:cubicBezTo>
                    <a:pt x="399" y="63"/>
                    <a:pt x="399" y="63"/>
                    <a:pt x="399" y="63"/>
                  </a:cubicBezTo>
                  <a:cubicBezTo>
                    <a:pt x="369" y="60"/>
                    <a:pt x="369" y="60"/>
                    <a:pt x="369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3" y="60"/>
                    <a:pt x="363" y="60"/>
                    <a:pt x="363" y="60"/>
                  </a:cubicBezTo>
                  <a:cubicBezTo>
                    <a:pt x="348" y="58"/>
                    <a:pt x="348" y="58"/>
                    <a:pt x="348" y="58"/>
                  </a:cubicBezTo>
                  <a:moveTo>
                    <a:pt x="344" y="58"/>
                  </a:moveTo>
                  <a:cubicBezTo>
                    <a:pt x="344" y="60"/>
                    <a:pt x="344" y="60"/>
                    <a:pt x="344" y="60"/>
                  </a:cubicBezTo>
                  <a:cubicBezTo>
                    <a:pt x="346" y="60"/>
                    <a:pt x="346" y="60"/>
                    <a:pt x="346" y="60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4" y="58"/>
                    <a:pt x="344" y="58"/>
                    <a:pt x="344" y="58"/>
                  </a:cubicBezTo>
                  <a:moveTo>
                    <a:pt x="316" y="56"/>
                  </a:moveTo>
                  <a:cubicBezTo>
                    <a:pt x="318" y="57"/>
                    <a:pt x="318" y="57"/>
                    <a:pt x="318" y="57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28" y="58"/>
                    <a:pt x="328" y="58"/>
                    <a:pt x="328" y="58"/>
                  </a:cubicBezTo>
                  <a:cubicBezTo>
                    <a:pt x="330" y="59"/>
                    <a:pt x="330" y="59"/>
                    <a:pt x="330" y="59"/>
                  </a:cubicBezTo>
                  <a:cubicBezTo>
                    <a:pt x="332" y="59"/>
                    <a:pt x="332" y="59"/>
                    <a:pt x="332" y="59"/>
                  </a:cubicBezTo>
                  <a:cubicBezTo>
                    <a:pt x="342" y="60"/>
                    <a:pt x="342" y="60"/>
                    <a:pt x="342" y="60"/>
                  </a:cubicBezTo>
                  <a:cubicBezTo>
                    <a:pt x="342" y="58"/>
                    <a:pt x="342" y="58"/>
                    <a:pt x="342" y="58"/>
                  </a:cubicBezTo>
                  <a:cubicBezTo>
                    <a:pt x="334" y="57"/>
                    <a:pt x="334" y="57"/>
                    <a:pt x="334" y="57"/>
                  </a:cubicBezTo>
                  <a:cubicBezTo>
                    <a:pt x="332" y="57"/>
                    <a:pt x="332" y="57"/>
                    <a:pt x="332" y="57"/>
                  </a:cubicBezTo>
                  <a:cubicBezTo>
                    <a:pt x="328" y="57"/>
                    <a:pt x="328" y="57"/>
                    <a:pt x="328" y="57"/>
                  </a:cubicBezTo>
                  <a:cubicBezTo>
                    <a:pt x="326" y="56"/>
                    <a:pt x="326" y="56"/>
                    <a:pt x="326" y="56"/>
                  </a:cubicBezTo>
                  <a:cubicBezTo>
                    <a:pt x="316" y="56"/>
                    <a:pt x="316" y="56"/>
                    <a:pt x="316" y="56"/>
                  </a:cubicBezTo>
                  <a:moveTo>
                    <a:pt x="297" y="55"/>
                  </a:moveTo>
                  <a:cubicBezTo>
                    <a:pt x="297" y="56"/>
                    <a:pt x="297" y="56"/>
                    <a:pt x="297" y="56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7" y="55"/>
                    <a:pt x="297" y="55"/>
                    <a:pt x="297" y="55"/>
                  </a:cubicBezTo>
                  <a:moveTo>
                    <a:pt x="299" y="54"/>
                  </a:moveTo>
                  <a:cubicBezTo>
                    <a:pt x="299" y="56"/>
                    <a:pt x="299" y="56"/>
                    <a:pt x="299" y="56"/>
                  </a:cubicBezTo>
                  <a:cubicBezTo>
                    <a:pt x="315" y="57"/>
                    <a:pt x="315" y="57"/>
                    <a:pt x="315" y="57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299" y="54"/>
                    <a:pt x="299" y="54"/>
                    <a:pt x="299" y="54"/>
                  </a:cubicBezTo>
                  <a:moveTo>
                    <a:pt x="272" y="52"/>
                  </a:moveTo>
                  <a:cubicBezTo>
                    <a:pt x="272" y="53"/>
                    <a:pt x="272" y="53"/>
                    <a:pt x="272" y="53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6" y="54"/>
                    <a:pt x="296" y="54"/>
                    <a:pt x="296" y="54"/>
                  </a:cubicBezTo>
                  <a:cubicBezTo>
                    <a:pt x="272" y="52"/>
                    <a:pt x="272" y="52"/>
                    <a:pt x="272" y="52"/>
                  </a:cubicBezTo>
                  <a:moveTo>
                    <a:pt x="267" y="51"/>
                  </a:moveTo>
                  <a:cubicBezTo>
                    <a:pt x="270" y="53"/>
                    <a:pt x="270" y="53"/>
                    <a:pt x="270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67" y="51"/>
                    <a:pt x="267" y="51"/>
                    <a:pt x="267" y="51"/>
                  </a:cubicBezTo>
                  <a:moveTo>
                    <a:pt x="252" y="50"/>
                  </a:moveTo>
                  <a:cubicBezTo>
                    <a:pt x="254" y="52"/>
                    <a:pt x="254" y="52"/>
                    <a:pt x="254" y="52"/>
                  </a:cubicBezTo>
                  <a:cubicBezTo>
                    <a:pt x="267" y="53"/>
                    <a:pt x="267" y="53"/>
                    <a:pt x="267" y="53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52" y="50"/>
                    <a:pt x="252" y="50"/>
                    <a:pt x="252" y="50"/>
                  </a:cubicBezTo>
                  <a:moveTo>
                    <a:pt x="232" y="48"/>
                  </a:moveTo>
                  <a:cubicBezTo>
                    <a:pt x="234" y="50"/>
                    <a:pt x="234" y="50"/>
                    <a:pt x="234" y="50"/>
                  </a:cubicBezTo>
                  <a:cubicBezTo>
                    <a:pt x="242" y="51"/>
                    <a:pt x="242" y="51"/>
                    <a:pt x="242" y="51"/>
                  </a:cubicBezTo>
                  <a:cubicBezTo>
                    <a:pt x="244" y="51"/>
                    <a:pt x="244" y="51"/>
                    <a:pt x="244" y="51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43" y="49"/>
                    <a:pt x="243" y="49"/>
                    <a:pt x="243" y="49"/>
                  </a:cubicBezTo>
                  <a:cubicBezTo>
                    <a:pt x="232" y="48"/>
                    <a:pt x="232" y="48"/>
                    <a:pt x="232" y="48"/>
                  </a:cubicBezTo>
                  <a:moveTo>
                    <a:pt x="227" y="47"/>
                  </a:moveTo>
                  <a:cubicBezTo>
                    <a:pt x="225" y="49"/>
                    <a:pt x="225" y="49"/>
                    <a:pt x="225" y="49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48"/>
                    <a:pt x="229" y="48"/>
                    <a:pt x="229" y="48"/>
                  </a:cubicBezTo>
                  <a:cubicBezTo>
                    <a:pt x="227" y="47"/>
                    <a:pt x="227" y="47"/>
                    <a:pt x="227" y="47"/>
                  </a:cubicBezTo>
                  <a:moveTo>
                    <a:pt x="216" y="46"/>
                  </a:moveTo>
                  <a:cubicBezTo>
                    <a:pt x="216" y="48"/>
                    <a:pt x="216" y="48"/>
                    <a:pt x="216" y="48"/>
                  </a:cubicBezTo>
                  <a:cubicBezTo>
                    <a:pt x="219" y="48"/>
                    <a:pt x="219" y="48"/>
                    <a:pt x="219" y="48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22" y="49"/>
                    <a:pt x="222" y="49"/>
                    <a:pt x="222" y="49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18" y="47"/>
                    <a:pt x="218" y="47"/>
                    <a:pt x="218" y="47"/>
                  </a:cubicBezTo>
                  <a:cubicBezTo>
                    <a:pt x="216" y="46"/>
                    <a:pt x="216" y="46"/>
                    <a:pt x="216" y="46"/>
                  </a:cubicBezTo>
                  <a:moveTo>
                    <a:pt x="186" y="44"/>
                  </a:moveTo>
                  <a:cubicBezTo>
                    <a:pt x="186" y="46"/>
                    <a:pt x="186" y="46"/>
                    <a:pt x="186" y="46"/>
                  </a:cubicBezTo>
                  <a:cubicBezTo>
                    <a:pt x="214" y="48"/>
                    <a:pt x="214" y="48"/>
                    <a:pt x="214" y="48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186" y="44"/>
                    <a:pt x="186" y="44"/>
                    <a:pt x="186" y="44"/>
                  </a:cubicBezTo>
                  <a:moveTo>
                    <a:pt x="168" y="42"/>
                  </a:moveTo>
                  <a:cubicBezTo>
                    <a:pt x="167" y="44"/>
                    <a:pt x="167" y="44"/>
                    <a:pt x="167" y="44"/>
                  </a:cubicBezTo>
                  <a:cubicBezTo>
                    <a:pt x="184" y="45"/>
                    <a:pt x="184" y="45"/>
                    <a:pt x="184" y="45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168" y="42"/>
                    <a:pt x="168" y="42"/>
                    <a:pt x="168" y="42"/>
                  </a:cubicBezTo>
                  <a:moveTo>
                    <a:pt x="120" y="38"/>
                  </a:moveTo>
                  <a:cubicBezTo>
                    <a:pt x="119" y="39"/>
                    <a:pt x="119" y="39"/>
                    <a:pt x="119" y="39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6" y="42"/>
                    <a:pt x="166" y="42"/>
                    <a:pt x="166" y="42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7" y="40"/>
                    <a:pt x="147" y="40"/>
                    <a:pt x="147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20" y="38"/>
                    <a:pt x="120" y="38"/>
                    <a:pt x="120" y="38"/>
                  </a:cubicBezTo>
                  <a:moveTo>
                    <a:pt x="116" y="37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6" y="37"/>
                    <a:pt x="116" y="37"/>
                    <a:pt x="116" y="37"/>
                  </a:cubicBezTo>
                  <a:moveTo>
                    <a:pt x="112" y="37"/>
                  </a:moveTo>
                  <a:cubicBezTo>
                    <a:pt x="110" y="39"/>
                    <a:pt x="110" y="39"/>
                    <a:pt x="110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2" y="37"/>
                    <a:pt x="112" y="37"/>
                    <a:pt x="112" y="37"/>
                  </a:cubicBezTo>
                  <a:moveTo>
                    <a:pt x="470" y="37"/>
                  </a:moveTo>
                  <a:cubicBezTo>
                    <a:pt x="468" y="38"/>
                    <a:pt x="468" y="38"/>
                    <a:pt x="468" y="38"/>
                  </a:cubicBezTo>
                  <a:cubicBezTo>
                    <a:pt x="470" y="40"/>
                    <a:pt x="470" y="40"/>
                    <a:pt x="470" y="40"/>
                  </a:cubicBezTo>
                  <a:cubicBezTo>
                    <a:pt x="472" y="41"/>
                    <a:pt x="472" y="41"/>
                    <a:pt x="472" y="41"/>
                  </a:cubicBezTo>
                  <a:cubicBezTo>
                    <a:pt x="475" y="43"/>
                    <a:pt x="475" y="43"/>
                    <a:pt x="475" y="43"/>
                  </a:cubicBezTo>
                  <a:cubicBezTo>
                    <a:pt x="479" y="45"/>
                    <a:pt x="479" y="45"/>
                    <a:pt x="479" y="45"/>
                  </a:cubicBezTo>
                  <a:cubicBezTo>
                    <a:pt x="482" y="47"/>
                    <a:pt x="482" y="47"/>
                    <a:pt x="482" y="47"/>
                  </a:cubicBezTo>
                  <a:cubicBezTo>
                    <a:pt x="483" y="48"/>
                    <a:pt x="483" y="48"/>
                    <a:pt x="483" y="48"/>
                  </a:cubicBezTo>
                  <a:cubicBezTo>
                    <a:pt x="495" y="56"/>
                    <a:pt x="495" y="56"/>
                    <a:pt x="495" y="56"/>
                  </a:cubicBezTo>
                  <a:cubicBezTo>
                    <a:pt x="499" y="57"/>
                    <a:pt x="499" y="57"/>
                    <a:pt x="499" y="57"/>
                  </a:cubicBezTo>
                  <a:cubicBezTo>
                    <a:pt x="484" y="47"/>
                    <a:pt x="484" y="47"/>
                    <a:pt x="484" y="47"/>
                  </a:cubicBezTo>
                  <a:cubicBezTo>
                    <a:pt x="483" y="46"/>
                    <a:pt x="483" y="46"/>
                    <a:pt x="483" y="46"/>
                  </a:cubicBezTo>
                  <a:cubicBezTo>
                    <a:pt x="479" y="44"/>
                    <a:pt x="479" y="44"/>
                    <a:pt x="479" y="44"/>
                  </a:cubicBezTo>
                  <a:cubicBezTo>
                    <a:pt x="472" y="39"/>
                    <a:pt x="472" y="39"/>
                    <a:pt x="472" y="39"/>
                  </a:cubicBezTo>
                  <a:cubicBezTo>
                    <a:pt x="471" y="38"/>
                    <a:pt x="471" y="38"/>
                    <a:pt x="471" y="38"/>
                  </a:cubicBezTo>
                  <a:cubicBezTo>
                    <a:pt x="470" y="37"/>
                    <a:pt x="470" y="37"/>
                    <a:pt x="470" y="37"/>
                  </a:cubicBezTo>
                  <a:moveTo>
                    <a:pt x="467" y="35"/>
                  </a:moveTo>
                  <a:cubicBezTo>
                    <a:pt x="466" y="36"/>
                    <a:pt x="466" y="36"/>
                    <a:pt x="466" y="36"/>
                  </a:cubicBezTo>
                  <a:cubicBezTo>
                    <a:pt x="466" y="37"/>
                    <a:pt x="466" y="37"/>
                    <a:pt x="466" y="37"/>
                  </a:cubicBezTo>
                  <a:cubicBezTo>
                    <a:pt x="468" y="36"/>
                    <a:pt x="468" y="36"/>
                    <a:pt x="468" y="36"/>
                  </a:cubicBezTo>
                  <a:cubicBezTo>
                    <a:pt x="467" y="35"/>
                    <a:pt x="467" y="35"/>
                    <a:pt x="467" y="35"/>
                  </a:cubicBezTo>
                  <a:moveTo>
                    <a:pt x="93" y="35"/>
                  </a:moveTo>
                  <a:cubicBezTo>
                    <a:pt x="94" y="36"/>
                    <a:pt x="95" y="37"/>
                    <a:pt x="96" y="37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3" y="35"/>
                    <a:pt x="93" y="35"/>
                    <a:pt x="93" y="35"/>
                  </a:cubicBezTo>
                  <a:moveTo>
                    <a:pt x="462" y="32"/>
                  </a:moveTo>
                  <a:cubicBezTo>
                    <a:pt x="462" y="34"/>
                    <a:pt x="462" y="34"/>
                    <a:pt x="462" y="34"/>
                  </a:cubicBezTo>
                  <a:cubicBezTo>
                    <a:pt x="463" y="35"/>
                    <a:pt x="463" y="35"/>
                    <a:pt x="463" y="35"/>
                  </a:cubicBezTo>
                  <a:cubicBezTo>
                    <a:pt x="464" y="35"/>
                    <a:pt x="464" y="35"/>
                    <a:pt x="464" y="35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3" y="33"/>
                    <a:pt x="463" y="33"/>
                    <a:pt x="463" y="33"/>
                  </a:cubicBezTo>
                  <a:cubicBezTo>
                    <a:pt x="462" y="32"/>
                    <a:pt x="462" y="32"/>
                    <a:pt x="462" y="32"/>
                  </a:cubicBezTo>
                  <a:moveTo>
                    <a:pt x="50" y="31"/>
                  </a:moveTo>
                  <a:cubicBezTo>
                    <a:pt x="50" y="33"/>
                    <a:pt x="50" y="33"/>
                    <a:pt x="50" y="33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5"/>
                    <a:pt x="82" y="35"/>
                    <a:pt x="83" y="34"/>
                  </a:cubicBezTo>
                  <a:cubicBezTo>
                    <a:pt x="50" y="31"/>
                    <a:pt x="50" y="31"/>
                    <a:pt x="50" y="31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8"/>
                  </a:cubicBezTo>
                  <a:cubicBezTo>
                    <a:pt x="1" y="28"/>
                    <a:pt x="1" y="28"/>
                    <a:pt x="1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49" y="21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moveTo>
                    <a:pt x="130" y="16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30" y="16"/>
                    <a:pt x="130" y="16"/>
                    <a:pt x="130" y="16"/>
                  </a:cubicBezTo>
                  <a:moveTo>
                    <a:pt x="181" y="13"/>
                  </a:moveTo>
                  <a:cubicBezTo>
                    <a:pt x="168" y="14"/>
                    <a:pt x="168" y="14"/>
                    <a:pt x="168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81" y="13"/>
                    <a:pt x="181" y="13"/>
                    <a:pt x="181" y="13"/>
                  </a:cubicBezTo>
                  <a:moveTo>
                    <a:pt x="186" y="13"/>
                  </a:moveTo>
                  <a:cubicBezTo>
                    <a:pt x="183" y="13"/>
                    <a:pt x="183" y="13"/>
                    <a:pt x="183" y="13"/>
                  </a:cubicBezTo>
                  <a:cubicBezTo>
                    <a:pt x="182" y="15"/>
                    <a:pt x="182" y="15"/>
                    <a:pt x="182" y="15"/>
                  </a:cubicBezTo>
                  <a:cubicBezTo>
                    <a:pt x="186" y="15"/>
                    <a:pt x="186" y="15"/>
                    <a:pt x="186" y="15"/>
                  </a:cubicBezTo>
                  <a:cubicBezTo>
                    <a:pt x="186" y="13"/>
                    <a:pt x="186" y="13"/>
                    <a:pt x="186" y="13"/>
                  </a:cubicBezTo>
                  <a:moveTo>
                    <a:pt x="192" y="12"/>
                  </a:moveTo>
                  <a:cubicBezTo>
                    <a:pt x="188" y="13"/>
                    <a:pt x="188" y="13"/>
                    <a:pt x="188" y="13"/>
                  </a:cubicBezTo>
                  <a:cubicBezTo>
                    <a:pt x="188" y="14"/>
                    <a:pt x="188" y="14"/>
                    <a:pt x="188" y="14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2" y="12"/>
                    <a:pt x="192" y="12"/>
                    <a:pt x="192" y="12"/>
                  </a:cubicBezTo>
                  <a:moveTo>
                    <a:pt x="201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202" y="14"/>
                    <a:pt x="202" y="14"/>
                    <a:pt x="202" y="14"/>
                  </a:cubicBezTo>
                  <a:cubicBezTo>
                    <a:pt x="201" y="12"/>
                    <a:pt x="201" y="12"/>
                    <a:pt x="201" y="12"/>
                  </a:cubicBezTo>
                  <a:moveTo>
                    <a:pt x="210" y="11"/>
                  </a:moveTo>
                  <a:cubicBezTo>
                    <a:pt x="203" y="12"/>
                    <a:pt x="203" y="12"/>
                    <a:pt x="203" y="12"/>
                  </a:cubicBezTo>
                  <a:cubicBezTo>
                    <a:pt x="203" y="14"/>
                    <a:pt x="203" y="14"/>
                    <a:pt x="203" y="14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0" y="11"/>
                    <a:pt x="210" y="11"/>
                    <a:pt x="210" y="11"/>
                  </a:cubicBezTo>
                  <a:moveTo>
                    <a:pt x="219" y="11"/>
                  </a:moveTo>
                  <a:cubicBezTo>
                    <a:pt x="218" y="11"/>
                    <a:pt x="218" y="11"/>
                    <a:pt x="218" y="11"/>
                  </a:cubicBezTo>
                  <a:cubicBezTo>
                    <a:pt x="217" y="11"/>
                    <a:pt x="217" y="11"/>
                    <a:pt x="217" y="11"/>
                  </a:cubicBezTo>
                  <a:cubicBezTo>
                    <a:pt x="212" y="11"/>
                    <a:pt x="212" y="11"/>
                    <a:pt x="212" y="11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7" y="13"/>
                    <a:pt x="217" y="13"/>
                    <a:pt x="217" y="13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19" y="11"/>
                    <a:pt x="219" y="11"/>
                    <a:pt x="219" y="11"/>
                  </a:cubicBezTo>
                  <a:moveTo>
                    <a:pt x="427" y="9"/>
                  </a:moveTo>
                  <a:cubicBezTo>
                    <a:pt x="424" y="9"/>
                    <a:pt x="424" y="9"/>
                    <a:pt x="424" y="9"/>
                  </a:cubicBezTo>
                  <a:cubicBezTo>
                    <a:pt x="444" y="22"/>
                    <a:pt x="444" y="22"/>
                    <a:pt x="444" y="22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60" y="33"/>
                    <a:pt x="460" y="33"/>
                    <a:pt x="460" y="33"/>
                  </a:cubicBezTo>
                  <a:cubicBezTo>
                    <a:pt x="461" y="31"/>
                    <a:pt x="461" y="31"/>
                    <a:pt x="461" y="31"/>
                  </a:cubicBezTo>
                  <a:cubicBezTo>
                    <a:pt x="448" y="22"/>
                    <a:pt x="448" y="22"/>
                    <a:pt x="448" y="22"/>
                  </a:cubicBezTo>
                  <a:cubicBezTo>
                    <a:pt x="446" y="21"/>
                    <a:pt x="446" y="21"/>
                    <a:pt x="446" y="21"/>
                  </a:cubicBezTo>
                  <a:cubicBezTo>
                    <a:pt x="427" y="9"/>
                    <a:pt x="427" y="9"/>
                    <a:pt x="427" y="9"/>
                  </a:cubicBezTo>
                  <a:moveTo>
                    <a:pt x="288" y="8"/>
                  </a:moveTo>
                  <a:cubicBezTo>
                    <a:pt x="288" y="9"/>
                    <a:pt x="288" y="9"/>
                    <a:pt x="288" y="9"/>
                  </a:cubicBezTo>
                  <a:cubicBezTo>
                    <a:pt x="288" y="9"/>
                    <a:pt x="288" y="9"/>
                    <a:pt x="288" y="9"/>
                  </a:cubicBezTo>
                  <a:cubicBezTo>
                    <a:pt x="288" y="8"/>
                    <a:pt x="288" y="8"/>
                    <a:pt x="288" y="8"/>
                  </a:cubicBezTo>
                  <a:moveTo>
                    <a:pt x="287" y="7"/>
                  </a:moveTo>
                  <a:cubicBezTo>
                    <a:pt x="243" y="10"/>
                    <a:pt x="243" y="10"/>
                    <a:pt x="24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3" y="12"/>
                    <a:pt x="223" y="12"/>
                    <a:pt x="223" y="12"/>
                  </a:cubicBezTo>
                  <a:cubicBezTo>
                    <a:pt x="242" y="11"/>
                    <a:pt x="242" y="11"/>
                    <a:pt x="242" y="11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7"/>
                    <a:pt x="287" y="7"/>
                    <a:pt x="287" y="7"/>
                  </a:cubicBezTo>
                  <a:moveTo>
                    <a:pt x="312" y="6"/>
                  </a:moveTo>
                  <a:cubicBezTo>
                    <a:pt x="296" y="7"/>
                    <a:pt x="296" y="7"/>
                    <a:pt x="296" y="7"/>
                  </a:cubicBezTo>
                  <a:cubicBezTo>
                    <a:pt x="291" y="7"/>
                    <a:pt x="291" y="7"/>
                    <a:pt x="291" y="7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295" y="8"/>
                    <a:pt x="295" y="8"/>
                    <a:pt x="295" y="8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6"/>
                    <a:pt x="312" y="6"/>
                    <a:pt x="312" y="6"/>
                  </a:cubicBezTo>
                  <a:moveTo>
                    <a:pt x="326" y="5"/>
                  </a:moveTo>
                  <a:cubicBezTo>
                    <a:pt x="325" y="5"/>
                    <a:pt x="325" y="5"/>
                    <a:pt x="325" y="5"/>
                  </a:cubicBezTo>
                  <a:cubicBezTo>
                    <a:pt x="323" y="5"/>
                    <a:pt x="323" y="5"/>
                    <a:pt x="323" y="5"/>
                  </a:cubicBezTo>
                  <a:cubicBezTo>
                    <a:pt x="314" y="5"/>
                    <a:pt x="314" y="5"/>
                    <a:pt x="314" y="5"/>
                  </a:cubicBezTo>
                  <a:cubicBezTo>
                    <a:pt x="314" y="7"/>
                    <a:pt x="314" y="7"/>
                    <a:pt x="314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6" y="5"/>
                    <a:pt x="326" y="5"/>
                    <a:pt x="326" y="5"/>
                  </a:cubicBezTo>
                  <a:moveTo>
                    <a:pt x="393" y="1"/>
                  </a:moveTo>
                  <a:cubicBezTo>
                    <a:pt x="393" y="1"/>
                    <a:pt x="393" y="1"/>
                    <a:pt x="393" y="1"/>
                  </a:cubicBezTo>
                  <a:cubicBezTo>
                    <a:pt x="379" y="2"/>
                    <a:pt x="379" y="2"/>
                    <a:pt x="379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28" y="5"/>
                    <a:pt x="328" y="5"/>
                    <a:pt x="328" y="5"/>
                  </a:cubicBezTo>
                  <a:cubicBezTo>
                    <a:pt x="328" y="7"/>
                    <a:pt x="328" y="7"/>
                    <a:pt x="328" y="7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8" y="4"/>
                    <a:pt x="378" y="4"/>
                    <a:pt x="378" y="4"/>
                  </a:cubicBezTo>
                  <a:cubicBezTo>
                    <a:pt x="392" y="3"/>
                    <a:pt x="392" y="3"/>
                    <a:pt x="392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2"/>
                    <a:pt x="394" y="2"/>
                    <a:pt x="394" y="2"/>
                  </a:cubicBezTo>
                  <a:cubicBezTo>
                    <a:pt x="393" y="1"/>
                    <a:pt x="393" y="1"/>
                    <a:pt x="393" y="1"/>
                  </a:cubicBezTo>
                  <a:moveTo>
                    <a:pt x="414" y="0"/>
                  </a:moveTo>
                  <a:cubicBezTo>
                    <a:pt x="414" y="0"/>
                    <a:pt x="414" y="0"/>
                    <a:pt x="414" y="0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414" y="2"/>
                    <a:pt x="414" y="2"/>
                    <a:pt x="414" y="2"/>
                  </a:cubicBezTo>
                  <a:cubicBezTo>
                    <a:pt x="422" y="7"/>
                    <a:pt x="422" y="7"/>
                    <a:pt x="422" y="7"/>
                  </a:cubicBezTo>
                  <a:cubicBezTo>
                    <a:pt x="425" y="7"/>
                    <a:pt x="425" y="7"/>
                    <a:pt x="425" y="7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14" y="0"/>
                    <a:pt x="414" y="0"/>
                    <a:pt x="4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1" name="Freeform 21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close/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close/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close/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close/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close/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close/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close/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close/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close/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close/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close/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close/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close/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close/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close/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close/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close/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close/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close/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close/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close/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close/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close/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close/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close/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close/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close/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close/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close/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close/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close/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2" name="Freeform 22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3" name="Freeform 23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close/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close/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close/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close/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close/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close/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close/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close/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close/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close/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close/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close/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close/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close/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close/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close/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close/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close/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close/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close/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4" name="Freeform 24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5" name="Freeform 25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close/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close/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close/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close/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close/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close/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close/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close/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close/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close/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close/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close/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close/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close/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close/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6" name="Freeform 26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7" name="Freeform 27"/>
            <p:cNvSpPr>
              <a:spLocks noEditPoints="1"/>
            </p:cNvSpPr>
            <p:nvPr/>
          </p:nvSpPr>
          <p:spPr bwMode="auto">
            <a:xfrm>
              <a:off x="10314901" y="2812046"/>
              <a:ext cx="372127" cy="1188922"/>
            </a:xfrm>
            <a:custGeom>
              <a:avLst/>
              <a:gdLst>
                <a:gd name="T0" fmla="*/ 29 w 88"/>
                <a:gd name="T1" fmla="*/ 308 h 308"/>
                <a:gd name="T2" fmla="*/ 23 w 88"/>
                <a:gd name="T3" fmla="*/ 293 h 308"/>
                <a:gd name="T4" fmla="*/ 26 w 88"/>
                <a:gd name="T5" fmla="*/ 308 h 308"/>
                <a:gd name="T6" fmla="*/ 37 w 88"/>
                <a:gd name="T7" fmla="*/ 258 h 308"/>
                <a:gd name="T8" fmla="*/ 38 w 88"/>
                <a:gd name="T9" fmla="*/ 260 h 308"/>
                <a:gd name="T10" fmla="*/ 20 w 88"/>
                <a:gd name="T11" fmla="*/ 256 h 308"/>
                <a:gd name="T12" fmla="*/ 22 w 88"/>
                <a:gd name="T13" fmla="*/ 255 h 308"/>
                <a:gd name="T14" fmla="*/ 38 w 88"/>
                <a:gd name="T15" fmla="*/ 252 h 308"/>
                <a:gd name="T16" fmla="*/ 39 w 88"/>
                <a:gd name="T17" fmla="*/ 257 h 308"/>
                <a:gd name="T18" fmla="*/ 41 w 88"/>
                <a:gd name="T19" fmla="*/ 245 h 308"/>
                <a:gd name="T20" fmla="*/ 20 w 88"/>
                <a:gd name="T21" fmla="*/ 253 h 308"/>
                <a:gd name="T22" fmla="*/ 21 w 88"/>
                <a:gd name="T23" fmla="*/ 253 h 308"/>
                <a:gd name="T24" fmla="*/ 20 w 88"/>
                <a:gd name="T25" fmla="*/ 237 h 308"/>
                <a:gd name="T26" fmla="*/ 20 w 88"/>
                <a:gd name="T27" fmla="*/ 237 h 308"/>
                <a:gd name="T28" fmla="*/ 42 w 88"/>
                <a:gd name="T29" fmla="*/ 242 h 308"/>
                <a:gd name="T30" fmla="*/ 16 w 88"/>
                <a:gd name="T31" fmla="*/ 211 h 308"/>
                <a:gd name="T32" fmla="*/ 18 w 88"/>
                <a:gd name="T33" fmla="*/ 236 h 308"/>
                <a:gd name="T34" fmla="*/ 16 w 88"/>
                <a:gd name="T35" fmla="*/ 211 h 308"/>
                <a:gd name="T36" fmla="*/ 46 w 88"/>
                <a:gd name="T37" fmla="*/ 209 h 308"/>
                <a:gd name="T38" fmla="*/ 46 w 88"/>
                <a:gd name="T39" fmla="*/ 211 h 308"/>
                <a:gd name="T40" fmla="*/ 47 w 88"/>
                <a:gd name="T41" fmla="*/ 214 h 308"/>
                <a:gd name="T42" fmla="*/ 49 w 88"/>
                <a:gd name="T43" fmla="*/ 203 h 308"/>
                <a:gd name="T44" fmla="*/ 65 w 88"/>
                <a:gd name="T45" fmla="*/ 111 h 308"/>
                <a:gd name="T46" fmla="*/ 50 w 88"/>
                <a:gd name="T47" fmla="*/ 199 h 308"/>
                <a:gd name="T48" fmla="*/ 67 w 88"/>
                <a:gd name="T49" fmla="*/ 112 h 308"/>
                <a:gd name="T50" fmla="*/ 7 w 88"/>
                <a:gd name="T51" fmla="*/ 87 h 308"/>
                <a:gd name="T52" fmla="*/ 8 w 88"/>
                <a:gd name="T53" fmla="*/ 101 h 308"/>
                <a:gd name="T54" fmla="*/ 8 w 88"/>
                <a:gd name="T55" fmla="*/ 108 h 308"/>
                <a:gd name="T56" fmla="*/ 12 w 88"/>
                <a:gd name="T57" fmla="*/ 151 h 308"/>
                <a:gd name="T58" fmla="*/ 13 w 88"/>
                <a:gd name="T59" fmla="*/ 163 h 308"/>
                <a:gd name="T60" fmla="*/ 14 w 88"/>
                <a:gd name="T61" fmla="*/ 160 h 308"/>
                <a:gd name="T62" fmla="*/ 13 w 88"/>
                <a:gd name="T63" fmla="*/ 142 h 308"/>
                <a:gd name="T64" fmla="*/ 10 w 88"/>
                <a:gd name="T65" fmla="*/ 105 h 308"/>
                <a:gd name="T66" fmla="*/ 9 w 88"/>
                <a:gd name="T67" fmla="*/ 90 h 308"/>
                <a:gd name="T68" fmla="*/ 8 w 88"/>
                <a:gd name="T69" fmla="*/ 85 h 308"/>
                <a:gd name="T70" fmla="*/ 0 w 88"/>
                <a:gd name="T71" fmla="*/ 0 h 308"/>
                <a:gd name="T72" fmla="*/ 5 w 88"/>
                <a:gd name="T73" fmla="*/ 45 h 308"/>
                <a:gd name="T74" fmla="*/ 76 w 88"/>
                <a:gd name="T75" fmla="*/ 4 h 308"/>
                <a:gd name="T76" fmla="*/ 78 w 88"/>
                <a:gd name="T77" fmla="*/ 46 h 308"/>
                <a:gd name="T78" fmla="*/ 67 w 88"/>
                <a:gd name="T79" fmla="*/ 110 h 308"/>
                <a:gd name="T80" fmla="*/ 88 w 88"/>
                <a:gd name="T81" fmla="*/ 4 h 308"/>
                <a:gd name="T82" fmla="*/ 76 w 88"/>
                <a:gd name="T83" fmla="*/ 2 h 308"/>
                <a:gd name="T84" fmla="*/ 0 w 88"/>
                <a:gd name="T8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308">
                  <a:moveTo>
                    <a:pt x="29" y="297"/>
                  </a:moveTo>
                  <a:cubicBezTo>
                    <a:pt x="27" y="308"/>
                    <a:pt x="27" y="308"/>
                    <a:pt x="27" y="308"/>
                  </a:cubicBezTo>
                  <a:cubicBezTo>
                    <a:pt x="28" y="308"/>
                    <a:pt x="28" y="308"/>
                    <a:pt x="29" y="308"/>
                  </a:cubicBezTo>
                  <a:cubicBezTo>
                    <a:pt x="31" y="297"/>
                    <a:pt x="31" y="297"/>
                    <a:pt x="31" y="297"/>
                  </a:cubicBezTo>
                  <a:cubicBezTo>
                    <a:pt x="29" y="297"/>
                    <a:pt x="29" y="297"/>
                    <a:pt x="29" y="297"/>
                  </a:cubicBezTo>
                  <a:moveTo>
                    <a:pt x="23" y="293"/>
                  </a:moveTo>
                  <a:cubicBezTo>
                    <a:pt x="24" y="308"/>
                    <a:pt x="24" y="308"/>
                    <a:pt x="24" y="308"/>
                  </a:cubicBezTo>
                  <a:cubicBezTo>
                    <a:pt x="24" y="308"/>
                    <a:pt x="25" y="308"/>
                    <a:pt x="25" y="308"/>
                  </a:cubicBezTo>
                  <a:cubicBezTo>
                    <a:pt x="25" y="308"/>
                    <a:pt x="26" y="308"/>
                    <a:pt x="26" y="308"/>
                  </a:cubicBezTo>
                  <a:cubicBezTo>
                    <a:pt x="25" y="294"/>
                    <a:pt x="25" y="294"/>
                    <a:pt x="25" y="294"/>
                  </a:cubicBezTo>
                  <a:cubicBezTo>
                    <a:pt x="23" y="293"/>
                    <a:pt x="23" y="293"/>
                    <a:pt x="23" y="293"/>
                  </a:cubicBezTo>
                  <a:moveTo>
                    <a:pt x="37" y="258"/>
                  </a:moveTo>
                  <a:cubicBezTo>
                    <a:pt x="30" y="295"/>
                    <a:pt x="30" y="295"/>
                    <a:pt x="30" y="295"/>
                  </a:cubicBezTo>
                  <a:cubicBezTo>
                    <a:pt x="31" y="296"/>
                    <a:pt x="31" y="296"/>
                    <a:pt x="31" y="296"/>
                  </a:cubicBezTo>
                  <a:cubicBezTo>
                    <a:pt x="38" y="260"/>
                    <a:pt x="38" y="260"/>
                    <a:pt x="38" y="260"/>
                  </a:cubicBezTo>
                  <a:cubicBezTo>
                    <a:pt x="37" y="258"/>
                    <a:pt x="37" y="258"/>
                    <a:pt x="37" y="258"/>
                  </a:cubicBezTo>
                  <a:moveTo>
                    <a:pt x="22" y="255"/>
                  </a:moveTo>
                  <a:cubicBezTo>
                    <a:pt x="20" y="256"/>
                    <a:pt x="20" y="256"/>
                    <a:pt x="20" y="256"/>
                  </a:cubicBezTo>
                  <a:cubicBezTo>
                    <a:pt x="23" y="291"/>
                    <a:pt x="23" y="291"/>
                    <a:pt x="23" y="291"/>
                  </a:cubicBezTo>
                  <a:cubicBezTo>
                    <a:pt x="24" y="292"/>
                    <a:pt x="24" y="292"/>
                    <a:pt x="24" y="292"/>
                  </a:cubicBezTo>
                  <a:cubicBezTo>
                    <a:pt x="22" y="255"/>
                    <a:pt x="22" y="255"/>
                    <a:pt x="22" y="255"/>
                  </a:cubicBezTo>
                  <a:moveTo>
                    <a:pt x="41" y="245"/>
                  </a:moveTo>
                  <a:cubicBezTo>
                    <a:pt x="39" y="246"/>
                    <a:pt x="39" y="246"/>
                    <a:pt x="39" y="246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8" y="254"/>
                    <a:pt x="38" y="254"/>
                    <a:pt x="38" y="254"/>
                  </a:cubicBezTo>
                  <a:cubicBezTo>
                    <a:pt x="37" y="256"/>
                    <a:pt x="37" y="256"/>
                    <a:pt x="37" y="256"/>
                  </a:cubicBezTo>
                  <a:cubicBezTo>
                    <a:pt x="39" y="257"/>
                    <a:pt x="39" y="257"/>
                    <a:pt x="39" y="257"/>
                  </a:cubicBezTo>
                  <a:cubicBezTo>
                    <a:pt x="39" y="253"/>
                    <a:pt x="39" y="253"/>
                    <a:pt x="39" y="253"/>
                  </a:cubicBezTo>
                  <a:cubicBezTo>
                    <a:pt x="40" y="252"/>
                    <a:pt x="40" y="252"/>
                    <a:pt x="40" y="252"/>
                  </a:cubicBezTo>
                  <a:cubicBezTo>
                    <a:pt x="41" y="245"/>
                    <a:pt x="41" y="245"/>
                    <a:pt x="41" y="245"/>
                  </a:cubicBezTo>
                  <a:moveTo>
                    <a:pt x="19" y="239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20" y="253"/>
                    <a:pt x="20" y="253"/>
                    <a:pt x="20" y="253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21" y="254"/>
                    <a:pt x="21" y="254"/>
                    <a:pt x="21" y="254"/>
                  </a:cubicBezTo>
                  <a:cubicBezTo>
                    <a:pt x="21" y="253"/>
                    <a:pt x="21" y="253"/>
                    <a:pt x="21" y="253"/>
                  </a:cubicBezTo>
                  <a:cubicBezTo>
                    <a:pt x="20" y="241"/>
                    <a:pt x="20" y="241"/>
                    <a:pt x="20" y="241"/>
                  </a:cubicBezTo>
                  <a:cubicBezTo>
                    <a:pt x="19" y="239"/>
                    <a:pt x="19" y="239"/>
                    <a:pt x="19" y="239"/>
                  </a:cubicBezTo>
                  <a:moveTo>
                    <a:pt x="20" y="237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20" y="238"/>
                    <a:pt x="20" y="238"/>
                    <a:pt x="20" y="238"/>
                  </a:cubicBezTo>
                  <a:cubicBezTo>
                    <a:pt x="20" y="237"/>
                    <a:pt x="20" y="237"/>
                    <a:pt x="20" y="237"/>
                  </a:cubicBezTo>
                  <a:moveTo>
                    <a:pt x="43" y="224"/>
                  </a:moveTo>
                  <a:cubicBezTo>
                    <a:pt x="40" y="244"/>
                    <a:pt x="40" y="244"/>
                    <a:pt x="40" y="244"/>
                  </a:cubicBezTo>
                  <a:cubicBezTo>
                    <a:pt x="42" y="242"/>
                    <a:pt x="42" y="242"/>
                    <a:pt x="42" y="242"/>
                  </a:cubicBezTo>
                  <a:cubicBezTo>
                    <a:pt x="45" y="225"/>
                    <a:pt x="45" y="225"/>
                    <a:pt x="45" y="225"/>
                  </a:cubicBezTo>
                  <a:cubicBezTo>
                    <a:pt x="43" y="224"/>
                    <a:pt x="43" y="224"/>
                    <a:pt x="43" y="224"/>
                  </a:cubicBezTo>
                  <a:moveTo>
                    <a:pt x="16" y="211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20" y="234"/>
                    <a:pt x="20" y="234"/>
                    <a:pt x="20" y="234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6" y="211"/>
                    <a:pt x="16" y="211"/>
                    <a:pt x="16" y="211"/>
                  </a:cubicBezTo>
                  <a:moveTo>
                    <a:pt x="48" y="199"/>
                  </a:moveTo>
                  <a:cubicBezTo>
                    <a:pt x="48" y="200"/>
                    <a:pt x="48" y="200"/>
                    <a:pt x="48" y="200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4" y="222"/>
                    <a:pt x="44" y="222"/>
                    <a:pt x="44" y="222"/>
                  </a:cubicBezTo>
                  <a:cubicBezTo>
                    <a:pt x="45" y="223"/>
                    <a:pt x="45" y="223"/>
                    <a:pt x="45" y="223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8" y="211"/>
                    <a:pt x="48" y="211"/>
                    <a:pt x="48" y="211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9" y="203"/>
                    <a:pt x="49" y="203"/>
                    <a:pt x="49" y="203"/>
                  </a:cubicBezTo>
                  <a:cubicBezTo>
                    <a:pt x="50" y="201"/>
                    <a:pt x="50" y="201"/>
                    <a:pt x="50" y="201"/>
                  </a:cubicBezTo>
                  <a:cubicBezTo>
                    <a:pt x="48" y="199"/>
                    <a:pt x="48" y="199"/>
                    <a:pt x="48" y="199"/>
                  </a:cubicBezTo>
                  <a:moveTo>
                    <a:pt x="65" y="111"/>
                  </a:moveTo>
                  <a:cubicBezTo>
                    <a:pt x="64" y="117"/>
                    <a:pt x="64" y="117"/>
                    <a:pt x="64" y="117"/>
                  </a:cubicBezTo>
                  <a:cubicBezTo>
                    <a:pt x="49" y="197"/>
                    <a:pt x="49" y="197"/>
                    <a:pt x="49" y="197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5" y="111"/>
                    <a:pt x="65" y="111"/>
                    <a:pt x="65" y="111"/>
                  </a:cubicBezTo>
                  <a:moveTo>
                    <a:pt x="4" y="46"/>
                  </a:moveTo>
                  <a:cubicBezTo>
                    <a:pt x="7" y="87"/>
                    <a:pt x="7" y="87"/>
                    <a:pt x="7" y="8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8" y="210"/>
                    <a:pt x="18" y="210"/>
                    <a:pt x="18" y="21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6"/>
                    <a:pt x="4" y="46"/>
                    <a:pt x="4" y="46"/>
                  </a:cubicBezTo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8" name="Freeform 28"/>
            <p:cNvSpPr>
              <a:spLocks noEditPoints="1"/>
            </p:cNvSpPr>
            <p:nvPr/>
          </p:nvSpPr>
          <p:spPr bwMode="auto">
            <a:xfrm>
              <a:off x="9908781" y="2862466"/>
              <a:ext cx="1010828" cy="1185668"/>
            </a:xfrm>
            <a:custGeom>
              <a:avLst/>
              <a:gdLst>
                <a:gd name="T0" fmla="*/ 98 w 239"/>
                <a:gd name="T1" fmla="*/ 253 h 307"/>
                <a:gd name="T2" fmla="*/ 117 w 239"/>
                <a:gd name="T3" fmla="*/ 241 h 307"/>
                <a:gd name="T4" fmla="*/ 101 w 239"/>
                <a:gd name="T5" fmla="*/ 252 h 307"/>
                <a:gd name="T6" fmla="*/ 123 w 239"/>
                <a:gd name="T7" fmla="*/ 239 h 307"/>
                <a:gd name="T8" fmla="*/ 157 w 239"/>
                <a:gd name="T9" fmla="*/ 219 h 307"/>
                <a:gd name="T10" fmla="*/ 126 w 239"/>
                <a:gd name="T11" fmla="*/ 236 h 307"/>
                <a:gd name="T12" fmla="*/ 156 w 239"/>
                <a:gd name="T13" fmla="*/ 222 h 307"/>
                <a:gd name="T14" fmla="*/ 165 w 239"/>
                <a:gd name="T15" fmla="*/ 214 h 307"/>
                <a:gd name="T16" fmla="*/ 161 w 239"/>
                <a:gd name="T17" fmla="*/ 219 h 307"/>
                <a:gd name="T18" fmla="*/ 165 w 239"/>
                <a:gd name="T19" fmla="*/ 214 h 307"/>
                <a:gd name="T20" fmla="*/ 167 w 239"/>
                <a:gd name="T21" fmla="*/ 213 h 307"/>
                <a:gd name="T22" fmla="*/ 197 w 239"/>
                <a:gd name="T23" fmla="*/ 199 h 307"/>
                <a:gd name="T24" fmla="*/ 200 w 239"/>
                <a:gd name="T25" fmla="*/ 198 h 307"/>
                <a:gd name="T26" fmla="*/ 21 w 239"/>
                <a:gd name="T27" fmla="*/ 199 h 307"/>
                <a:gd name="T28" fmla="*/ 12 w 239"/>
                <a:gd name="T29" fmla="*/ 246 h 307"/>
                <a:gd name="T30" fmla="*/ 3 w 239"/>
                <a:gd name="T31" fmla="*/ 305 h 307"/>
                <a:gd name="T32" fmla="*/ 13 w 239"/>
                <a:gd name="T33" fmla="*/ 248 h 307"/>
                <a:gd name="T34" fmla="*/ 22 w 239"/>
                <a:gd name="T35" fmla="*/ 201 h 307"/>
                <a:gd name="T36" fmla="*/ 24 w 239"/>
                <a:gd name="T37" fmla="*/ 181 h 307"/>
                <a:gd name="T38" fmla="*/ 24 w 239"/>
                <a:gd name="T39" fmla="*/ 181 h 307"/>
                <a:gd name="T40" fmla="*/ 227 w 239"/>
                <a:gd name="T41" fmla="*/ 182 h 307"/>
                <a:gd name="T42" fmla="*/ 26 w 239"/>
                <a:gd name="T43" fmla="*/ 181 h 307"/>
                <a:gd name="T44" fmla="*/ 234 w 239"/>
                <a:gd name="T45" fmla="*/ 179 h 307"/>
                <a:gd name="T46" fmla="*/ 236 w 239"/>
                <a:gd name="T47" fmla="*/ 176 h 307"/>
                <a:gd name="T48" fmla="*/ 239 w 239"/>
                <a:gd name="T49" fmla="*/ 176 h 307"/>
                <a:gd name="T50" fmla="*/ 28 w 239"/>
                <a:gd name="T51" fmla="*/ 162 h 307"/>
                <a:gd name="T52" fmla="*/ 25 w 239"/>
                <a:gd name="T53" fmla="*/ 176 h 307"/>
                <a:gd name="T54" fmla="*/ 28 w 239"/>
                <a:gd name="T55" fmla="*/ 170 h 307"/>
                <a:gd name="T56" fmla="*/ 29 w 239"/>
                <a:gd name="T57" fmla="*/ 157 h 307"/>
                <a:gd name="T58" fmla="*/ 235 w 239"/>
                <a:gd name="T59" fmla="*/ 172 h 307"/>
                <a:gd name="T60" fmla="*/ 51 w 239"/>
                <a:gd name="T61" fmla="*/ 44 h 307"/>
                <a:gd name="T62" fmla="*/ 43 w 239"/>
                <a:gd name="T63" fmla="*/ 85 h 307"/>
                <a:gd name="T64" fmla="*/ 34 w 239"/>
                <a:gd name="T65" fmla="*/ 132 h 307"/>
                <a:gd name="T66" fmla="*/ 35 w 239"/>
                <a:gd name="T67" fmla="*/ 133 h 307"/>
                <a:gd name="T68" fmla="*/ 44 w 239"/>
                <a:gd name="T69" fmla="*/ 90 h 307"/>
                <a:gd name="T70" fmla="*/ 52 w 239"/>
                <a:gd name="T71" fmla="*/ 49 h 307"/>
                <a:gd name="T72" fmla="*/ 55 w 239"/>
                <a:gd name="T73" fmla="*/ 32 h 307"/>
                <a:gd name="T74" fmla="*/ 55 w 239"/>
                <a:gd name="T75" fmla="*/ 32 h 307"/>
                <a:gd name="T76" fmla="*/ 101 w 239"/>
                <a:gd name="T77" fmla="*/ 35 h 307"/>
                <a:gd name="T78" fmla="*/ 134 w 239"/>
                <a:gd name="T79" fmla="*/ 69 h 307"/>
                <a:gd name="T80" fmla="*/ 161 w 239"/>
                <a:gd name="T81" fmla="*/ 98 h 307"/>
                <a:gd name="T82" fmla="*/ 216 w 239"/>
                <a:gd name="T83" fmla="*/ 155 h 307"/>
                <a:gd name="T84" fmla="*/ 163 w 239"/>
                <a:gd name="T85" fmla="*/ 97 h 307"/>
                <a:gd name="T86" fmla="*/ 141 w 239"/>
                <a:gd name="T87" fmla="*/ 73 h 307"/>
                <a:gd name="T88" fmla="*/ 126 w 239"/>
                <a:gd name="T89" fmla="*/ 59 h 307"/>
                <a:gd name="T90" fmla="*/ 83 w 239"/>
                <a:gd name="T91" fmla="*/ 13 h 307"/>
                <a:gd name="T92" fmla="*/ 83 w 239"/>
                <a:gd name="T93" fmla="*/ 13 h 307"/>
                <a:gd name="T94" fmla="*/ 59 w 239"/>
                <a:gd name="T95" fmla="*/ 10 h 307"/>
                <a:gd name="T96" fmla="*/ 60 w 239"/>
                <a:gd name="T97" fmla="*/ 8 h 307"/>
                <a:gd name="T98" fmla="*/ 69 w 239"/>
                <a:gd name="T99" fmla="*/ 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307">
                  <a:moveTo>
                    <a:pt x="100" y="250"/>
                  </a:moveTo>
                  <a:cubicBezTo>
                    <a:pt x="30" y="288"/>
                    <a:pt x="30" y="288"/>
                    <a:pt x="30" y="288"/>
                  </a:cubicBezTo>
                  <a:cubicBezTo>
                    <a:pt x="29" y="291"/>
                    <a:pt x="29" y="291"/>
                    <a:pt x="29" y="291"/>
                  </a:cubicBezTo>
                  <a:cubicBezTo>
                    <a:pt x="98" y="253"/>
                    <a:pt x="98" y="253"/>
                    <a:pt x="98" y="253"/>
                  </a:cubicBezTo>
                  <a:cubicBezTo>
                    <a:pt x="100" y="250"/>
                    <a:pt x="100" y="250"/>
                    <a:pt x="100" y="250"/>
                  </a:cubicBezTo>
                  <a:moveTo>
                    <a:pt x="125" y="237"/>
                  </a:moveTo>
                  <a:cubicBezTo>
                    <a:pt x="119" y="240"/>
                    <a:pt x="119" y="240"/>
                    <a:pt x="119" y="240"/>
                  </a:cubicBezTo>
                  <a:cubicBezTo>
                    <a:pt x="117" y="241"/>
                    <a:pt x="117" y="241"/>
                    <a:pt x="117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15" y="242"/>
                    <a:pt x="115" y="242"/>
                    <a:pt x="115" y="242"/>
                  </a:cubicBezTo>
                  <a:cubicBezTo>
                    <a:pt x="102" y="249"/>
                    <a:pt x="102" y="249"/>
                    <a:pt x="102" y="249"/>
                  </a:cubicBezTo>
                  <a:cubicBezTo>
                    <a:pt x="101" y="252"/>
                    <a:pt x="101" y="252"/>
                    <a:pt x="101" y="252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8" y="242"/>
                    <a:pt x="118" y="242"/>
                    <a:pt x="118" y="242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6" y="238"/>
                    <a:pt x="126" y="238"/>
                    <a:pt x="126" y="238"/>
                  </a:cubicBezTo>
                  <a:cubicBezTo>
                    <a:pt x="125" y="237"/>
                    <a:pt x="125" y="237"/>
                    <a:pt x="125" y="237"/>
                  </a:cubicBezTo>
                  <a:moveTo>
                    <a:pt x="157" y="219"/>
                  </a:moveTo>
                  <a:cubicBezTo>
                    <a:pt x="157" y="219"/>
                    <a:pt x="157" y="219"/>
                    <a:pt x="157" y="219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38" y="229"/>
                    <a:pt x="138" y="229"/>
                    <a:pt x="138" y="229"/>
                  </a:cubicBezTo>
                  <a:cubicBezTo>
                    <a:pt x="136" y="231"/>
                    <a:pt x="136" y="231"/>
                    <a:pt x="136" y="231"/>
                  </a:cubicBezTo>
                  <a:cubicBezTo>
                    <a:pt x="126" y="236"/>
                    <a:pt x="126" y="236"/>
                    <a:pt x="126" y="236"/>
                  </a:cubicBezTo>
                  <a:cubicBezTo>
                    <a:pt x="128" y="237"/>
                    <a:pt x="128" y="237"/>
                    <a:pt x="128" y="237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56" y="222"/>
                    <a:pt x="156" y="222"/>
                    <a:pt x="156" y="222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9" y="220"/>
                    <a:pt x="159" y="220"/>
                    <a:pt x="159" y="220"/>
                  </a:cubicBezTo>
                  <a:cubicBezTo>
                    <a:pt x="157" y="219"/>
                    <a:pt x="157" y="219"/>
                    <a:pt x="157" y="219"/>
                  </a:cubicBezTo>
                  <a:moveTo>
                    <a:pt x="165" y="214"/>
                  </a:moveTo>
                  <a:cubicBezTo>
                    <a:pt x="163" y="216"/>
                    <a:pt x="163" y="216"/>
                    <a:pt x="163" y="216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161" y="219"/>
                    <a:pt x="161" y="219"/>
                    <a:pt x="161" y="219"/>
                  </a:cubicBezTo>
                  <a:cubicBezTo>
                    <a:pt x="162" y="218"/>
                    <a:pt x="162" y="218"/>
                    <a:pt x="162" y="218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7" y="216"/>
                    <a:pt x="167" y="216"/>
                    <a:pt x="167" y="216"/>
                  </a:cubicBezTo>
                  <a:cubicBezTo>
                    <a:pt x="165" y="214"/>
                    <a:pt x="165" y="214"/>
                    <a:pt x="165" y="214"/>
                  </a:cubicBezTo>
                  <a:moveTo>
                    <a:pt x="198" y="196"/>
                  </a:moveTo>
                  <a:cubicBezTo>
                    <a:pt x="189" y="202"/>
                    <a:pt x="189" y="202"/>
                    <a:pt x="189" y="20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67" y="213"/>
                    <a:pt x="167" y="213"/>
                    <a:pt x="167" y="213"/>
                  </a:cubicBezTo>
                  <a:cubicBezTo>
                    <a:pt x="168" y="215"/>
                    <a:pt x="168" y="215"/>
                    <a:pt x="168" y="215"/>
                  </a:cubicBezTo>
                  <a:cubicBezTo>
                    <a:pt x="187" y="204"/>
                    <a:pt x="187" y="204"/>
                    <a:pt x="187" y="204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8" y="196"/>
                    <a:pt x="198" y="196"/>
                    <a:pt x="198" y="196"/>
                  </a:cubicBezTo>
                  <a:moveTo>
                    <a:pt x="204" y="193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0" y="198"/>
                    <a:pt x="200" y="198"/>
                    <a:pt x="200" y="198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3"/>
                    <a:pt x="204" y="193"/>
                    <a:pt x="204" y="193"/>
                  </a:cubicBezTo>
                  <a:moveTo>
                    <a:pt x="22" y="192"/>
                  </a:moveTo>
                  <a:cubicBezTo>
                    <a:pt x="21" y="199"/>
                    <a:pt x="21" y="199"/>
                    <a:pt x="21" y="199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20" y="204"/>
                    <a:pt x="20" y="204"/>
                    <a:pt x="20" y="204"/>
                  </a:cubicBezTo>
                  <a:cubicBezTo>
                    <a:pt x="19" y="206"/>
                    <a:pt x="19" y="206"/>
                    <a:pt x="19" y="20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1" y="248"/>
                    <a:pt x="11" y="248"/>
                    <a:pt x="11" y="248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27" y="292"/>
                    <a:pt x="27" y="292"/>
                    <a:pt x="27" y="292"/>
                  </a:cubicBezTo>
                  <a:cubicBezTo>
                    <a:pt x="28" y="290"/>
                    <a:pt x="28" y="290"/>
                    <a:pt x="28" y="290"/>
                  </a:cubicBezTo>
                  <a:cubicBezTo>
                    <a:pt x="2" y="303"/>
                    <a:pt x="2" y="303"/>
                    <a:pt x="2" y="303"/>
                  </a:cubicBezTo>
                  <a:cubicBezTo>
                    <a:pt x="13" y="248"/>
                    <a:pt x="13" y="248"/>
                    <a:pt x="13" y="248"/>
                  </a:cubicBezTo>
                  <a:cubicBezTo>
                    <a:pt x="14" y="246"/>
                    <a:pt x="14" y="246"/>
                    <a:pt x="14" y="246"/>
                  </a:cubicBezTo>
                  <a:cubicBezTo>
                    <a:pt x="21" y="207"/>
                    <a:pt x="21" y="207"/>
                    <a:pt x="21" y="207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5"/>
                    <a:pt x="23" y="195"/>
                    <a:pt x="23" y="195"/>
                  </a:cubicBezTo>
                  <a:cubicBezTo>
                    <a:pt x="22" y="192"/>
                    <a:pt x="22" y="192"/>
                    <a:pt x="22" y="192"/>
                  </a:cubicBezTo>
                  <a:moveTo>
                    <a:pt x="24" y="181"/>
                  </a:moveTo>
                  <a:cubicBezTo>
                    <a:pt x="23" y="188"/>
                    <a:pt x="23" y="188"/>
                    <a:pt x="23" y="188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4" y="181"/>
                    <a:pt x="24" y="181"/>
                    <a:pt x="24" y="181"/>
                  </a:cubicBezTo>
                  <a:moveTo>
                    <a:pt x="230" y="179"/>
                  </a:moveTo>
                  <a:cubicBezTo>
                    <a:pt x="206" y="192"/>
                    <a:pt x="206" y="192"/>
                    <a:pt x="206" y="192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27" y="182"/>
                    <a:pt x="227" y="182"/>
                    <a:pt x="227" y="182"/>
                  </a:cubicBezTo>
                  <a:cubicBezTo>
                    <a:pt x="230" y="179"/>
                    <a:pt x="230" y="179"/>
                    <a:pt x="230" y="179"/>
                  </a:cubicBezTo>
                  <a:moveTo>
                    <a:pt x="27" y="178"/>
                  </a:moveTo>
                  <a:cubicBezTo>
                    <a:pt x="26" y="178"/>
                    <a:pt x="26" y="178"/>
                    <a:pt x="26" y="178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78"/>
                    <a:pt x="27" y="178"/>
                    <a:pt x="27" y="178"/>
                  </a:cubicBezTo>
                  <a:moveTo>
                    <a:pt x="233" y="178"/>
                  </a:moveTo>
                  <a:cubicBezTo>
                    <a:pt x="231" y="180"/>
                    <a:pt x="231" y="180"/>
                    <a:pt x="231" y="180"/>
                  </a:cubicBezTo>
                  <a:cubicBezTo>
                    <a:pt x="234" y="179"/>
                    <a:pt x="234" y="179"/>
                    <a:pt x="234" y="179"/>
                  </a:cubicBezTo>
                  <a:cubicBezTo>
                    <a:pt x="233" y="178"/>
                    <a:pt x="233" y="178"/>
                    <a:pt x="233" y="178"/>
                  </a:cubicBezTo>
                  <a:moveTo>
                    <a:pt x="236" y="174"/>
                  </a:moveTo>
                  <a:cubicBezTo>
                    <a:pt x="235" y="175"/>
                    <a:pt x="235" y="175"/>
                    <a:pt x="235" y="175"/>
                  </a:cubicBezTo>
                  <a:cubicBezTo>
                    <a:pt x="236" y="176"/>
                    <a:pt x="236" y="176"/>
                    <a:pt x="236" y="176"/>
                  </a:cubicBezTo>
                  <a:cubicBezTo>
                    <a:pt x="235" y="176"/>
                    <a:pt x="235" y="176"/>
                    <a:pt x="235" y="176"/>
                  </a:cubicBezTo>
                  <a:cubicBezTo>
                    <a:pt x="236" y="178"/>
                    <a:pt x="236" y="178"/>
                    <a:pt x="236" y="178"/>
                  </a:cubicBezTo>
                  <a:cubicBezTo>
                    <a:pt x="237" y="177"/>
                    <a:pt x="237" y="177"/>
                    <a:pt x="237" y="177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37" y="175"/>
                    <a:pt x="237" y="175"/>
                    <a:pt x="237" y="175"/>
                  </a:cubicBezTo>
                  <a:cubicBezTo>
                    <a:pt x="236" y="174"/>
                    <a:pt x="236" y="174"/>
                    <a:pt x="236" y="174"/>
                  </a:cubicBezTo>
                  <a:moveTo>
                    <a:pt x="29" y="157"/>
                  </a:moveTo>
                  <a:cubicBezTo>
                    <a:pt x="28" y="162"/>
                    <a:pt x="28" y="162"/>
                    <a:pt x="28" y="162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29" y="157"/>
                    <a:pt x="29" y="157"/>
                    <a:pt x="29" y="157"/>
                  </a:cubicBezTo>
                  <a:moveTo>
                    <a:pt x="218" y="155"/>
                  </a:moveTo>
                  <a:cubicBezTo>
                    <a:pt x="217" y="157"/>
                    <a:pt x="217" y="157"/>
                    <a:pt x="217" y="157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5" y="172"/>
                    <a:pt x="235" y="172"/>
                    <a:pt x="235" y="172"/>
                  </a:cubicBezTo>
                  <a:cubicBezTo>
                    <a:pt x="218" y="155"/>
                    <a:pt x="218" y="155"/>
                    <a:pt x="218" y="155"/>
                  </a:cubicBezTo>
                  <a:moveTo>
                    <a:pt x="54" y="37"/>
                  </a:moveTo>
                  <a:cubicBezTo>
                    <a:pt x="52" y="38"/>
                    <a:pt x="52" y="38"/>
                    <a:pt x="52" y="38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4" y="37"/>
                  </a:cubicBezTo>
                  <a:moveTo>
                    <a:pt x="55" y="32"/>
                  </a:moveTo>
                  <a:cubicBezTo>
                    <a:pt x="53" y="34"/>
                    <a:pt x="53" y="34"/>
                    <a:pt x="53" y="34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2"/>
                    <a:pt x="55" y="32"/>
                    <a:pt x="55" y="32"/>
                  </a:cubicBezTo>
                  <a:moveTo>
                    <a:pt x="89" y="20"/>
                  </a:moveTo>
                  <a:cubicBezTo>
                    <a:pt x="89" y="22"/>
                    <a:pt x="89" y="22"/>
                    <a:pt x="89" y="22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1" y="77"/>
                    <a:pt x="141" y="77"/>
                    <a:pt x="141" y="77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3" y="99"/>
                    <a:pt x="163" y="99"/>
                    <a:pt x="163" y="99"/>
                  </a:cubicBezTo>
                  <a:cubicBezTo>
                    <a:pt x="180" y="118"/>
                    <a:pt x="180" y="118"/>
                    <a:pt x="180" y="118"/>
                  </a:cubicBezTo>
                  <a:cubicBezTo>
                    <a:pt x="182" y="120"/>
                    <a:pt x="182" y="120"/>
                    <a:pt x="182" y="120"/>
                  </a:cubicBezTo>
                  <a:cubicBezTo>
                    <a:pt x="216" y="155"/>
                    <a:pt x="216" y="155"/>
                    <a:pt x="216" y="155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63" y="97"/>
                    <a:pt x="163" y="97"/>
                    <a:pt x="163" y="97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41" y="73"/>
                    <a:pt x="141" y="73"/>
                    <a:pt x="141" y="73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89" y="20"/>
                    <a:pt x="89" y="20"/>
                    <a:pt x="89" y="20"/>
                  </a:cubicBezTo>
                  <a:moveTo>
                    <a:pt x="83" y="13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3" y="13"/>
                    <a:pt x="83" y="13"/>
                    <a:pt x="83" y="13"/>
                  </a:cubicBezTo>
                  <a:moveTo>
                    <a:pt x="58" y="9"/>
                  </a:moveTo>
                  <a:cubicBezTo>
                    <a:pt x="53" y="31"/>
                    <a:pt x="53" y="31"/>
                    <a:pt x="53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8" y="9"/>
                    <a:pt x="58" y="9"/>
                    <a:pt x="58" y="9"/>
                  </a:cubicBezTo>
                  <a:moveTo>
                    <a:pt x="59" y="3"/>
                  </a:moveTo>
                  <a:cubicBezTo>
                    <a:pt x="58" y="7"/>
                    <a:pt x="58" y="7"/>
                    <a:pt x="58" y="7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3"/>
                    <a:pt x="59" y="3"/>
                    <a:pt x="59" y="3"/>
                  </a:cubicBezTo>
                  <a:moveTo>
                    <a:pt x="70" y="0"/>
                  </a:moveTo>
                  <a:cubicBezTo>
                    <a:pt x="69" y="0"/>
                    <a:pt x="69" y="0"/>
                    <a:pt x="69" y="1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9" name="Freeform 29"/>
            <p:cNvSpPr>
              <a:spLocks noEditPoints="1"/>
            </p:cNvSpPr>
            <p:nvPr/>
          </p:nvSpPr>
          <p:spPr bwMode="auto">
            <a:xfrm>
              <a:off x="8357653" y="2654283"/>
              <a:ext cx="1114594" cy="1605288"/>
            </a:xfrm>
            <a:custGeom>
              <a:avLst/>
              <a:gdLst>
                <a:gd name="T0" fmla="*/ 258 w 263"/>
                <a:gd name="T1" fmla="*/ 415 h 416"/>
                <a:gd name="T2" fmla="*/ 224 w 263"/>
                <a:gd name="T3" fmla="*/ 387 h 416"/>
                <a:gd name="T4" fmla="*/ 262 w 263"/>
                <a:gd name="T5" fmla="*/ 413 h 416"/>
                <a:gd name="T6" fmla="*/ 244 w 263"/>
                <a:gd name="T7" fmla="*/ 360 h 416"/>
                <a:gd name="T8" fmla="*/ 244 w 263"/>
                <a:gd name="T9" fmla="*/ 360 h 416"/>
                <a:gd name="T10" fmla="*/ 196 w 263"/>
                <a:gd name="T11" fmla="*/ 360 h 416"/>
                <a:gd name="T12" fmla="*/ 242 w 263"/>
                <a:gd name="T13" fmla="*/ 359 h 416"/>
                <a:gd name="T14" fmla="*/ 234 w 263"/>
                <a:gd name="T15" fmla="*/ 333 h 416"/>
                <a:gd name="T16" fmla="*/ 238 w 263"/>
                <a:gd name="T17" fmla="*/ 346 h 416"/>
                <a:gd name="T18" fmla="*/ 190 w 263"/>
                <a:gd name="T19" fmla="*/ 358 h 416"/>
                <a:gd name="T20" fmla="*/ 138 w 263"/>
                <a:gd name="T21" fmla="*/ 312 h 416"/>
                <a:gd name="T22" fmla="*/ 139 w 263"/>
                <a:gd name="T23" fmla="*/ 311 h 416"/>
                <a:gd name="T24" fmla="*/ 138 w 263"/>
                <a:gd name="T25" fmla="*/ 309 h 416"/>
                <a:gd name="T26" fmla="*/ 232 w 263"/>
                <a:gd name="T27" fmla="*/ 332 h 416"/>
                <a:gd name="T28" fmla="*/ 217 w 263"/>
                <a:gd name="T29" fmla="*/ 293 h 416"/>
                <a:gd name="T30" fmla="*/ 116 w 263"/>
                <a:gd name="T31" fmla="*/ 290 h 416"/>
                <a:gd name="T32" fmla="*/ 116 w 263"/>
                <a:gd name="T33" fmla="*/ 290 h 416"/>
                <a:gd name="T34" fmla="*/ 114 w 263"/>
                <a:gd name="T35" fmla="*/ 289 h 416"/>
                <a:gd name="T36" fmla="*/ 90 w 263"/>
                <a:gd name="T37" fmla="*/ 269 h 416"/>
                <a:gd name="T38" fmla="*/ 90 w 263"/>
                <a:gd name="T39" fmla="*/ 270 h 416"/>
                <a:gd name="T40" fmla="*/ 82 w 263"/>
                <a:gd name="T41" fmla="*/ 261 h 416"/>
                <a:gd name="T42" fmla="*/ 82 w 263"/>
                <a:gd name="T43" fmla="*/ 261 h 416"/>
                <a:gd name="T44" fmla="*/ 218 w 263"/>
                <a:gd name="T45" fmla="*/ 292 h 416"/>
                <a:gd name="T46" fmla="*/ 204 w 263"/>
                <a:gd name="T47" fmla="*/ 259 h 416"/>
                <a:gd name="T48" fmla="*/ 76 w 263"/>
                <a:gd name="T49" fmla="*/ 257 h 416"/>
                <a:gd name="T50" fmla="*/ 78 w 263"/>
                <a:gd name="T51" fmla="*/ 257 h 416"/>
                <a:gd name="T52" fmla="*/ 78 w 263"/>
                <a:gd name="T53" fmla="*/ 257 h 416"/>
                <a:gd name="T54" fmla="*/ 75 w 263"/>
                <a:gd name="T55" fmla="*/ 255 h 416"/>
                <a:gd name="T56" fmla="*/ 55 w 263"/>
                <a:gd name="T57" fmla="*/ 240 h 416"/>
                <a:gd name="T58" fmla="*/ 29 w 263"/>
                <a:gd name="T59" fmla="*/ 214 h 416"/>
                <a:gd name="T60" fmla="*/ 53 w 263"/>
                <a:gd name="T61" fmla="*/ 238 h 416"/>
                <a:gd name="T62" fmla="*/ 29 w 263"/>
                <a:gd name="T63" fmla="*/ 214 h 416"/>
                <a:gd name="T64" fmla="*/ 27 w 263"/>
                <a:gd name="T65" fmla="*/ 213 h 416"/>
                <a:gd name="T66" fmla="*/ 183 w 263"/>
                <a:gd name="T67" fmla="*/ 202 h 416"/>
                <a:gd name="T68" fmla="*/ 187 w 263"/>
                <a:gd name="T69" fmla="*/ 213 h 416"/>
                <a:gd name="T70" fmla="*/ 204 w 263"/>
                <a:gd name="T71" fmla="*/ 256 h 416"/>
                <a:gd name="T72" fmla="*/ 188 w 263"/>
                <a:gd name="T73" fmla="*/ 212 h 416"/>
                <a:gd name="T74" fmla="*/ 185 w 263"/>
                <a:gd name="T75" fmla="*/ 202 h 416"/>
                <a:gd name="T76" fmla="*/ 22 w 263"/>
                <a:gd name="T77" fmla="*/ 149 h 416"/>
                <a:gd name="T78" fmla="*/ 2 w 263"/>
                <a:gd name="T79" fmla="*/ 188 h 416"/>
                <a:gd name="T80" fmla="*/ 20 w 263"/>
                <a:gd name="T81" fmla="*/ 209 h 416"/>
                <a:gd name="T82" fmla="*/ 5 w 263"/>
                <a:gd name="T83" fmla="*/ 186 h 416"/>
                <a:gd name="T84" fmla="*/ 22 w 263"/>
                <a:gd name="T85" fmla="*/ 149 h 416"/>
                <a:gd name="T86" fmla="*/ 24 w 263"/>
                <a:gd name="T87" fmla="*/ 146 h 416"/>
                <a:gd name="T88" fmla="*/ 29 w 263"/>
                <a:gd name="T89" fmla="*/ 139 h 416"/>
                <a:gd name="T90" fmla="*/ 30 w 263"/>
                <a:gd name="T91" fmla="*/ 137 h 416"/>
                <a:gd name="T92" fmla="*/ 32 w 263"/>
                <a:gd name="T93" fmla="*/ 134 h 416"/>
                <a:gd name="T94" fmla="*/ 157 w 263"/>
                <a:gd name="T95" fmla="*/ 133 h 416"/>
                <a:gd name="T96" fmla="*/ 163 w 263"/>
                <a:gd name="T97" fmla="*/ 151 h 416"/>
                <a:gd name="T98" fmla="*/ 169 w 263"/>
                <a:gd name="T99" fmla="*/ 166 h 416"/>
                <a:gd name="T100" fmla="*/ 176 w 263"/>
                <a:gd name="T101" fmla="*/ 181 h 416"/>
                <a:gd name="T102" fmla="*/ 170 w 263"/>
                <a:gd name="T103" fmla="*/ 164 h 416"/>
                <a:gd name="T104" fmla="*/ 165 w 263"/>
                <a:gd name="T105" fmla="*/ 149 h 416"/>
                <a:gd name="T106" fmla="*/ 53 w 263"/>
                <a:gd name="T107" fmla="*/ 93 h 416"/>
                <a:gd name="T108" fmla="*/ 31 w 263"/>
                <a:gd name="T109" fmla="*/ 131 h 416"/>
                <a:gd name="T110" fmla="*/ 50 w 263"/>
                <a:gd name="T111" fmla="*/ 99 h 416"/>
                <a:gd name="T112" fmla="*/ 142 w 263"/>
                <a:gd name="T113" fmla="*/ 88 h 416"/>
                <a:gd name="T114" fmla="*/ 142 w 263"/>
                <a:gd name="T115" fmla="*/ 88 h 416"/>
                <a:gd name="T116" fmla="*/ 141 w 263"/>
                <a:gd name="T117" fmla="*/ 86 h 416"/>
                <a:gd name="T118" fmla="*/ 52 w 263"/>
                <a:gd name="T119" fmla="*/ 91 h 416"/>
                <a:gd name="T120" fmla="*/ 101 w 263"/>
                <a:gd name="T121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3" h="416">
                  <a:moveTo>
                    <a:pt x="226" y="387"/>
                  </a:moveTo>
                  <a:cubicBezTo>
                    <a:pt x="225" y="388"/>
                    <a:pt x="225" y="388"/>
                    <a:pt x="225" y="388"/>
                  </a:cubicBezTo>
                  <a:cubicBezTo>
                    <a:pt x="257" y="416"/>
                    <a:pt x="257" y="416"/>
                    <a:pt x="257" y="416"/>
                  </a:cubicBezTo>
                  <a:cubicBezTo>
                    <a:pt x="257" y="415"/>
                    <a:pt x="258" y="415"/>
                    <a:pt x="258" y="415"/>
                  </a:cubicBezTo>
                  <a:cubicBezTo>
                    <a:pt x="226" y="387"/>
                    <a:pt x="226" y="387"/>
                    <a:pt x="226" y="387"/>
                  </a:cubicBezTo>
                  <a:moveTo>
                    <a:pt x="218" y="379"/>
                  </a:moveTo>
                  <a:cubicBezTo>
                    <a:pt x="216" y="380"/>
                    <a:pt x="216" y="380"/>
                    <a:pt x="216" y="380"/>
                  </a:cubicBezTo>
                  <a:cubicBezTo>
                    <a:pt x="224" y="387"/>
                    <a:pt x="224" y="387"/>
                    <a:pt x="224" y="387"/>
                  </a:cubicBezTo>
                  <a:cubicBezTo>
                    <a:pt x="225" y="385"/>
                    <a:pt x="225" y="385"/>
                    <a:pt x="225" y="385"/>
                  </a:cubicBezTo>
                  <a:cubicBezTo>
                    <a:pt x="218" y="379"/>
                    <a:pt x="218" y="379"/>
                    <a:pt x="218" y="379"/>
                  </a:cubicBezTo>
                  <a:moveTo>
                    <a:pt x="245" y="367"/>
                  </a:moveTo>
                  <a:cubicBezTo>
                    <a:pt x="262" y="413"/>
                    <a:pt x="262" y="413"/>
                    <a:pt x="262" y="413"/>
                  </a:cubicBezTo>
                  <a:cubicBezTo>
                    <a:pt x="262" y="413"/>
                    <a:pt x="263" y="412"/>
                    <a:pt x="263" y="412"/>
                  </a:cubicBezTo>
                  <a:cubicBezTo>
                    <a:pt x="247" y="367"/>
                    <a:pt x="247" y="367"/>
                    <a:pt x="247" y="367"/>
                  </a:cubicBezTo>
                  <a:cubicBezTo>
                    <a:pt x="245" y="367"/>
                    <a:pt x="245" y="367"/>
                    <a:pt x="245" y="367"/>
                  </a:cubicBezTo>
                  <a:moveTo>
                    <a:pt x="244" y="360"/>
                  </a:moveTo>
                  <a:cubicBezTo>
                    <a:pt x="242" y="361"/>
                    <a:pt x="242" y="361"/>
                    <a:pt x="242" y="361"/>
                  </a:cubicBezTo>
                  <a:cubicBezTo>
                    <a:pt x="244" y="365"/>
                    <a:pt x="244" y="365"/>
                    <a:pt x="244" y="365"/>
                  </a:cubicBezTo>
                  <a:cubicBezTo>
                    <a:pt x="246" y="365"/>
                    <a:pt x="246" y="365"/>
                    <a:pt x="246" y="365"/>
                  </a:cubicBezTo>
                  <a:cubicBezTo>
                    <a:pt x="244" y="360"/>
                    <a:pt x="244" y="360"/>
                    <a:pt x="244" y="360"/>
                  </a:cubicBezTo>
                  <a:moveTo>
                    <a:pt x="192" y="360"/>
                  </a:moveTo>
                  <a:cubicBezTo>
                    <a:pt x="215" y="379"/>
                    <a:pt x="215" y="379"/>
                    <a:pt x="215" y="379"/>
                  </a:cubicBezTo>
                  <a:cubicBezTo>
                    <a:pt x="216" y="378"/>
                    <a:pt x="216" y="378"/>
                    <a:pt x="216" y="378"/>
                  </a:cubicBezTo>
                  <a:cubicBezTo>
                    <a:pt x="196" y="360"/>
                    <a:pt x="196" y="360"/>
                    <a:pt x="196" y="360"/>
                  </a:cubicBezTo>
                  <a:cubicBezTo>
                    <a:pt x="192" y="360"/>
                    <a:pt x="192" y="360"/>
                    <a:pt x="192" y="360"/>
                  </a:cubicBezTo>
                  <a:moveTo>
                    <a:pt x="239" y="348"/>
                  </a:moveTo>
                  <a:cubicBezTo>
                    <a:pt x="238" y="351"/>
                    <a:pt x="238" y="351"/>
                    <a:pt x="238" y="351"/>
                  </a:cubicBezTo>
                  <a:cubicBezTo>
                    <a:pt x="242" y="359"/>
                    <a:pt x="242" y="359"/>
                    <a:pt x="242" y="359"/>
                  </a:cubicBezTo>
                  <a:cubicBezTo>
                    <a:pt x="243" y="358"/>
                    <a:pt x="243" y="358"/>
                    <a:pt x="243" y="358"/>
                  </a:cubicBezTo>
                  <a:cubicBezTo>
                    <a:pt x="239" y="348"/>
                    <a:pt x="239" y="348"/>
                    <a:pt x="239" y="348"/>
                  </a:cubicBezTo>
                  <a:moveTo>
                    <a:pt x="234" y="333"/>
                  </a:moveTo>
                  <a:cubicBezTo>
                    <a:pt x="234" y="333"/>
                    <a:pt x="234" y="333"/>
                    <a:pt x="234" y="333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7" y="348"/>
                    <a:pt x="237" y="348"/>
                    <a:pt x="237" y="348"/>
                  </a:cubicBezTo>
                  <a:cubicBezTo>
                    <a:pt x="238" y="346"/>
                    <a:pt x="238" y="346"/>
                    <a:pt x="238" y="346"/>
                  </a:cubicBezTo>
                  <a:cubicBezTo>
                    <a:pt x="234" y="333"/>
                    <a:pt x="234" y="333"/>
                    <a:pt x="234" y="333"/>
                  </a:cubicBezTo>
                  <a:moveTo>
                    <a:pt x="141" y="313"/>
                  </a:moveTo>
                  <a:cubicBezTo>
                    <a:pt x="141" y="315"/>
                    <a:pt x="141" y="315"/>
                    <a:pt x="141" y="315"/>
                  </a:cubicBezTo>
                  <a:cubicBezTo>
                    <a:pt x="190" y="358"/>
                    <a:pt x="190" y="358"/>
                    <a:pt x="190" y="358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41" y="313"/>
                    <a:pt x="141" y="313"/>
                    <a:pt x="141" y="313"/>
                  </a:cubicBezTo>
                  <a:moveTo>
                    <a:pt x="139" y="311"/>
                  </a:moveTo>
                  <a:cubicBezTo>
                    <a:pt x="138" y="312"/>
                    <a:pt x="138" y="312"/>
                    <a:pt x="138" y="312"/>
                  </a:cubicBezTo>
                  <a:cubicBezTo>
                    <a:pt x="138" y="313"/>
                    <a:pt x="138" y="313"/>
                    <a:pt x="138" y="313"/>
                  </a:cubicBezTo>
                  <a:cubicBezTo>
                    <a:pt x="139" y="312"/>
                    <a:pt x="139" y="312"/>
                    <a:pt x="139" y="312"/>
                  </a:cubicBezTo>
                  <a:cubicBezTo>
                    <a:pt x="139" y="311"/>
                    <a:pt x="139" y="311"/>
                    <a:pt x="139" y="311"/>
                  </a:cubicBezTo>
                  <a:cubicBezTo>
                    <a:pt x="139" y="311"/>
                    <a:pt x="139" y="311"/>
                    <a:pt x="139" y="311"/>
                  </a:cubicBezTo>
                  <a:moveTo>
                    <a:pt x="128" y="301"/>
                  </a:moveTo>
                  <a:cubicBezTo>
                    <a:pt x="133" y="307"/>
                    <a:pt x="133" y="307"/>
                    <a:pt x="133" y="307"/>
                  </a:cubicBezTo>
                  <a:cubicBezTo>
                    <a:pt x="136" y="311"/>
                    <a:pt x="136" y="311"/>
                    <a:pt x="136" y="311"/>
                  </a:cubicBezTo>
                  <a:cubicBezTo>
                    <a:pt x="138" y="309"/>
                    <a:pt x="138" y="309"/>
                    <a:pt x="138" y="309"/>
                  </a:cubicBezTo>
                  <a:cubicBezTo>
                    <a:pt x="128" y="301"/>
                    <a:pt x="128" y="301"/>
                    <a:pt x="128" y="301"/>
                  </a:cubicBezTo>
                  <a:moveTo>
                    <a:pt x="218" y="297"/>
                  </a:moveTo>
                  <a:cubicBezTo>
                    <a:pt x="231" y="330"/>
                    <a:pt x="231" y="330"/>
                    <a:pt x="231" y="330"/>
                  </a:cubicBezTo>
                  <a:cubicBezTo>
                    <a:pt x="232" y="332"/>
                    <a:pt x="232" y="332"/>
                    <a:pt x="232" y="332"/>
                  </a:cubicBezTo>
                  <a:cubicBezTo>
                    <a:pt x="233" y="331"/>
                    <a:pt x="233" y="331"/>
                    <a:pt x="233" y="331"/>
                  </a:cubicBezTo>
                  <a:cubicBezTo>
                    <a:pt x="221" y="299"/>
                    <a:pt x="221" y="299"/>
                    <a:pt x="221" y="299"/>
                  </a:cubicBezTo>
                  <a:cubicBezTo>
                    <a:pt x="218" y="297"/>
                    <a:pt x="218" y="297"/>
                    <a:pt x="218" y="297"/>
                  </a:cubicBezTo>
                  <a:moveTo>
                    <a:pt x="217" y="293"/>
                  </a:move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moveTo>
                    <a:pt x="116" y="290"/>
                  </a:moveTo>
                  <a:cubicBezTo>
                    <a:pt x="114" y="291"/>
                    <a:pt x="114" y="291"/>
                    <a:pt x="114" y="291"/>
                  </a:cubicBezTo>
                  <a:cubicBezTo>
                    <a:pt x="126" y="302"/>
                    <a:pt x="126" y="302"/>
                    <a:pt x="126" y="302"/>
                  </a:cubicBezTo>
                  <a:cubicBezTo>
                    <a:pt x="121" y="295"/>
                    <a:pt x="121" y="295"/>
                    <a:pt x="121" y="295"/>
                  </a:cubicBezTo>
                  <a:cubicBezTo>
                    <a:pt x="116" y="290"/>
                    <a:pt x="116" y="290"/>
                    <a:pt x="116" y="290"/>
                  </a:cubicBezTo>
                  <a:moveTo>
                    <a:pt x="106" y="282"/>
                  </a:moveTo>
                  <a:cubicBezTo>
                    <a:pt x="105" y="283"/>
                    <a:pt x="105" y="283"/>
                    <a:pt x="105" y="283"/>
                  </a:cubicBezTo>
                  <a:cubicBezTo>
                    <a:pt x="113" y="290"/>
                    <a:pt x="113" y="290"/>
                    <a:pt x="113" y="290"/>
                  </a:cubicBezTo>
                  <a:cubicBezTo>
                    <a:pt x="114" y="289"/>
                    <a:pt x="114" y="289"/>
                    <a:pt x="114" y="289"/>
                  </a:cubicBezTo>
                  <a:cubicBezTo>
                    <a:pt x="106" y="282"/>
                    <a:pt x="106" y="282"/>
                    <a:pt x="106" y="282"/>
                  </a:cubicBezTo>
                  <a:moveTo>
                    <a:pt x="88" y="268"/>
                  </a:moveTo>
                  <a:cubicBezTo>
                    <a:pt x="88" y="268"/>
                    <a:pt x="88" y="268"/>
                    <a:pt x="88" y="268"/>
                  </a:cubicBezTo>
                  <a:cubicBezTo>
                    <a:pt x="90" y="269"/>
                    <a:pt x="90" y="269"/>
                    <a:pt x="90" y="269"/>
                  </a:cubicBezTo>
                  <a:cubicBezTo>
                    <a:pt x="88" y="268"/>
                    <a:pt x="88" y="268"/>
                    <a:pt x="88" y="268"/>
                  </a:cubicBezTo>
                  <a:moveTo>
                    <a:pt x="90" y="268"/>
                  </a:moveTo>
                  <a:cubicBezTo>
                    <a:pt x="90" y="270"/>
                    <a:pt x="90" y="270"/>
                    <a:pt x="90" y="270"/>
                  </a:cubicBezTo>
                  <a:cubicBezTo>
                    <a:pt x="90" y="270"/>
                    <a:pt x="90" y="270"/>
                    <a:pt x="90" y="270"/>
                  </a:cubicBezTo>
                  <a:cubicBezTo>
                    <a:pt x="103" y="282"/>
                    <a:pt x="103" y="282"/>
                    <a:pt x="103" y="282"/>
                  </a:cubicBezTo>
                  <a:cubicBezTo>
                    <a:pt x="104" y="280"/>
                    <a:pt x="104" y="280"/>
                    <a:pt x="104" y="280"/>
                  </a:cubicBezTo>
                  <a:cubicBezTo>
                    <a:pt x="90" y="268"/>
                    <a:pt x="90" y="268"/>
                    <a:pt x="90" y="268"/>
                  </a:cubicBezTo>
                  <a:moveTo>
                    <a:pt x="82" y="261"/>
                  </a:moveTo>
                  <a:cubicBezTo>
                    <a:pt x="81" y="263"/>
                    <a:pt x="81" y="263"/>
                    <a:pt x="81" y="263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9" y="267"/>
                    <a:pt x="89" y="267"/>
                    <a:pt x="89" y="267"/>
                  </a:cubicBezTo>
                  <a:cubicBezTo>
                    <a:pt x="82" y="261"/>
                    <a:pt x="82" y="261"/>
                    <a:pt x="82" y="261"/>
                  </a:cubicBezTo>
                  <a:moveTo>
                    <a:pt x="207" y="261"/>
                  </a:moveTo>
                  <a:cubicBezTo>
                    <a:pt x="205" y="262"/>
                    <a:pt x="205" y="262"/>
                    <a:pt x="205" y="262"/>
                  </a:cubicBezTo>
                  <a:cubicBezTo>
                    <a:pt x="214" y="286"/>
                    <a:pt x="214" y="286"/>
                    <a:pt x="214" y="286"/>
                  </a:cubicBezTo>
                  <a:cubicBezTo>
                    <a:pt x="218" y="292"/>
                    <a:pt x="218" y="292"/>
                    <a:pt x="218" y="292"/>
                  </a:cubicBezTo>
                  <a:cubicBezTo>
                    <a:pt x="207" y="261"/>
                    <a:pt x="207" y="261"/>
                    <a:pt x="207" y="261"/>
                  </a:cubicBezTo>
                  <a:moveTo>
                    <a:pt x="206" y="258"/>
                  </a:moveTo>
                  <a:cubicBezTo>
                    <a:pt x="205" y="258"/>
                    <a:pt x="205" y="258"/>
                    <a:pt x="205" y="258"/>
                  </a:cubicBezTo>
                  <a:cubicBezTo>
                    <a:pt x="204" y="259"/>
                    <a:pt x="204" y="259"/>
                    <a:pt x="204" y="259"/>
                  </a:cubicBezTo>
                  <a:cubicBezTo>
                    <a:pt x="204" y="260"/>
                    <a:pt x="204" y="260"/>
                    <a:pt x="204" y="260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6" y="258"/>
                    <a:pt x="206" y="258"/>
                    <a:pt x="206" y="258"/>
                  </a:cubicBezTo>
                  <a:moveTo>
                    <a:pt x="76" y="257"/>
                  </a:moveTo>
                  <a:cubicBezTo>
                    <a:pt x="75" y="258"/>
                    <a:pt x="75" y="258"/>
                    <a:pt x="75" y="258"/>
                  </a:cubicBezTo>
                  <a:cubicBezTo>
                    <a:pt x="76" y="258"/>
                    <a:pt x="76" y="258"/>
                    <a:pt x="76" y="258"/>
                  </a:cubicBezTo>
                  <a:cubicBezTo>
                    <a:pt x="76" y="257"/>
                    <a:pt x="76" y="257"/>
                    <a:pt x="76" y="257"/>
                  </a:cubicBezTo>
                  <a:moveTo>
                    <a:pt x="78" y="257"/>
                  </a:moveTo>
                  <a:cubicBezTo>
                    <a:pt x="79" y="261"/>
                    <a:pt x="79" y="261"/>
                    <a:pt x="79" y="261"/>
                  </a:cubicBezTo>
                  <a:cubicBezTo>
                    <a:pt x="80" y="261"/>
                    <a:pt x="80" y="261"/>
                    <a:pt x="80" y="261"/>
                  </a:cubicBezTo>
                  <a:cubicBezTo>
                    <a:pt x="81" y="260"/>
                    <a:pt x="81" y="260"/>
                    <a:pt x="81" y="260"/>
                  </a:cubicBezTo>
                  <a:cubicBezTo>
                    <a:pt x="78" y="257"/>
                    <a:pt x="78" y="257"/>
                    <a:pt x="78" y="257"/>
                  </a:cubicBezTo>
                  <a:moveTo>
                    <a:pt x="65" y="249"/>
                  </a:moveTo>
                  <a:cubicBezTo>
                    <a:pt x="74" y="256"/>
                    <a:pt x="74" y="256"/>
                    <a:pt x="74" y="256"/>
                  </a:cubicBezTo>
                  <a:cubicBezTo>
                    <a:pt x="75" y="256"/>
                    <a:pt x="75" y="256"/>
                    <a:pt x="75" y="256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68" y="249"/>
                    <a:pt x="68" y="249"/>
                    <a:pt x="68" y="249"/>
                  </a:cubicBezTo>
                  <a:cubicBezTo>
                    <a:pt x="65" y="249"/>
                    <a:pt x="65" y="249"/>
                    <a:pt x="65" y="249"/>
                  </a:cubicBezTo>
                  <a:moveTo>
                    <a:pt x="56" y="238"/>
                  </a:moveTo>
                  <a:cubicBezTo>
                    <a:pt x="55" y="240"/>
                    <a:pt x="55" y="240"/>
                    <a:pt x="55" y="240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6" y="247"/>
                    <a:pt x="66" y="247"/>
                    <a:pt x="66" y="247"/>
                  </a:cubicBezTo>
                  <a:cubicBezTo>
                    <a:pt x="56" y="238"/>
                    <a:pt x="56" y="238"/>
                    <a:pt x="56" y="238"/>
                  </a:cubicBezTo>
                  <a:moveTo>
                    <a:pt x="29" y="214"/>
                  </a:moveTo>
                  <a:cubicBezTo>
                    <a:pt x="27" y="215"/>
                    <a:pt x="27" y="215"/>
                    <a:pt x="27" y="215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33" y="220"/>
                    <a:pt x="33" y="220"/>
                    <a:pt x="33" y="220"/>
                  </a:cubicBezTo>
                  <a:cubicBezTo>
                    <a:pt x="53" y="238"/>
                    <a:pt x="53" y="238"/>
                    <a:pt x="53" y="238"/>
                  </a:cubicBezTo>
                  <a:cubicBezTo>
                    <a:pt x="55" y="237"/>
                    <a:pt x="55" y="237"/>
                    <a:pt x="55" y="237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3" y="218"/>
                    <a:pt x="33" y="218"/>
                    <a:pt x="33" y="218"/>
                  </a:cubicBezTo>
                  <a:cubicBezTo>
                    <a:pt x="29" y="214"/>
                    <a:pt x="29" y="214"/>
                    <a:pt x="29" y="214"/>
                  </a:cubicBezTo>
                  <a:moveTo>
                    <a:pt x="22" y="209"/>
                  </a:moveTo>
                  <a:cubicBezTo>
                    <a:pt x="22" y="211"/>
                    <a:pt x="22" y="211"/>
                    <a:pt x="22" y="211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2" y="209"/>
                    <a:pt x="22" y="209"/>
                    <a:pt x="22" y="209"/>
                  </a:cubicBezTo>
                  <a:moveTo>
                    <a:pt x="178" y="185"/>
                  </a:moveTo>
                  <a:cubicBezTo>
                    <a:pt x="180" y="194"/>
                    <a:pt x="180" y="194"/>
                    <a:pt x="180" y="194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204"/>
                    <a:pt x="183" y="204"/>
                    <a:pt x="183" y="204"/>
                  </a:cubicBezTo>
                  <a:cubicBezTo>
                    <a:pt x="186" y="210"/>
                    <a:pt x="186" y="210"/>
                    <a:pt x="186" y="210"/>
                  </a:cubicBezTo>
                  <a:cubicBezTo>
                    <a:pt x="186" y="212"/>
                    <a:pt x="186" y="212"/>
                    <a:pt x="186" y="212"/>
                  </a:cubicBezTo>
                  <a:cubicBezTo>
                    <a:pt x="187" y="213"/>
                    <a:pt x="187" y="213"/>
                    <a:pt x="187" y="213"/>
                  </a:cubicBezTo>
                  <a:cubicBezTo>
                    <a:pt x="190" y="222"/>
                    <a:pt x="190" y="222"/>
                    <a:pt x="190" y="222"/>
                  </a:cubicBezTo>
                  <a:cubicBezTo>
                    <a:pt x="191" y="224"/>
                    <a:pt x="191" y="224"/>
                    <a:pt x="191" y="224"/>
                  </a:cubicBezTo>
                  <a:cubicBezTo>
                    <a:pt x="203" y="257"/>
                    <a:pt x="203" y="257"/>
                    <a:pt x="203" y="257"/>
                  </a:cubicBezTo>
                  <a:cubicBezTo>
                    <a:pt x="204" y="256"/>
                    <a:pt x="204" y="256"/>
                    <a:pt x="204" y="256"/>
                  </a:cubicBezTo>
                  <a:cubicBezTo>
                    <a:pt x="205" y="256"/>
                    <a:pt x="205" y="256"/>
                    <a:pt x="205" y="256"/>
                  </a:cubicBezTo>
                  <a:cubicBezTo>
                    <a:pt x="192" y="222"/>
                    <a:pt x="192" y="222"/>
                    <a:pt x="192" y="222"/>
                  </a:cubicBezTo>
                  <a:cubicBezTo>
                    <a:pt x="191" y="220"/>
                    <a:pt x="191" y="220"/>
                    <a:pt x="191" y="220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187" y="210"/>
                    <a:pt x="187" y="210"/>
                    <a:pt x="187" y="210"/>
                  </a:cubicBezTo>
                  <a:cubicBezTo>
                    <a:pt x="185" y="204"/>
                    <a:pt x="185" y="204"/>
                    <a:pt x="185" y="204"/>
                  </a:cubicBezTo>
                  <a:cubicBezTo>
                    <a:pt x="185" y="202"/>
                    <a:pt x="185" y="202"/>
                    <a:pt x="185" y="202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79" y="188"/>
                    <a:pt x="179" y="188"/>
                    <a:pt x="179" y="188"/>
                  </a:cubicBezTo>
                  <a:cubicBezTo>
                    <a:pt x="178" y="185"/>
                    <a:pt x="178" y="185"/>
                    <a:pt x="178" y="185"/>
                  </a:cubicBezTo>
                  <a:moveTo>
                    <a:pt x="22" y="149"/>
                  </a:moveTo>
                  <a:cubicBezTo>
                    <a:pt x="18" y="157"/>
                    <a:pt x="18" y="157"/>
                    <a:pt x="18" y="157"/>
                  </a:cubicBezTo>
                  <a:cubicBezTo>
                    <a:pt x="17" y="159"/>
                    <a:pt x="17" y="159"/>
                    <a:pt x="17" y="159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193"/>
                    <a:pt x="1" y="193"/>
                    <a:pt x="1" y="193"/>
                  </a:cubicBezTo>
                  <a:cubicBezTo>
                    <a:pt x="20" y="209"/>
                    <a:pt x="20" y="209"/>
                    <a:pt x="20" y="209"/>
                  </a:cubicBezTo>
                  <a:cubicBezTo>
                    <a:pt x="20" y="207"/>
                    <a:pt x="20" y="207"/>
                    <a:pt x="20" y="207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2" y="149"/>
                    <a:pt x="22" y="149"/>
                    <a:pt x="22" y="149"/>
                  </a:cubicBezTo>
                  <a:moveTo>
                    <a:pt x="24" y="146"/>
                  </a:moveTo>
                  <a:cubicBezTo>
                    <a:pt x="23" y="148"/>
                    <a:pt x="23" y="148"/>
                    <a:pt x="23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6"/>
                    <a:pt x="24" y="146"/>
                    <a:pt x="24" y="146"/>
                  </a:cubicBezTo>
                  <a:moveTo>
                    <a:pt x="28" y="138"/>
                  </a:moveTo>
                  <a:cubicBezTo>
                    <a:pt x="26" y="142"/>
                    <a:pt x="26" y="142"/>
                    <a:pt x="26" y="142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9" y="139"/>
                    <a:pt x="29" y="139"/>
                    <a:pt x="29" y="139"/>
                  </a:cubicBezTo>
                  <a:cubicBezTo>
                    <a:pt x="28" y="138"/>
                    <a:pt x="28" y="138"/>
                    <a:pt x="28" y="138"/>
                  </a:cubicBezTo>
                  <a:moveTo>
                    <a:pt x="30" y="134"/>
                  </a:moveTo>
                  <a:cubicBezTo>
                    <a:pt x="29" y="136"/>
                    <a:pt x="29" y="136"/>
                    <a:pt x="29" y="136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0" y="134"/>
                    <a:pt x="30" y="134"/>
                    <a:pt x="30" y="134"/>
                  </a:cubicBezTo>
                  <a:moveTo>
                    <a:pt x="32" y="134"/>
                  </a:move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moveTo>
                    <a:pt x="158" y="131"/>
                  </a:moveTo>
                  <a:cubicBezTo>
                    <a:pt x="157" y="133"/>
                    <a:pt x="157" y="133"/>
                    <a:pt x="157" y="133"/>
                  </a:cubicBezTo>
                  <a:cubicBezTo>
                    <a:pt x="161" y="145"/>
                    <a:pt x="161" y="145"/>
                    <a:pt x="161" y="145"/>
                  </a:cubicBezTo>
                  <a:cubicBezTo>
                    <a:pt x="162" y="147"/>
                    <a:pt x="162" y="147"/>
                    <a:pt x="162" y="147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51"/>
                    <a:pt x="163" y="151"/>
                    <a:pt x="163" y="151"/>
                  </a:cubicBezTo>
                  <a:cubicBezTo>
                    <a:pt x="166" y="157"/>
                    <a:pt x="166" y="157"/>
                    <a:pt x="166" y="157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69" y="166"/>
                    <a:pt x="169" y="166"/>
                    <a:pt x="169" y="166"/>
                  </a:cubicBezTo>
                  <a:cubicBezTo>
                    <a:pt x="174" y="180"/>
                    <a:pt x="174" y="180"/>
                    <a:pt x="174" y="180"/>
                  </a:cubicBezTo>
                  <a:cubicBezTo>
                    <a:pt x="175" y="182"/>
                    <a:pt x="175" y="182"/>
                    <a:pt x="175" y="18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1" y="165"/>
                    <a:pt x="171" y="165"/>
                    <a:pt x="171" y="165"/>
                  </a:cubicBezTo>
                  <a:cubicBezTo>
                    <a:pt x="170" y="164"/>
                    <a:pt x="170" y="164"/>
                    <a:pt x="170" y="164"/>
                  </a:cubicBezTo>
                  <a:cubicBezTo>
                    <a:pt x="169" y="160"/>
                    <a:pt x="169" y="160"/>
                    <a:pt x="169" y="160"/>
                  </a:cubicBezTo>
                  <a:cubicBezTo>
                    <a:pt x="168" y="158"/>
                    <a:pt x="168" y="158"/>
                    <a:pt x="168" y="158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3" y="145"/>
                    <a:pt x="163" y="145"/>
                    <a:pt x="163" y="145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58" y="131"/>
                    <a:pt x="158" y="131"/>
                    <a:pt x="158" y="131"/>
                  </a:cubicBezTo>
                  <a:moveTo>
                    <a:pt x="53" y="93"/>
                  </a:moveTo>
                  <a:cubicBezTo>
                    <a:pt x="51" y="94"/>
                    <a:pt x="51" y="94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3" y="93"/>
                    <a:pt x="53" y="93"/>
                  </a:cubicBezTo>
                  <a:moveTo>
                    <a:pt x="142" y="88"/>
                  </a:moveTo>
                  <a:cubicBezTo>
                    <a:pt x="140" y="88"/>
                    <a:pt x="140" y="88"/>
                    <a:pt x="140" y="88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42" y="88"/>
                    <a:pt x="142" y="88"/>
                    <a:pt x="142" y="88"/>
                  </a:cubicBezTo>
                  <a:moveTo>
                    <a:pt x="109" y="1"/>
                  </a:moveTo>
                  <a:cubicBezTo>
                    <a:pt x="109" y="1"/>
                    <a:pt x="108" y="1"/>
                    <a:pt x="108" y="2"/>
                  </a:cubicBezTo>
                  <a:cubicBezTo>
                    <a:pt x="139" y="86"/>
                    <a:pt x="139" y="86"/>
                    <a:pt x="139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09" y="1"/>
                    <a:pt x="109" y="1"/>
                    <a:pt x="109" y="1"/>
                  </a:cubicBezTo>
                  <a:moveTo>
                    <a:pt x="99" y="0"/>
                  </a:move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0" y="1"/>
                    <a:pt x="100" y="1"/>
                    <a:pt x="9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0" name="Freeform 30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close/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close/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close/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close/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close/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close/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close/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close/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close/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close/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close/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close/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close/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close/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close/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close/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close/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close/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close/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1" name="Freeform 31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2" name="Freeform 32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close/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close/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close/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3" name="Freeform 33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4" name="Freeform 34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close/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close/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close/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close/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close/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close/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close/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close/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close/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5" name="Freeform 35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6" name="Freeform 36"/>
            <p:cNvSpPr>
              <a:spLocks noEditPoints="1"/>
            </p:cNvSpPr>
            <p:nvPr/>
          </p:nvSpPr>
          <p:spPr bwMode="auto">
            <a:xfrm>
              <a:off x="8763774" y="2873851"/>
              <a:ext cx="1538604" cy="1266990"/>
            </a:xfrm>
            <a:custGeom>
              <a:avLst/>
              <a:gdLst>
                <a:gd name="T0" fmla="*/ 151 w 363"/>
                <a:gd name="T1" fmla="*/ 310 h 328"/>
                <a:gd name="T2" fmla="*/ 150 w 363"/>
                <a:gd name="T3" fmla="*/ 308 h 328"/>
                <a:gd name="T4" fmla="*/ 137 w 363"/>
                <a:gd name="T5" fmla="*/ 308 h 328"/>
                <a:gd name="T6" fmla="*/ 73 w 363"/>
                <a:gd name="T7" fmla="*/ 299 h 328"/>
                <a:gd name="T8" fmla="*/ 136 w 363"/>
                <a:gd name="T9" fmla="*/ 307 h 328"/>
                <a:gd name="T10" fmla="*/ 47 w 363"/>
                <a:gd name="T11" fmla="*/ 294 h 328"/>
                <a:gd name="T12" fmla="*/ 47 w 363"/>
                <a:gd name="T13" fmla="*/ 294 h 328"/>
                <a:gd name="T14" fmla="*/ 45 w 363"/>
                <a:gd name="T15" fmla="*/ 294 h 328"/>
                <a:gd name="T16" fmla="*/ 0 w 363"/>
                <a:gd name="T17" fmla="*/ 289 h 328"/>
                <a:gd name="T18" fmla="*/ 5 w 363"/>
                <a:gd name="T19" fmla="*/ 288 h 328"/>
                <a:gd name="T20" fmla="*/ 12 w 363"/>
                <a:gd name="T21" fmla="*/ 280 h 328"/>
                <a:gd name="T22" fmla="*/ 43 w 363"/>
                <a:gd name="T23" fmla="*/ 255 h 328"/>
                <a:gd name="T24" fmla="*/ 44 w 363"/>
                <a:gd name="T25" fmla="*/ 257 h 328"/>
                <a:gd name="T26" fmla="*/ 93 w 363"/>
                <a:gd name="T27" fmla="*/ 215 h 328"/>
                <a:gd name="T28" fmla="*/ 45 w 363"/>
                <a:gd name="T29" fmla="*/ 255 h 328"/>
                <a:gd name="T30" fmla="*/ 96 w 363"/>
                <a:gd name="T31" fmla="*/ 215 h 328"/>
                <a:gd name="T32" fmla="*/ 191 w 363"/>
                <a:gd name="T33" fmla="*/ 137 h 328"/>
                <a:gd name="T34" fmla="*/ 178 w 363"/>
                <a:gd name="T35" fmla="*/ 148 h 328"/>
                <a:gd name="T36" fmla="*/ 171 w 363"/>
                <a:gd name="T37" fmla="*/ 153 h 328"/>
                <a:gd name="T38" fmla="*/ 110 w 363"/>
                <a:gd name="T39" fmla="*/ 202 h 328"/>
                <a:gd name="T40" fmla="*/ 109 w 363"/>
                <a:gd name="T41" fmla="*/ 205 h 328"/>
                <a:gd name="T42" fmla="*/ 172 w 363"/>
                <a:gd name="T43" fmla="*/ 155 h 328"/>
                <a:gd name="T44" fmla="*/ 181 w 363"/>
                <a:gd name="T45" fmla="*/ 148 h 328"/>
                <a:gd name="T46" fmla="*/ 194 w 363"/>
                <a:gd name="T47" fmla="*/ 137 h 328"/>
                <a:gd name="T48" fmla="*/ 360 w 363"/>
                <a:gd name="T49" fmla="*/ 5 h 328"/>
                <a:gd name="T50" fmla="*/ 352 w 363"/>
                <a:gd name="T51" fmla="*/ 9 h 328"/>
                <a:gd name="T52" fmla="*/ 322 w 363"/>
                <a:gd name="T53" fmla="*/ 33 h 328"/>
                <a:gd name="T54" fmla="*/ 287 w 363"/>
                <a:gd name="T55" fmla="*/ 61 h 328"/>
                <a:gd name="T56" fmla="*/ 259 w 363"/>
                <a:gd name="T57" fmla="*/ 83 h 328"/>
                <a:gd name="T58" fmla="*/ 207 w 363"/>
                <a:gd name="T59" fmla="*/ 124 h 328"/>
                <a:gd name="T60" fmla="*/ 199 w 363"/>
                <a:gd name="T61" fmla="*/ 131 h 328"/>
                <a:gd name="T62" fmla="*/ 206 w 363"/>
                <a:gd name="T63" fmla="*/ 128 h 328"/>
                <a:gd name="T64" fmla="*/ 216 w 363"/>
                <a:gd name="T65" fmla="*/ 120 h 328"/>
                <a:gd name="T66" fmla="*/ 287 w 363"/>
                <a:gd name="T67" fmla="*/ 63 h 328"/>
                <a:gd name="T68" fmla="*/ 322 w 363"/>
                <a:gd name="T69" fmla="*/ 35 h 328"/>
                <a:gd name="T70" fmla="*/ 353 w 363"/>
                <a:gd name="T71" fmla="*/ 10 h 328"/>
                <a:gd name="T72" fmla="*/ 346 w 363"/>
                <a:gd name="T73" fmla="*/ 68 h 328"/>
                <a:gd name="T74" fmla="*/ 344 w 363"/>
                <a:gd name="T75" fmla="*/ 79 h 328"/>
                <a:gd name="T76" fmla="*/ 337 w 363"/>
                <a:gd name="T77" fmla="*/ 108 h 328"/>
                <a:gd name="T78" fmla="*/ 333 w 363"/>
                <a:gd name="T79" fmla="*/ 128 h 328"/>
                <a:gd name="T80" fmla="*/ 324 w 363"/>
                <a:gd name="T81" fmla="*/ 169 h 328"/>
                <a:gd name="T82" fmla="*/ 318 w 363"/>
                <a:gd name="T83" fmla="*/ 195 h 328"/>
                <a:gd name="T84" fmla="*/ 308 w 363"/>
                <a:gd name="T85" fmla="*/ 241 h 328"/>
                <a:gd name="T86" fmla="*/ 291 w 363"/>
                <a:gd name="T87" fmla="*/ 316 h 328"/>
                <a:gd name="T88" fmla="*/ 309 w 363"/>
                <a:gd name="T89" fmla="*/ 243 h 328"/>
                <a:gd name="T90" fmla="*/ 319 w 363"/>
                <a:gd name="T91" fmla="*/ 197 h 328"/>
                <a:gd name="T92" fmla="*/ 325 w 363"/>
                <a:gd name="T93" fmla="*/ 171 h 328"/>
                <a:gd name="T94" fmla="*/ 334 w 363"/>
                <a:gd name="T95" fmla="*/ 129 h 328"/>
                <a:gd name="T96" fmla="*/ 339 w 363"/>
                <a:gd name="T97" fmla="*/ 109 h 328"/>
                <a:gd name="T98" fmla="*/ 344 w 363"/>
                <a:gd name="T99" fmla="*/ 84 h 328"/>
                <a:gd name="T100" fmla="*/ 347 w 363"/>
                <a:gd name="T101" fmla="*/ 73 h 328"/>
                <a:gd name="T102" fmla="*/ 362 w 363"/>
                <a:gd name="T103" fmla="*/ 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3" h="328">
                  <a:moveTo>
                    <a:pt x="142" y="307"/>
                  </a:moveTo>
                  <a:cubicBezTo>
                    <a:pt x="140" y="309"/>
                    <a:pt x="140" y="309"/>
                    <a:pt x="140" y="309"/>
                  </a:cubicBezTo>
                  <a:cubicBezTo>
                    <a:pt x="149" y="310"/>
                    <a:pt x="149" y="310"/>
                    <a:pt x="149" y="310"/>
                  </a:cubicBezTo>
                  <a:cubicBezTo>
                    <a:pt x="151" y="310"/>
                    <a:pt x="151" y="310"/>
                    <a:pt x="151" y="310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7"/>
                    <a:pt x="276" y="327"/>
                    <a:pt x="276" y="326"/>
                  </a:cubicBezTo>
                  <a:cubicBezTo>
                    <a:pt x="150" y="308"/>
                    <a:pt x="150" y="308"/>
                    <a:pt x="150" y="308"/>
                  </a:cubicBezTo>
                  <a:cubicBezTo>
                    <a:pt x="148" y="308"/>
                    <a:pt x="148" y="308"/>
                    <a:pt x="148" y="308"/>
                  </a:cubicBezTo>
                  <a:cubicBezTo>
                    <a:pt x="142" y="307"/>
                    <a:pt x="142" y="307"/>
                    <a:pt x="142" y="307"/>
                  </a:cubicBezTo>
                  <a:moveTo>
                    <a:pt x="138" y="307"/>
                  </a:moveTo>
                  <a:cubicBezTo>
                    <a:pt x="137" y="308"/>
                    <a:pt x="137" y="308"/>
                    <a:pt x="137" y="308"/>
                  </a:cubicBezTo>
                  <a:cubicBezTo>
                    <a:pt x="139" y="307"/>
                    <a:pt x="139" y="307"/>
                    <a:pt x="139" y="307"/>
                  </a:cubicBezTo>
                  <a:cubicBezTo>
                    <a:pt x="138" y="307"/>
                    <a:pt x="138" y="307"/>
                    <a:pt x="138" y="307"/>
                  </a:cubicBezTo>
                  <a:moveTo>
                    <a:pt x="71" y="297"/>
                  </a:moveTo>
                  <a:cubicBezTo>
                    <a:pt x="73" y="299"/>
                    <a:pt x="73" y="299"/>
                    <a:pt x="73" y="299"/>
                  </a:cubicBezTo>
                  <a:cubicBezTo>
                    <a:pt x="96" y="303"/>
                    <a:pt x="96" y="303"/>
                    <a:pt x="96" y="303"/>
                  </a:cubicBezTo>
                  <a:cubicBezTo>
                    <a:pt x="100" y="303"/>
                    <a:pt x="100" y="303"/>
                    <a:pt x="100" y="303"/>
                  </a:cubicBezTo>
                  <a:cubicBezTo>
                    <a:pt x="136" y="308"/>
                    <a:pt x="136" y="308"/>
                    <a:pt x="136" y="308"/>
                  </a:cubicBezTo>
                  <a:cubicBezTo>
                    <a:pt x="136" y="307"/>
                    <a:pt x="136" y="307"/>
                    <a:pt x="136" y="307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94" y="301"/>
                    <a:pt x="94" y="301"/>
                    <a:pt x="94" y="301"/>
                  </a:cubicBezTo>
                  <a:cubicBezTo>
                    <a:pt x="71" y="297"/>
                    <a:pt x="71" y="297"/>
                    <a:pt x="71" y="297"/>
                  </a:cubicBezTo>
                  <a:moveTo>
                    <a:pt x="47" y="294"/>
                  </a:moveTo>
                  <a:cubicBezTo>
                    <a:pt x="47" y="296"/>
                    <a:pt x="47" y="296"/>
                    <a:pt x="47" y="296"/>
                  </a:cubicBezTo>
                  <a:cubicBezTo>
                    <a:pt x="70" y="299"/>
                    <a:pt x="70" y="299"/>
                    <a:pt x="70" y="299"/>
                  </a:cubicBezTo>
                  <a:cubicBezTo>
                    <a:pt x="69" y="297"/>
                    <a:pt x="69" y="297"/>
                    <a:pt x="69" y="297"/>
                  </a:cubicBezTo>
                  <a:cubicBezTo>
                    <a:pt x="47" y="294"/>
                    <a:pt x="47" y="294"/>
                    <a:pt x="47" y="294"/>
                  </a:cubicBezTo>
                  <a:moveTo>
                    <a:pt x="15" y="289"/>
                  </a:moveTo>
                  <a:cubicBezTo>
                    <a:pt x="16" y="291"/>
                    <a:pt x="16" y="291"/>
                    <a:pt x="16" y="291"/>
                  </a:cubicBezTo>
                  <a:cubicBezTo>
                    <a:pt x="45" y="295"/>
                    <a:pt x="45" y="295"/>
                    <a:pt x="45" y="295"/>
                  </a:cubicBezTo>
                  <a:cubicBezTo>
                    <a:pt x="45" y="294"/>
                    <a:pt x="45" y="294"/>
                    <a:pt x="45" y="294"/>
                  </a:cubicBezTo>
                  <a:cubicBezTo>
                    <a:pt x="15" y="289"/>
                    <a:pt x="15" y="289"/>
                    <a:pt x="15" y="289"/>
                  </a:cubicBezTo>
                  <a:moveTo>
                    <a:pt x="10" y="281"/>
                  </a:moveTo>
                  <a:cubicBezTo>
                    <a:pt x="3" y="286"/>
                    <a:pt x="3" y="286"/>
                    <a:pt x="3" y="286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4" y="290"/>
                    <a:pt x="4" y="290"/>
                    <a:pt x="4" y="290"/>
                  </a:cubicBezTo>
                  <a:cubicBezTo>
                    <a:pt x="14" y="291"/>
                    <a:pt x="14" y="291"/>
                    <a:pt x="14" y="291"/>
                  </a:cubicBezTo>
                  <a:cubicBezTo>
                    <a:pt x="13" y="289"/>
                    <a:pt x="13" y="289"/>
                    <a:pt x="13" y="289"/>
                  </a:cubicBezTo>
                  <a:cubicBezTo>
                    <a:pt x="5" y="288"/>
                    <a:pt x="5" y="288"/>
                    <a:pt x="5" y="288"/>
                  </a:cubicBezTo>
                  <a:cubicBezTo>
                    <a:pt x="11" y="283"/>
                    <a:pt x="11" y="283"/>
                    <a:pt x="11" y="283"/>
                  </a:cubicBezTo>
                  <a:cubicBezTo>
                    <a:pt x="10" y="281"/>
                    <a:pt x="10" y="281"/>
                    <a:pt x="10" y="281"/>
                  </a:cubicBezTo>
                  <a:moveTo>
                    <a:pt x="40" y="258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41" y="259"/>
                    <a:pt x="41" y="259"/>
                    <a:pt x="41" y="259"/>
                  </a:cubicBezTo>
                  <a:cubicBezTo>
                    <a:pt x="40" y="258"/>
                    <a:pt x="40" y="258"/>
                    <a:pt x="40" y="258"/>
                  </a:cubicBezTo>
                  <a:moveTo>
                    <a:pt x="43" y="255"/>
                  </a:moveTo>
                  <a:cubicBezTo>
                    <a:pt x="42" y="256"/>
                    <a:pt x="42" y="256"/>
                    <a:pt x="42" y="256"/>
                  </a:cubicBezTo>
                  <a:cubicBezTo>
                    <a:pt x="41" y="257"/>
                    <a:pt x="41" y="257"/>
                    <a:pt x="41" y="257"/>
                  </a:cubicBezTo>
                  <a:cubicBezTo>
                    <a:pt x="42" y="258"/>
                    <a:pt x="42" y="258"/>
                    <a:pt x="42" y="258"/>
                  </a:cubicBezTo>
                  <a:cubicBezTo>
                    <a:pt x="44" y="257"/>
                    <a:pt x="44" y="257"/>
                    <a:pt x="44" y="257"/>
                  </a:cubicBezTo>
                  <a:cubicBezTo>
                    <a:pt x="43" y="255"/>
                    <a:pt x="43" y="255"/>
                    <a:pt x="43" y="255"/>
                  </a:cubicBezTo>
                  <a:moveTo>
                    <a:pt x="101" y="208"/>
                  </a:moveTo>
                  <a:cubicBezTo>
                    <a:pt x="95" y="214"/>
                    <a:pt x="95" y="214"/>
                    <a:pt x="95" y="214"/>
                  </a:cubicBezTo>
                  <a:cubicBezTo>
                    <a:pt x="93" y="215"/>
                    <a:pt x="93" y="215"/>
                    <a:pt x="93" y="215"/>
                  </a:cubicBezTo>
                  <a:cubicBezTo>
                    <a:pt x="83" y="223"/>
                    <a:pt x="83" y="223"/>
                    <a:pt x="83" y="223"/>
                  </a:cubicBezTo>
                  <a:cubicBezTo>
                    <a:pt x="81" y="224"/>
                    <a:pt x="81" y="224"/>
                    <a:pt x="81" y="224"/>
                  </a:cubicBezTo>
                  <a:cubicBezTo>
                    <a:pt x="45" y="253"/>
                    <a:pt x="45" y="253"/>
                    <a:pt x="45" y="253"/>
                  </a:cubicBezTo>
                  <a:cubicBezTo>
                    <a:pt x="45" y="255"/>
                    <a:pt x="45" y="255"/>
                    <a:pt x="45" y="255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4" y="225"/>
                    <a:pt x="84" y="225"/>
                    <a:pt x="84" y="225"/>
                  </a:cubicBezTo>
                  <a:cubicBezTo>
                    <a:pt x="95" y="216"/>
                    <a:pt x="95" y="216"/>
                    <a:pt x="95" y="216"/>
                  </a:cubicBezTo>
                  <a:cubicBezTo>
                    <a:pt x="96" y="215"/>
                    <a:pt x="96" y="215"/>
                    <a:pt x="96" y="215"/>
                  </a:cubicBezTo>
                  <a:cubicBezTo>
                    <a:pt x="102" y="210"/>
                    <a:pt x="102" y="210"/>
                    <a:pt x="102" y="210"/>
                  </a:cubicBezTo>
                  <a:cubicBezTo>
                    <a:pt x="101" y="208"/>
                    <a:pt x="101" y="208"/>
                    <a:pt x="101" y="208"/>
                  </a:cubicBezTo>
                  <a:moveTo>
                    <a:pt x="196" y="133"/>
                  </a:moveTo>
                  <a:cubicBezTo>
                    <a:pt x="191" y="137"/>
                    <a:pt x="191" y="137"/>
                    <a:pt x="191" y="137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3" y="144"/>
                    <a:pt x="183" y="144"/>
                    <a:pt x="183" y="144"/>
                  </a:cubicBezTo>
                  <a:cubicBezTo>
                    <a:pt x="181" y="145"/>
                    <a:pt x="181" y="145"/>
                    <a:pt x="181" y="145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4" y="150"/>
                    <a:pt x="174" y="150"/>
                    <a:pt x="174" y="150"/>
                  </a:cubicBezTo>
                  <a:cubicBezTo>
                    <a:pt x="173" y="152"/>
                    <a:pt x="173" y="152"/>
                    <a:pt x="173" y="152"/>
                  </a:cubicBezTo>
                  <a:cubicBezTo>
                    <a:pt x="171" y="153"/>
                    <a:pt x="171" y="153"/>
                    <a:pt x="171" y="153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4" y="209"/>
                    <a:pt x="104" y="209"/>
                    <a:pt x="104" y="209"/>
                  </a:cubicBezTo>
                  <a:cubicBezTo>
                    <a:pt x="109" y="205"/>
                    <a:pt x="109" y="205"/>
                    <a:pt x="109" y="205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5" y="200"/>
                    <a:pt x="115" y="200"/>
                    <a:pt x="115" y="200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72" y="155"/>
                    <a:pt x="172" y="155"/>
                    <a:pt x="172" y="155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75" y="152"/>
                    <a:pt x="175" y="152"/>
                    <a:pt x="175" y="152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3" y="146"/>
                    <a:pt x="183" y="146"/>
                    <a:pt x="183" y="146"/>
                  </a:cubicBezTo>
                  <a:cubicBezTo>
                    <a:pt x="185" y="144"/>
                    <a:pt x="185" y="144"/>
                    <a:pt x="185" y="14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6" y="133"/>
                    <a:pt x="196" y="133"/>
                    <a:pt x="196" y="133"/>
                  </a:cubicBezTo>
                  <a:moveTo>
                    <a:pt x="360" y="5"/>
                  </a:moveTo>
                  <a:cubicBezTo>
                    <a:pt x="360" y="5"/>
                    <a:pt x="360" y="5"/>
                    <a:pt x="360" y="5"/>
                  </a:cubicBezTo>
                  <a:cubicBezTo>
                    <a:pt x="360" y="5"/>
                    <a:pt x="360" y="5"/>
                    <a:pt x="360" y="5"/>
                  </a:cubicBezTo>
                  <a:moveTo>
                    <a:pt x="363" y="0"/>
                  </a:moveTo>
                  <a:cubicBezTo>
                    <a:pt x="359" y="4"/>
                    <a:pt x="359" y="4"/>
                    <a:pt x="359" y="4"/>
                  </a:cubicBezTo>
                  <a:cubicBezTo>
                    <a:pt x="352" y="9"/>
                    <a:pt x="352" y="9"/>
                    <a:pt x="352" y="9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25" y="31"/>
                    <a:pt x="325" y="31"/>
                    <a:pt x="325" y="31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18" y="36"/>
                    <a:pt x="318" y="36"/>
                    <a:pt x="318" y="36"/>
                  </a:cubicBezTo>
                  <a:cubicBezTo>
                    <a:pt x="316" y="37"/>
                    <a:pt x="316" y="37"/>
                    <a:pt x="316" y="3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7" y="61"/>
                    <a:pt x="287" y="61"/>
                    <a:pt x="287" y="61"/>
                  </a:cubicBezTo>
                  <a:cubicBezTo>
                    <a:pt x="265" y="79"/>
                    <a:pt x="265" y="79"/>
                    <a:pt x="265" y="79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1"/>
                    <a:pt x="262" y="81"/>
                  </a:cubicBezTo>
                  <a:cubicBezTo>
                    <a:pt x="259" y="83"/>
                    <a:pt x="259" y="83"/>
                    <a:pt x="259" y="83"/>
                  </a:cubicBezTo>
                  <a:cubicBezTo>
                    <a:pt x="217" y="116"/>
                    <a:pt x="217" y="116"/>
                    <a:pt x="217" y="116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209" y="123"/>
                    <a:pt x="209" y="123"/>
                    <a:pt x="209" y="123"/>
                  </a:cubicBezTo>
                  <a:cubicBezTo>
                    <a:pt x="207" y="124"/>
                    <a:pt x="207" y="124"/>
                    <a:pt x="207" y="12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09" y="125"/>
                    <a:pt x="209" y="125"/>
                    <a:pt x="209" y="125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6" y="120"/>
                    <a:pt x="216" y="120"/>
                    <a:pt x="216" y="120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5" y="80"/>
                    <a:pt x="265" y="80"/>
                    <a:pt x="265" y="80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287" y="63"/>
                    <a:pt x="287" y="63"/>
                    <a:pt x="287" y="63"/>
                  </a:cubicBezTo>
                  <a:cubicBezTo>
                    <a:pt x="289" y="61"/>
                    <a:pt x="289" y="61"/>
                    <a:pt x="289" y="61"/>
                  </a:cubicBezTo>
                  <a:cubicBezTo>
                    <a:pt x="317" y="39"/>
                    <a:pt x="317" y="39"/>
                    <a:pt x="317" y="39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4" y="34"/>
                    <a:pt x="324" y="34"/>
                    <a:pt x="324" y="34"/>
                  </a:cubicBezTo>
                  <a:cubicBezTo>
                    <a:pt x="325" y="33"/>
                    <a:pt x="325" y="33"/>
                    <a:pt x="325" y="33"/>
                  </a:cubicBezTo>
                  <a:cubicBezTo>
                    <a:pt x="352" y="12"/>
                    <a:pt x="352" y="12"/>
                    <a:pt x="352" y="12"/>
                  </a:cubicBezTo>
                  <a:cubicBezTo>
                    <a:pt x="353" y="10"/>
                    <a:pt x="353" y="10"/>
                    <a:pt x="353" y="10"/>
                  </a:cubicBezTo>
                  <a:cubicBezTo>
                    <a:pt x="360" y="5"/>
                    <a:pt x="360" y="5"/>
                    <a:pt x="360" y="5"/>
                  </a:cubicBezTo>
                  <a:cubicBezTo>
                    <a:pt x="358" y="15"/>
                    <a:pt x="358" y="15"/>
                    <a:pt x="358" y="15"/>
                  </a:cubicBezTo>
                  <a:cubicBezTo>
                    <a:pt x="357" y="17"/>
                    <a:pt x="357" y="17"/>
                    <a:pt x="357" y="17"/>
                  </a:cubicBezTo>
                  <a:cubicBezTo>
                    <a:pt x="346" y="68"/>
                    <a:pt x="346" y="68"/>
                    <a:pt x="346" y="68"/>
                  </a:cubicBezTo>
                  <a:cubicBezTo>
                    <a:pt x="345" y="71"/>
                    <a:pt x="345" y="71"/>
                    <a:pt x="345" y="71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4" y="76"/>
                    <a:pt x="344" y="76"/>
                    <a:pt x="344" y="76"/>
                  </a:cubicBezTo>
                  <a:cubicBezTo>
                    <a:pt x="344" y="79"/>
                    <a:pt x="344" y="79"/>
                    <a:pt x="344" y="79"/>
                  </a:cubicBezTo>
                  <a:cubicBezTo>
                    <a:pt x="343" y="81"/>
                    <a:pt x="343" y="81"/>
                    <a:pt x="343" y="81"/>
                  </a:cubicBezTo>
                  <a:cubicBezTo>
                    <a:pt x="341" y="90"/>
                    <a:pt x="341" y="90"/>
                    <a:pt x="341" y="90"/>
                  </a:cubicBezTo>
                  <a:cubicBezTo>
                    <a:pt x="340" y="93"/>
                    <a:pt x="340" y="93"/>
                    <a:pt x="340" y="93"/>
                  </a:cubicBezTo>
                  <a:cubicBezTo>
                    <a:pt x="337" y="108"/>
                    <a:pt x="337" y="108"/>
                    <a:pt x="337" y="108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5" y="118"/>
                    <a:pt x="335" y="118"/>
                    <a:pt x="335" y="118"/>
                  </a:cubicBezTo>
                  <a:cubicBezTo>
                    <a:pt x="334" y="121"/>
                    <a:pt x="334" y="121"/>
                    <a:pt x="334" y="121"/>
                  </a:cubicBezTo>
                  <a:cubicBezTo>
                    <a:pt x="333" y="128"/>
                    <a:pt x="333" y="128"/>
                    <a:pt x="333" y="128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26" y="156"/>
                    <a:pt x="326" y="156"/>
                    <a:pt x="326" y="156"/>
                  </a:cubicBezTo>
                  <a:cubicBezTo>
                    <a:pt x="326" y="158"/>
                    <a:pt x="326" y="158"/>
                    <a:pt x="326" y="158"/>
                  </a:cubicBezTo>
                  <a:cubicBezTo>
                    <a:pt x="324" y="169"/>
                    <a:pt x="324" y="169"/>
                    <a:pt x="324" y="169"/>
                  </a:cubicBezTo>
                  <a:cubicBezTo>
                    <a:pt x="323" y="171"/>
                    <a:pt x="323" y="171"/>
                    <a:pt x="323" y="171"/>
                  </a:cubicBezTo>
                  <a:cubicBezTo>
                    <a:pt x="323" y="172"/>
                    <a:pt x="323" y="172"/>
                    <a:pt x="323" y="172"/>
                  </a:cubicBezTo>
                  <a:cubicBezTo>
                    <a:pt x="323" y="174"/>
                    <a:pt x="323" y="174"/>
                    <a:pt x="323" y="174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3" y="217"/>
                    <a:pt x="313" y="217"/>
                    <a:pt x="313" y="217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08" y="241"/>
                    <a:pt x="308" y="241"/>
                    <a:pt x="308" y="241"/>
                  </a:cubicBezTo>
                  <a:cubicBezTo>
                    <a:pt x="307" y="243"/>
                    <a:pt x="307" y="243"/>
                    <a:pt x="307" y="243"/>
                  </a:cubicBezTo>
                  <a:cubicBezTo>
                    <a:pt x="298" y="287"/>
                    <a:pt x="298" y="287"/>
                    <a:pt x="298" y="287"/>
                  </a:cubicBezTo>
                  <a:cubicBezTo>
                    <a:pt x="297" y="289"/>
                    <a:pt x="297" y="289"/>
                    <a:pt x="297" y="289"/>
                  </a:cubicBezTo>
                  <a:cubicBezTo>
                    <a:pt x="291" y="316"/>
                    <a:pt x="291" y="316"/>
                    <a:pt x="291" y="316"/>
                  </a:cubicBezTo>
                  <a:cubicBezTo>
                    <a:pt x="292" y="316"/>
                    <a:pt x="292" y="316"/>
                    <a:pt x="293" y="316"/>
                  </a:cubicBezTo>
                  <a:cubicBezTo>
                    <a:pt x="299" y="288"/>
                    <a:pt x="299" y="288"/>
                    <a:pt x="299" y="288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1"/>
                    <a:pt x="310" y="241"/>
                    <a:pt x="310" y="241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5" y="218"/>
                    <a:pt x="315" y="218"/>
                    <a:pt x="315" y="218"/>
                  </a:cubicBezTo>
                  <a:cubicBezTo>
                    <a:pt x="319" y="197"/>
                    <a:pt x="319" y="197"/>
                    <a:pt x="319" y="197"/>
                  </a:cubicBezTo>
                  <a:cubicBezTo>
                    <a:pt x="320" y="195"/>
                    <a:pt x="320" y="195"/>
                    <a:pt x="320" y="195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5" y="171"/>
                    <a:pt x="325" y="171"/>
                    <a:pt x="325" y="171"/>
                  </a:cubicBezTo>
                  <a:cubicBezTo>
                    <a:pt x="325" y="169"/>
                    <a:pt x="325" y="169"/>
                    <a:pt x="325" y="169"/>
                  </a:cubicBezTo>
                  <a:cubicBezTo>
                    <a:pt x="328" y="158"/>
                    <a:pt x="328" y="158"/>
                    <a:pt x="328" y="158"/>
                  </a:cubicBezTo>
                  <a:cubicBezTo>
                    <a:pt x="328" y="156"/>
                    <a:pt x="328" y="156"/>
                    <a:pt x="328" y="156"/>
                  </a:cubicBezTo>
                  <a:cubicBezTo>
                    <a:pt x="334" y="129"/>
                    <a:pt x="334" y="129"/>
                    <a:pt x="334" y="129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6" y="123"/>
                    <a:pt x="336" y="123"/>
                    <a:pt x="336" y="123"/>
                  </a:cubicBezTo>
                  <a:cubicBezTo>
                    <a:pt x="336" y="121"/>
                    <a:pt x="336" y="121"/>
                    <a:pt x="336" y="121"/>
                  </a:cubicBezTo>
                  <a:cubicBezTo>
                    <a:pt x="339" y="109"/>
                    <a:pt x="339" y="109"/>
                    <a:pt x="339" y="109"/>
                  </a:cubicBezTo>
                  <a:cubicBezTo>
                    <a:pt x="339" y="107"/>
                    <a:pt x="339" y="107"/>
                    <a:pt x="339" y="107"/>
                  </a:cubicBezTo>
                  <a:cubicBezTo>
                    <a:pt x="343" y="91"/>
                    <a:pt x="343" y="91"/>
                    <a:pt x="343" y="91"/>
                  </a:cubicBezTo>
                  <a:cubicBezTo>
                    <a:pt x="343" y="89"/>
                    <a:pt x="343" y="89"/>
                    <a:pt x="343" y="89"/>
                  </a:cubicBezTo>
                  <a:cubicBezTo>
                    <a:pt x="344" y="84"/>
                    <a:pt x="344" y="84"/>
                    <a:pt x="344" y="84"/>
                  </a:cubicBezTo>
                  <a:cubicBezTo>
                    <a:pt x="345" y="81"/>
                    <a:pt x="345" y="81"/>
                    <a:pt x="345" y="81"/>
                  </a:cubicBezTo>
                  <a:cubicBezTo>
                    <a:pt x="346" y="76"/>
                    <a:pt x="346" y="76"/>
                    <a:pt x="346" y="76"/>
                  </a:cubicBezTo>
                  <a:cubicBezTo>
                    <a:pt x="347" y="74"/>
                    <a:pt x="347" y="74"/>
                    <a:pt x="347" y="74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59" y="19"/>
                    <a:pt x="359" y="19"/>
                    <a:pt x="359" y="19"/>
                  </a:cubicBezTo>
                  <a:cubicBezTo>
                    <a:pt x="359" y="17"/>
                    <a:pt x="359" y="17"/>
                    <a:pt x="359" y="17"/>
                  </a:cubicBezTo>
                  <a:cubicBezTo>
                    <a:pt x="362" y="5"/>
                    <a:pt x="362" y="5"/>
                    <a:pt x="362" y="5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7" name="Freeform 37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close/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close/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close/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close/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close/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close/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close/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8" name="Freeform 38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9" name="Freeform 39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close/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close/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0" name="Freeform 40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1" name="Freeform 41"/>
            <p:cNvSpPr>
              <a:spLocks noEditPoints="1"/>
            </p:cNvSpPr>
            <p:nvPr/>
          </p:nvSpPr>
          <p:spPr bwMode="auto">
            <a:xfrm>
              <a:off x="7811986" y="2792529"/>
              <a:ext cx="1177211" cy="1556494"/>
            </a:xfrm>
            <a:custGeom>
              <a:avLst/>
              <a:gdLst>
                <a:gd name="T0" fmla="*/ 13 w 278"/>
                <a:gd name="T1" fmla="*/ 403 h 403"/>
                <a:gd name="T2" fmla="*/ 89 w 278"/>
                <a:gd name="T3" fmla="*/ 354 h 403"/>
                <a:gd name="T4" fmla="*/ 62 w 278"/>
                <a:gd name="T5" fmla="*/ 372 h 403"/>
                <a:gd name="T6" fmla="*/ 0 w 278"/>
                <a:gd name="T7" fmla="*/ 396 h 403"/>
                <a:gd name="T8" fmla="*/ 6 w 278"/>
                <a:gd name="T9" fmla="*/ 333 h 403"/>
                <a:gd name="T10" fmla="*/ 89 w 278"/>
                <a:gd name="T11" fmla="*/ 352 h 403"/>
                <a:gd name="T12" fmla="*/ 141 w 278"/>
                <a:gd name="T13" fmla="*/ 319 h 403"/>
                <a:gd name="T14" fmla="*/ 4 w 278"/>
                <a:gd name="T15" fmla="*/ 329 h 403"/>
                <a:gd name="T16" fmla="*/ 8 w 278"/>
                <a:gd name="T17" fmla="*/ 292 h 403"/>
                <a:gd name="T18" fmla="*/ 8 w 278"/>
                <a:gd name="T19" fmla="*/ 292 h 403"/>
                <a:gd name="T20" fmla="*/ 6 w 278"/>
                <a:gd name="T21" fmla="*/ 290 h 403"/>
                <a:gd name="T22" fmla="*/ 222 w 278"/>
                <a:gd name="T23" fmla="*/ 267 h 403"/>
                <a:gd name="T24" fmla="*/ 223 w 278"/>
                <a:gd name="T25" fmla="*/ 269 h 403"/>
                <a:gd name="T26" fmla="*/ 224 w 278"/>
                <a:gd name="T27" fmla="*/ 266 h 403"/>
                <a:gd name="T28" fmla="*/ 226 w 278"/>
                <a:gd name="T29" fmla="*/ 264 h 403"/>
                <a:gd name="T30" fmla="*/ 242 w 278"/>
                <a:gd name="T31" fmla="*/ 254 h 403"/>
                <a:gd name="T32" fmla="*/ 243 w 278"/>
                <a:gd name="T33" fmla="*/ 255 h 403"/>
                <a:gd name="T34" fmla="*/ 245 w 278"/>
                <a:gd name="T35" fmla="*/ 252 h 403"/>
                <a:gd name="T36" fmla="*/ 248 w 278"/>
                <a:gd name="T37" fmla="*/ 253 h 403"/>
                <a:gd name="T38" fmla="*/ 11 w 278"/>
                <a:gd name="T39" fmla="*/ 230 h 403"/>
                <a:gd name="T40" fmla="*/ 8 w 278"/>
                <a:gd name="T41" fmla="*/ 263 h 403"/>
                <a:gd name="T42" fmla="*/ 10 w 278"/>
                <a:gd name="T43" fmla="*/ 259 h 403"/>
                <a:gd name="T44" fmla="*/ 10 w 278"/>
                <a:gd name="T45" fmla="*/ 226 h 403"/>
                <a:gd name="T46" fmla="*/ 11 w 278"/>
                <a:gd name="T47" fmla="*/ 226 h 403"/>
                <a:gd name="T48" fmla="*/ 268 w 278"/>
                <a:gd name="T49" fmla="*/ 226 h 403"/>
                <a:gd name="T50" fmla="*/ 269 w 278"/>
                <a:gd name="T51" fmla="*/ 239 h 403"/>
                <a:gd name="T52" fmla="*/ 276 w 278"/>
                <a:gd name="T53" fmla="*/ 232 h 403"/>
                <a:gd name="T54" fmla="*/ 10 w 278"/>
                <a:gd name="T55" fmla="*/ 224 h 403"/>
                <a:gd name="T56" fmla="*/ 10 w 278"/>
                <a:gd name="T57" fmla="*/ 214 h 403"/>
                <a:gd name="T58" fmla="*/ 266 w 278"/>
                <a:gd name="T59" fmla="*/ 224 h 403"/>
                <a:gd name="T60" fmla="*/ 14 w 278"/>
                <a:gd name="T61" fmla="*/ 188 h 403"/>
                <a:gd name="T62" fmla="*/ 12 w 278"/>
                <a:gd name="T63" fmla="*/ 212 h 403"/>
                <a:gd name="T64" fmla="*/ 227 w 278"/>
                <a:gd name="T65" fmla="*/ 187 h 403"/>
                <a:gd name="T66" fmla="*/ 228 w 278"/>
                <a:gd name="T67" fmla="*/ 185 h 403"/>
                <a:gd name="T68" fmla="*/ 195 w 278"/>
                <a:gd name="T69" fmla="*/ 156 h 403"/>
                <a:gd name="T70" fmla="*/ 204 w 278"/>
                <a:gd name="T71" fmla="*/ 165 h 403"/>
                <a:gd name="T72" fmla="*/ 226 w 278"/>
                <a:gd name="T73" fmla="*/ 185 h 403"/>
                <a:gd name="T74" fmla="*/ 222 w 278"/>
                <a:gd name="T75" fmla="*/ 179 h 403"/>
                <a:gd name="T76" fmla="*/ 200 w 278"/>
                <a:gd name="T77" fmla="*/ 158 h 403"/>
                <a:gd name="T78" fmla="*/ 174 w 278"/>
                <a:gd name="T79" fmla="*/ 133 h 403"/>
                <a:gd name="T80" fmla="*/ 186 w 278"/>
                <a:gd name="T81" fmla="*/ 147 h 403"/>
                <a:gd name="T82" fmla="*/ 186 w 278"/>
                <a:gd name="T83" fmla="*/ 144 h 403"/>
                <a:gd name="T84" fmla="*/ 154 w 278"/>
                <a:gd name="T85" fmla="*/ 114 h 403"/>
                <a:gd name="T86" fmla="*/ 160 w 278"/>
                <a:gd name="T87" fmla="*/ 122 h 403"/>
                <a:gd name="T88" fmla="*/ 162 w 278"/>
                <a:gd name="T89" fmla="*/ 122 h 403"/>
                <a:gd name="T90" fmla="*/ 120 w 278"/>
                <a:gd name="T91" fmla="*/ 81 h 403"/>
                <a:gd name="T92" fmla="*/ 146 w 278"/>
                <a:gd name="T93" fmla="*/ 109 h 403"/>
                <a:gd name="T94" fmla="*/ 152 w 278"/>
                <a:gd name="T95" fmla="*/ 115 h 403"/>
                <a:gd name="T96" fmla="*/ 148 w 278"/>
                <a:gd name="T97" fmla="*/ 108 h 403"/>
                <a:gd name="T98" fmla="*/ 22 w 278"/>
                <a:gd name="T99" fmla="*/ 6 h 403"/>
                <a:gd name="T100" fmla="*/ 18 w 278"/>
                <a:gd name="T101" fmla="*/ 80 h 403"/>
                <a:gd name="T102" fmla="*/ 15 w 278"/>
                <a:gd name="T103" fmla="*/ 130 h 403"/>
                <a:gd name="T104" fmla="*/ 14 w 278"/>
                <a:gd name="T105" fmla="*/ 151 h 403"/>
                <a:gd name="T106" fmla="*/ 12 w 278"/>
                <a:gd name="T107" fmla="*/ 176 h 403"/>
                <a:gd name="T108" fmla="*/ 14 w 278"/>
                <a:gd name="T109" fmla="*/ 176 h 403"/>
                <a:gd name="T110" fmla="*/ 16 w 278"/>
                <a:gd name="T111" fmla="*/ 152 h 403"/>
                <a:gd name="T112" fmla="*/ 17 w 278"/>
                <a:gd name="T113" fmla="*/ 130 h 403"/>
                <a:gd name="T114" fmla="*/ 20 w 278"/>
                <a:gd name="T115" fmla="*/ 80 h 403"/>
                <a:gd name="T116" fmla="*/ 24 w 278"/>
                <a:gd name="T117" fmla="*/ 7 h 403"/>
                <a:gd name="T118" fmla="*/ 35 w 278"/>
                <a:gd name="T119" fmla="*/ 2 h 403"/>
                <a:gd name="T120" fmla="*/ 109 w 278"/>
                <a:gd name="T121" fmla="*/ 73 h 403"/>
                <a:gd name="T122" fmla="*/ 119 w 278"/>
                <a:gd name="T123" fmla="*/ 80 h 403"/>
                <a:gd name="T124" fmla="*/ 36 w 278"/>
                <a:gd name="T12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" h="403">
                  <a:moveTo>
                    <a:pt x="59" y="372"/>
                  </a:moveTo>
                  <a:cubicBezTo>
                    <a:pt x="12" y="402"/>
                    <a:pt x="12" y="402"/>
                    <a:pt x="12" y="402"/>
                  </a:cubicBezTo>
                  <a:cubicBezTo>
                    <a:pt x="12" y="402"/>
                    <a:pt x="13" y="403"/>
                    <a:pt x="13" y="403"/>
                  </a:cubicBezTo>
                  <a:cubicBezTo>
                    <a:pt x="60" y="373"/>
                    <a:pt x="60" y="373"/>
                    <a:pt x="60" y="373"/>
                  </a:cubicBezTo>
                  <a:cubicBezTo>
                    <a:pt x="59" y="372"/>
                    <a:pt x="59" y="372"/>
                    <a:pt x="59" y="372"/>
                  </a:cubicBezTo>
                  <a:moveTo>
                    <a:pt x="89" y="354"/>
                  </a:moveTo>
                  <a:cubicBezTo>
                    <a:pt x="86" y="354"/>
                    <a:pt x="86" y="354"/>
                    <a:pt x="86" y="354"/>
                  </a:cubicBezTo>
                  <a:cubicBezTo>
                    <a:pt x="61" y="371"/>
                    <a:pt x="61" y="371"/>
                    <a:pt x="61" y="371"/>
                  </a:cubicBezTo>
                  <a:cubicBezTo>
                    <a:pt x="62" y="372"/>
                    <a:pt x="62" y="372"/>
                    <a:pt x="62" y="372"/>
                  </a:cubicBezTo>
                  <a:cubicBezTo>
                    <a:pt x="89" y="354"/>
                    <a:pt x="89" y="354"/>
                    <a:pt x="89" y="354"/>
                  </a:cubicBezTo>
                  <a:moveTo>
                    <a:pt x="4" y="331"/>
                  </a:moveTo>
                  <a:cubicBezTo>
                    <a:pt x="0" y="396"/>
                    <a:pt x="0" y="396"/>
                    <a:pt x="0" y="396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2" y="396"/>
                    <a:pt x="2" y="396"/>
                    <a:pt x="2" y="396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4" y="331"/>
                    <a:pt x="4" y="331"/>
                    <a:pt x="4" y="331"/>
                  </a:cubicBezTo>
                  <a:moveTo>
                    <a:pt x="141" y="319"/>
                  </a:moveTo>
                  <a:cubicBezTo>
                    <a:pt x="89" y="352"/>
                    <a:pt x="89" y="352"/>
                    <a:pt x="89" y="352"/>
                  </a:cubicBezTo>
                  <a:cubicBezTo>
                    <a:pt x="92" y="352"/>
                    <a:pt x="92" y="352"/>
                    <a:pt x="92" y="352"/>
                  </a:cubicBezTo>
                  <a:cubicBezTo>
                    <a:pt x="141" y="321"/>
                    <a:pt x="141" y="321"/>
                    <a:pt x="141" y="321"/>
                  </a:cubicBezTo>
                  <a:cubicBezTo>
                    <a:pt x="141" y="319"/>
                    <a:pt x="141" y="319"/>
                    <a:pt x="141" y="319"/>
                  </a:cubicBezTo>
                  <a:moveTo>
                    <a:pt x="8" y="296"/>
                  </a:moveTo>
                  <a:cubicBezTo>
                    <a:pt x="6" y="300"/>
                    <a:pt x="6" y="300"/>
                    <a:pt x="6" y="300"/>
                  </a:cubicBezTo>
                  <a:cubicBezTo>
                    <a:pt x="4" y="329"/>
                    <a:pt x="4" y="329"/>
                    <a:pt x="4" y="329"/>
                  </a:cubicBezTo>
                  <a:cubicBezTo>
                    <a:pt x="6" y="331"/>
                    <a:pt x="6" y="331"/>
                    <a:pt x="6" y="331"/>
                  </a:cubicBezTo>
                  <a:cubicBezTo>
                    <a:pt x="8" y="296"/>
                    <a:pt x="8" y="296"/>
                    <a:pt x="8" y="296"/>
                  </a:cubicBezTo>
                  <a:moveTo>
                    <a:pt x="8" y="292"/>
                  </a:moveTo>
                  <a:cubicBezTo>
                    <a:pt x="6" y="292"/>
                    <a:pt x="6" y="292"/>
                    <a:pt x="6" y="292"/>
                  </a:cubicBezTo>
                  <a:cubicBezTo>
                    <a:pt x="6" y="295"/>
                    <a:pt x="6" y="295"/>
                    <a:pt x="6" y="295"/>
                  </a:cubicBezTo>
                  <a:cubicBezTo>
                    <a:pt x="8" y="292"/>
                    <a:pt x="8" y="292"/>
                    <a:pt x="8" y="292"/>
                  </a:cubicBezTo>
                  <a:moveTo>
                    <a:pt x="9" y="274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6" y="290"/>
                    <a:pt x="6" y="290"/>
                    <a:pt x="6" y="290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9" y="274"/>
                    <a:pt x="9" y="274"/>
                    <a:pt x="9" y="274"/>
                  </a:cubicBezTo>
                  <a:moveTo>
                    <a:pt x="222" y="267"/>
                  </a:moveTo>
                  <a:cubicBezTo>
                    <a:pt x="143" y="318"/>
                    <a:pt x="143" y="318"/>
                    <a:pt x="143" y="318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223" y="269"/>
                    <a:pt x="223" y="269"/>
                    <a:pt x="223" y="269"/>
                  </a:cubicBezTo>
                  <a:cubicBezTo>
                    <a:pt x="222" y="267"/>
                    <a:pt x="222" y="267"/>
                    <a:pt x="222" y="267"/>
                  </a:cubicBezTo>
                  <a:moveTo>
                    <a:pt x="226" y="264"/>
                  </a:moveTo>
                  <a:cubicBezTo>
                    <a:pt x="224" y="266"/>
                    <a:pt x="224" y="266"/>
                    <a:pt x="224" y="266"/>
                  </a:cubicBezTo>
                  <a:cubicBezTo>
                    <a:pt x="224" y="268"/>
                    <a:pt x="224" y="268"/>
                    <a:pt x="224" y="268"/>
                  </a:cubicBezTo>
                  <a:cubicBezTo>
                    <a:pt x="225" y="267"/>
                    <a:pt x="225" y="267"/>
                    <a:pt x="225" y="267"/>
                  </a:cubicBezTo>
                  <a:cubicBezTo>
                    <a:pt x="226" y="264"/>
                    <a:pt x="226" y="264"/>
                    <a:pt x="226" y="264"/>
                  </a:cubicBezTo>
                  <a:moveTo>
                    <a:pt x="245" y="252"/>
                  </a:moveTo>
                  <a:cubicBezTo>
                    <a:pt x="243" y="253"/>
                    <a:pt x="243" y="253"/>
                    <a:pt x="243" y="253"/>
                  </a:cubicBezTo>
                  <a:cubicBezTo>
                    <a:pt x="242" y="254"/>
                    <a:pt x="242" y="254"/>
                    <a:pt x="242" y="254"/>
                  </a:cubicBezTo>
                  <a:cubicBezTo>
                    <a:pt x="229" y="263"/>
                    <a:pt x="229" y="263"/>
                    <a:pt x="229" y="263"/>
                  </a:cubicBezTo>
                  <a:cubicBezTo>
                    <a:pt x="228" y="265"/>
                    <a:pt x="228" y="265"/>
                    <a:pt x="228" y="265"/>
                  </a:cubicBezTo>
                  <a:cubicBezTo>
                    <a:pt x="243" y="255"/>
                    <a:pt x="243" y="255"/>
                    <a:pt x="243" y="255"/>
                  </a:cubicBezTo>
                  <a:cubicBezTo>
                    <a:pt x="245" y="254"/>
                    <a:pt x="245" y="254"/>
                    <a:pt x="245" y="254"/>
                  </a:cubicBezTo>
                  <a:cubicBezTo>
                    <a:pt x="246" y="254"/>
                    <a:pt x="246" y="254"/>
                    <a:pt x="246" y="254"/>
                  </a:cubicBezTo>
                  <a:cubicBezTo>
                    <a:pt x="245" y="252"/>
                    <a:pt x="245" y="252"/>
                    <a:pt x="245" y="252"/>
                  </a:cubicBezTo>
                  <a:moveTo>
                    <a:pt x="267" y="238"/>
                  </a:moveTo>
                  <a:cubicBezTo>
                    <a:pt x="247" y="251"/>
                    <a:pt x="247" y="251"/>
                    <a:pt x="247" y="251"/>
                  </a:cubicBezTo>
                  <a:cubicBezTo>
                    <a:pt x="248" y="253"/>
                    <a:pt x="248" y="253"/>
                    <a:pt x="248" y="253"/>
                  </a:cubicBezTo>
                  <a:cubicBezTo>
                    <a:pt x="267" y="240"/>
                    <a:pt x="267" y="240"/>
                    <a:pt x="267" y="240"/>
                  </a:cubicBezTo>
                  <a:cubicBezTo>
                    <a:pt x="267" y="238"/>
                    <a:pt x="267" y="238"/>
                    <a:pt x="267" y="238"/>
                  </a:cubicBezTo>
                  <a:moveTo>
                    <a:pt x="11" y="230"/>
                  </a:moveTo>
                  <a:cubicBezTo>
                    <a:pt x="9" y="233"/>
                    <a:pt x="9" y="233"/>
                    <a:pt x="9" y="233"/>
                  </a:cubicBezTo>
                  <a:cubicBezTo>
                    <a:pt x="8" y="258"/>
                    <a:pt x="8" y="258"/>
                    <a:pt x="8" y="258"/>
                  </a:cubicBezTo>
                  <a:cubicBezTo>
                    <a:pt x="8" y="263"/>
                    <a:pt x="8" y="263"/>
                    <a:pt x="8" y="263"/>
                  </a:cubicBezTo>
                  <a:cubicBezTo>
                    <a:pt x="7" y="273"/>
                    <a:pt x="7" y="273"/>
                    <a:pt x="7" y="273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10" y="259"/>
                    <a:pt x="10" y="259"/>
                    <a:pt x="10" y="259"/>
                  </a:cubicBezTo>
                  <a:cubicBezTo>
                    <a:pt x="10" y="254"/>
                    <a:pt x="10" y="254"/>
                    <a:pt x="10" y="254"/>
                  </a:cubicBezTo>
                  <a:cubicBezTo>
                    <a:pt x="11" y="230"/>
                    <a:pt x="11" y="230"/>
                    <a:pt x="11" y="230"/>
                  </a:cubicBezTo>
                  <a:moveTo>
                    <a:pt x="10" y="226"/>
                  </a:moveTo>
                  <a:cubicBezTo>
                    <a:pt x="9" y="230"/>
                    <a:pt x="9" y="230"/>
                    <a:pt x="9" y="230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0" y="226"/>
                    <a:pt x="10" y="226"/>
                    <a:pt x="10" y="226"/>
                  </a:cubicBezTo>
                  <a:moveTo>
                    <a:pt x="268" y="223"/>
                  </a:moveTo>
                  <a:cubicBezTo>
                    <a:pt x="268" y="226"/>
                    <a:pt x="268" y="226"/>
                    <a:pt x="268" y="226"/>
                  </a:cubicBezTo>
                  <a:cubicBezTo>
                    <a:pt x="275" y="233"/>
                    <a:pt x="275" y="233"/>
                    <a:pt x="275" y="233"/>
                  </a:cubicBezTo>
                  <a:cubicBezTo>
                    <a:pt x="268" y="237"/>
                    <a:pt x="268" y="237"/>
                    <a:pt x="268" y="237"/>
                  </a:cubicBezTo>
                  <a:cubicBezTo>
                    <a:pt x="269" y="239"/>
                    <a:pt x="269" y="239"/>
                    <a:pt x="269" y="239"/>
                  </a:cubicBezTo>
                  <a:cubicBezTo>
                    <a:pt x="276" y="234"/>
                    <a:pt x="276" y="234"/>
                    <a:pt x="276" y="234"/>
                  </a:cubicBezTo>
                  <a:cubicBezTo>
                    <a:pt x="278" y="233"/>
                    <a:pt x="278" y="233"/>
                    <a:pt x="278" y="233"/>
                  </a:cubicBezTo>
                  <a:cubicBezTo>
                    <a:pt x="276" y="232"/>
                    <a:pt x="276" y="232"/>
                    <a:pt x="276" y="232"/>
                  </a:cubicBezTo>
                  <a:cubicBezTo>
                    <a:pt x="268" y="223"/>
                    <a:pt x="268" y="223"/>
                    <a:pt x="268" y="223"/>
                  </a:cubicBezTo>
                  <a:moveTo>
                    <a:pt x="10" y="214"/>
                  </a:moveTo>
                  <a:cubicBezTo>
                    <a:pt x="10" y="224"/>
                    <a:pt x="10" y="224"/>
                    <a:pt x="10" y="224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2" y="214"/>
                    <a:pt x="12" y="214"/>
                    <a:pt x="12" y="214"/>
                  </a:cubicBezTo>
                  <a:cubicBezTo>
                    <a:pt x="10" y="214"/>
                    <a:pt x="10" y="214"/>
                    <a:pt x="10" y="214"/>
                  </a:cubicBezTo>
                  <a:moveTo>
                    <a:pt x="249" y="205"/>
                  </a:moveTo>
                  <a:cubicBezTo>
                    <a:pt x="248" y="207"/>
                    <a:pt x="248" y="207"/>
                    <a:pt x="248" y="207"/>
                  </a:cubicBezTo>
                  <a:cubicBezTo>
                    <a:pt x="266" y="224"/>
                    <a:pt x="266" y="224"/>
                    <a:pt x="266" y="224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249" y="205"/>
                    <a:pt x="249" y="205"/>
                    <a:pt x="249" y="205"/>
                  </a:cubicBezTo>
                  <a:moveTo>
                    <a:pt x="14" y="188"/>
                  </a:moveTo>
                  <a:cubicBezTo>
                    <a:pt x="12" y="189"/>
                    <a:pt x="12" y="189"/>
                    <a:pt x="12" y="189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4" y="188"/>
                    <a:pt x="14" y="188"/>
                    <a:pt x="14" y="188"/>
                  </a:cubicBezTo>
                  <a:moveTo>
                    <a:pt x="228" y="185"/>
                  </a:moveTo>
                  <a:cubicBezTo>
                    <a:pt x="227" y="187"/>
                    <a:pt x="227" y="187"/>
                    <a:pt x="227" y="187"/>
                  </a:cubicBezTo>
                  <a:cubicBezTo>
                    <a:pt x="247" y="205"/>
                    <a:pt x="247" y="205"/>
                    <a:pt x="247" y="205"/>
                  </a:cubicBezTo>
                  <a:cubicBezTo>
                    <a:pt x="247" y="204"/>
                    <a:pt x="247" y="204"/>
                    <a:pt x="247" y="204"/>
                  </a:cubicBezTo>
                  <a:cubicBezTo>
                    <a:pt x="228" y="185"/>
                    <a:pt x="228" y="185"/>
                    <a:pt x="228" y="185"/>
                  </a:cubicBezTo>
                  <a:moveTo>
                    <a:pt x="196" y="154"/>
                  </a:moveTo>
                  <a:cubicBezTo>
                    <a:pt x="194" y="155"/>
                    <a:pt x="194" y="155"/>
                    <a:pt x="194" y="155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197" y="158"/>
                    <a:pt x="197" y="158"/>
                    <a:pt x="197" y="158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4" y="165"/>
                    <a:pt x="204" y="165"/>
                    <a:pt x="204" y="165"/>
                  </a:cubicBezTo>
                  <a:cubicBezTo>
                    <a:pt x="219" y="179"/>
                    <a:pt x="219" y="179"/>
                    <a:pt x="219" y="179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6" y="185"/>
                    <a:pt x="226" y="185"/>
                    <a:pt x="226" y="185"/>
                  </a:cubicBezTo>
                  <a:cubicBezTo>
                    <a:pt x="226" y="184"/>
                    <a:pt x="226" y="184"/>
                    <a:pt x="226" y="184"/>
                  </a:cubicBezTo>
                  <a:cubicBezTo>
                    <a:pt x="224" y="181"/>
                    <a:pt x="224" y="181"/>
                    <a:pt x="224" y="181"/>
                  </a:cubicBezTo>
                  <a:cubicBezTo>
                    <a:pt x="222" y="179"/>
                    <a:pt x="222" y="179"/>
                    <a:pt x="222" y="179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6" y="154"/>
                    <a:pt x="196" y="154"/>
                    <a:pt x="196" y="154"/>
                  </a:cubicBezTo>
                  <a:moveTo>
                    <a:pt x="174" y="133"/>
                  </a:moveTo>
                  <a:cubicBezTo>
                    <a:pt x="175" y="137"/>
                    <a:pt x="175" y="137"/>
                    <a:pt x="175" y="137"/>
                  </a:cubicBezTo>
                  <a:cubicBezTo>
                    <a:pt x="184" y="145"/>
                    <a:pt x="184" y="145"/>
                    <a:pt x="184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3" y="154"/>
                    <a:pt x="193" y="154"/>
                    <a:pt x="193" y="154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86" y="144"/>
                    <a:pt x="186" y="144"/>
                    <a:pt x="186" y="144"/>
                  </a:cubicBezTo>
                  <a:cubicBezTo>
                    <a:pt x="184" y="143"/>
                    <a:pt x="184" y="143"/>
                    <a:pt x="184" y="143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154" y="114"/>
                  </a:moveTo>
                  <a:cubicBezTo>
                    <a:pt x="154" y="116"/>
                    <a:pt x="154" y="116"/>
                    <a:pt x="154" y="116"/>
                  </a:cubicBezTo>
                  <a:cubicBezTo>
                    <a:pt x="158" y="120"/>
                    <a:pt x="158" y="120"/>
                    <a:pt x="158" y="120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1" y="120"/>
                    <a:pt x="161" y="120"/>
                    <a:pt x="161" y="120"/>
                  </a:cubicBezTo>
                  <a:cubicBezTo>
                    <a:pt x="154" y="114"/>
                    <a:pt x="154" y="114"/>
                    <a:pt x="154" y="114"/>
                  </a:cubicBezTo>
                  <a:moveTo>
                    <a:pt x="120" y="81"/>
                  </a:moveTo>
                  <a:cubicBezTo>
                    <a:pt x="119" y="83"/>
                    <a:pt x="119" y="83"/>
                    <a:pt x="119" y="83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20" y="81"/>
                    <a:pt x="120" y="81"/>
                    <a:pt x="120" y="81"/>
                  </a:cubicBezTo>
                  <a:moveTo>
                    <a:pt x="22" y="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3" y="174"/>
                    <a:pt x="13" y="174"/>
                    <a:pt x="13" y="174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4" y="186"/>
                    <a:pt x="14" y="186"/>
                    <a:pt x="14" y="186"/>
                  </a:cubicBezTo>
                  <a:cubicBezTo>
                    <a:pt x="14" y="176"/>
                    <a:pt x="14" y="176"/>
                    <a:pt x="14" y="176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2" y="6"/>
                    <a:pt x="22" y="6"/>
                  </a:cubicBezTo>
                  <a:moveTo>
                    <a:pt x="36" y="0"/>
                  </a:moveTo>
                  <a:cubicBezTo>
                    <a:pt x="36" y="1"/>
                    <a:pt x="35" y="1"/>
                    <a:pt x="35" y="2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2" name="Freeform 42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close/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close/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close/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close/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close/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close/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close/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close/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close/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close/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close/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close/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close/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close/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close/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close/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close/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close/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close/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close/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3" name="Freeform 43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4" name="Freeform 44"/>
            <p:cNvSpPr>
              <a:spLocks noEditPoints="1"/>
            </p:cNvSpPr>
            <p:nvPr/>
          </p:nvSpPr>
          <p:spPr bwMode="auto">
            <a:xfrm>
              <a:off x="5668675" y="3495147"/>
              <a:ext cx="3070052" cy="201677"/>
            </a:xfrm>
            <a:custGeom>
              <a:avLst/>
              <a:gdLst>
                <a:gd name="T0" fmla="*/ 652 w 725"/>
                <a:gd name="T1" fmla="*/ 49 h 52"/>
                <a:gd name="T2" fmla="*/ 713 w 725"/>
                <a:gd name="T3" fmla="*/ 52 h 52"/>
                <a:gd name="T4" fmla="*/ 712 w 725"/>
                <a:gd name="T5" fmla="*/ 50 h 52"/>
                <a:gd name="T6" fmla="*/ 723 w 725"/>
                <a:gd name="T7" fmla="*/ 50 h 52"/>
                <a:gd name="T8" fmla="*/ 718 w 725"/>
                <a:gd name="T9" fmla="*/ 52 h 52"/>
                <a:gd name="T10" fmla="*/ 725 w 725"/>
                <a:gd name="T11" fmla="*/ 49 h 52"/>
                <a:gd name="T12" fmla="*/ 657 w 725"/>
                <a:gd name="T13" fmla="*/ 48 h 52"/>
                <a:gd name="T14" fmla="*/ 663 w 725"/>
                <a:gd name="T15" fmla="*/ 48 h 52"/>
                <a:gd name="T16" fmla="*/ 638 w 725"/>
                <a:gd name="T17" fmla="*/ 49 h 52"/>
                <a:gd name="T18" fmla="*/ 605 w 725"/>
                <a:gd name="T19" fmla="*/ 48 h 52"/>
                <a:gd name="T20" fmla="*/ 678 w 725"/>
                <a:gd name="T21" fmla="*/ 45 h 52"/>
                <a:gd name="T22" fmla="*/ 715 w 725"/>
                <a:gd name="T23" fmla="*/ 50 h 52"/>
                <a:gd name="T24" fmla="*/ 563 w 725"/>
                <a:gd name="T25" fmla="*/ 44 h 52"/>
                <a:gd name="T26" fmla="*/ 603 w 725"/>
                <a:gd name="T27" fmla="*/ 47 h 52"/>
                <a:gd name="T28" fmla="*/ 563 w 725"/>
                <a:gd name="T29" fmla="*/ 44 h 52"/>
                <a:gd name="T30" fmla="*/ 561 w 725"/>
                <a:gd name="T31" fmla="*/ 44 h 52"/>
                <a:gd name="T32" fmla="*/ 559 w 725"/>
                <a:gd name="T33" fmla="*/ 46 h 52"/>
                <a:gd name="T34" fmla="*/ 669 w 725"/>
                <a:gd name="T35" fmla="*/ 44 h 52"/>
                <a:gd name="T36" fmla="*/ 550 w 725"/>
                <a:gd name="T37" fmla="*/ 45 h 52"/>
                <a:gd name="T38" fmla="*/ 522 w 725"/>
                <a:gd name="T39" fmla="*/ 42 h 52"/>
                <a:gd name="T40" fmla="*/ 548 w 725"/>
                <a:gd name="T41" fmla="*/ 45 h 52"/>
                <a:gd name="T42" fmla="*/ 522 w 725"/>
                <a:gd name="T43" fmla="*/ 42 h 52"/>
                <a:gd name="T44" fmla="*/ 666 w 725"/>
                <a:gd name="T45" fmla="*/ 45 h 52"/>
                <a:gd name="T46" fmla="*/ 476 w 725"/>
                <a:gd name="T47" fmla="*/ 42 h 52"/>
                <a:gd name="T48" fmla="*/ 520 w 725"/>
                <a:gd name="T49" fmla="*/ 42 h 52"/>
                <a:gd name="T50" fmla="*/ 468 w 725"/>
                <a:gd name="T51" fmla="*/ 40 h 52"/>
                <a:gd name="T52" fmla="*/ 468 w 725"/>
                <a:gd name="T53" fmla="*/ 40 h 52"/>
                <a:gd name="T54" fmla="*/ 458 w 725"/>
                <a:gd name="T55" fmla="*/ 42 h 52"/>
                <a:gd name="T56" fmla="*/ 456 w 725"/>
                <a:gd name="T57" fmla="*/ 40 h 52"/>
                <a:gd name="T58" fmla="*/ 652 w 725"/>
                <a:gd name="T59" fmla="*/ 44 h 52"/>
                <a:gd name="T60" fmla="*/ 612 w 725"/>
                <a:gd name="T61" fmla="*/ 40 h 52"/>
                <a:gd name="T62" fmla="*/ 415 w 725"/>
                <a:gd name="T63" fmla="*/ 40 h 52"/>
                <a:gd name="T64" fmla="*/ 413 w 725"/>
                <a:gd name="T65" fmla="*/ 38 h 52"/>
                <a:gd name="T66" fmla="*/ 408 w 725"/>
                <a:gd name="T67" fmla="*/ 38 h 52"/>
                <a:gd name="T68" fmla="*/ 408 w 725"/>
                <a:gd name="T69" fmla="*/ 38 h 52"/>
                <a:gd name="T70" fmla="*/ 405 w 725"/>
                <a:gd name="T71" fmla="*/ 38 h 52"/>
                <a:gd name="T72" fmla="*/ 595 w 725"/>
                <a:gd name="T73" fmla="*/ 39 h 52"/>
                <a:gd name="T74" fmla="*/ 600 w 725"/>
                <a:gd name="T75" fmla="*/ 37 h 52"/>
                <a:gd name="T76" fmla="*/ 555 w 725"/>
                <a:gd name="T77" fmla="*/ 34 h 52"/>
                <a:gd name="T78" fmla="*/ 556 w 725"/>
                <a:gd name="T79" fmla="*/ 33 h 52"/>
                <a:gd name="T80" fmla="*/ 331 w 725"/>
                <a:gd name="T81" fmla="*/ 35 h 52"/>
                <a:gd name="T82" fmla="*/ 536 w 725"/>
                <a:gd name="T83" fmla="*/ 33 h 52"/>
                <a:gd name="T84" fmla="*/ 553 w 725"/>
                <a:gd name="T85" fmla="*/ 33 h 52"/>
                <a:gd name="T86" fmla="*/ 189 w 725"/>
                <a:gd name="T87" fmla="*/ 29 h 52"/>
                <a:gd name="T88" fmla="*/ 189 w 725"/>
                <a:gd name="T89" fmla="*/ 29 h 52"/>
                <a:gd name="T90" fmla="*/ 495 w 725"/>
                <a:gd name="T91" fmla="*/ 30 h 52"/>
                <a:gd name="T92" fmla="*/ 528 w 725"/>
                <a:gd name="T93" fmla="*/ 33 h 52"/>
                <a:gd name="T94" fmla="*/ 488 w 725"/>
                <a:gd name="T95" fmla="*/ 27 h 52"/>
                <a:gd name="T96" fmla="*/ 482 w 725"/>
                <a:gd name="T97" fmla="*/ 27 h 52"/>
                <a:gd name="T98" fmla="*/ 453 w 725"/>
                <a:gd name="T99" fmla="*/ 26 h 52"/>
                <a:gd name="T100" fmla="*/ 455 w 725"/>
                <a:gd name="T101" fmla="*/ 24 h 52"/>
                <a:gd name="T102" fmla="*/ 1 w 725"/>
                <a:gd name="T103" fmla="*/ 21 h 52"/>
                <a:gd name="T104" fmla="*/ 1 w 725"/>
                <a:gd name="T105" fmla="*/ 21 h 52"/>
                <a:gd name="T106" fmla="*/ 426 w 725"/>
                <a:gd name="T107" fmla="*/ 23 h 52"/>
                <a:gd name="T108" fmla="*/ 393 w 725"/>
                <a:gd name="T109" fmla="*/ 21 h 52"/>
                <a:gd name="T110" fmla="*/ 333 w 725"/>
                <a:gd name="T111" fmla="*/ 13 h 52"/>
                <a:gd name="T112" fmla="*/ 333 w 725"/>
                <a:gd name="T113" fmla="*/ 13 h 52"/>
                <a:gd name="T114" fmla="*/ 331 w 725"/>
                <a:gd name="T115" fmla="*/ 13 h 52"/>
                <a:gd name="T116" fmla="*/ 0 w 725"/>
                <a:gd name="T117" fmla="*/ 19 h 52"/>
                <a:gd name="T118" fmla="*/ 192 w 725"/>
                <a:gd name="T119" fmla="*/ 1 h 52"/>
                <a:gd name="T120" fmla="*/ 290 w 725"/>
                <a:gd name="T12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5" h="52">
                  <a:moveTo>
                    <a:pt x="652" y="49"/>
                  </a:moveTo>
                  <a:cubicBezTo>
                    <a:pt x="647" y="49"/>
                    <a:pt x="647" y="49"/>
                    <a:pt x="647" y="49"/>
                  </a:cubicBezTo>
                  <a:cubicBezTo>
                    <a:pt x="652" y="49"/>
                    <a:pt x="652" y="49"/>
                    <a:pt x="652" y="49"/>
                  </a:cubicBezTo>
                  <a:cubicBezTo>
                    <a:pt x="652" y="49"/>
                    <a:pt x="652" y="49"/>
                    <a:pt x="652" y="49"/>
                  </a:cubicBezTo>
                  <a:moveTo>
                    <a:pt x="665" y="48"/>
                  </a:moveTo>
                  <a:cubicBezTo>
                    <a:pt x="664" y="50"/>
                    <a:pt x="664" y="50"/>
                    <a:pt x="664" y="50"/>
                  </a:cubicBezTo>
                  <a:cubicBezTo>
                    <a:pt x="711" y="52"/>
                    <a:pt x="711" y="52"/>
                    <a:pt x="711" y="52"/>
                  </a:cubicBezTo>
                  <a:cubicBezTo>
                    <a:pt x="713" y="52"/>
                    <a:pt x="713" y="52"/>
                    <a:pt x="713" y="52"/>
                  </a:cubicBezTo>
                  <a:cubicBezTo>
                    <a:pt x="716" y="52"/>
                    <a:pt x="716" y="52"/>
                    <a:pt x="716" y="52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2" y="50"/>
                    <a:pt x="712" y="50"/>
                    <a:pt x="712" y="50"/>
                  </a:cubicBezTo>
                  <a:cubicBezTo>
                    <a:pt x="665" y="48"/>
                    <a:pt x="665" y="48"/>
                    <a:pt x="665" y="48"/>
                  </a:cubicBezTo>
                  <a:moveTo>
                    <a:pt x="716" y="48"/>
                  </a:moveTo>
                  <a:cubicBezTo>
                    <a:pt x="717" y="50"/>
                    <a:pt x="717" y="50"/>
                    <a:pt x="717" y="50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25" y="51"/>
                    <a:pt x="725" y="51"/>
                    <a:pt x="725" y="51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17" y="50"/>
                    <a:pt x="717" y="50"/>
                    <a:pt x="717" y="50"/>
                  </a:cubicBezTo>
                  <a:cubicBezTo>
                    <a:pt x="718" y="52"/>
                    <a:pt x="718" y="52"/>
                    <a:pt x="718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0"/>
                    <a:pt x="725" y="50"/>
                    <a:pt x="725" y="50"/>
                  </a:cubicBezTo>
                  <a:cubicBezTo>
                    <a:pt x="725" y="49"/>
                    <a:pt x="725" y="49"/>
                    <a:pt x="725" y="49"/>
                  </a:cubicBezTo>
                  <a:cubicBezTo>
                    <a:pt x="724" y="49"/>
                    <a:pt x="724" y="49"/>
                    <a:pt x="724" y="49"/>
                  </a:cubicBezTo>
                  <a:cubicBezTo>
                    <a:pt x="720" y="48"/>
                    <a:pt x="720" y="48"/>
                    <a:pt x="720" y="48"/>
                  </a:cubicBezTo>
                  <a:cubicBezTo>
                    <a:pt x="716" y="48"/>
                    <a:pt x="716" y="48"/>
                    <a:pt x="716" y="48"/>
                  </a:cubicBezTo>
                  <a:moveTo>
                    <a:pt x="657" y="48"/>
                  </a:moveTo>
                  <a:cubicBezTo>
                    <a:pt x="654" y="48"/>
                    <a:pt x="654" y="48"/>
                    <a:pt x="654" y="48"/>
                  </a:cubicBezTo>
                  <a:cubicBezTo>
                    <a:pt x="654" y="50"/>
                    <a:pt x="654" y="50"/>
                    <a:pt x="654" y="50"/>
                  </a:cubicBezTo>
                  <a:cubicBezTo>
                    <a:pt x="661" y="50"/>
                    <a:pt x="661" y="50"/>
                    <a:pt x="661" y="50"/>
                  </a:cubicBezTo>
                  <a:cubicBezTo>
                    <a:pt x="663" y="48"/>
                    <a:pt x="663" y="48"/>
                    <a:pt x="663" y="48"/>
                  </a:cubicBezTo>
                  <a:cubicBezTo>
                    <a:pt x="657" y="48"/>
                    <a:pt x="657" y="48"/>
                    <a:pt x="657" y="48"/>
                  </a:cubicBezTo>
                  <a:moveTo>
                    <a:pt x="628" y="47"/>
                  </a:moveTo>
                  <a:cubicBezTo>
                    <a:pt x="630" y="49"/>
                    <a:pt x="630" y="49"/>
                    <a:pt x="630" y="49"/>
                  </a:cubicBezTo>
                  <a:cubicBezTo>
                    <a:pt x="638" y="49"/>
                    <a:pt x="638" y="49"/>
                    <a:pt x="638" y="49"/>
                  </a:cubicBezTo>
                  <a:cubicBezTo>
                    <a:pt x="647" y="47"/>
                    <a:pt x="647" y="47"/>
                    <a:pt x="647" y="47"/>
                  </a:cubicBezTo>
                  <a:cubicBezTo>
                    <a:pt x="628" y="47"/>
                    <a:pt x="628" y="47"/>
                    <a:pt x="628" y="47"/>
                  </a:cubicBezTo>
                  <a:moveTo>
                    <a:pt x="607" y="46"/>
                  </a:moveTo>
                  <a:cubicBezTo>
                    <a:pt x="605" y="48"/>
                    <a:pt x="605" y="48"/>
                    <a:pt x="605" y="48"/>
                  </a:cubicBezTo>
                  <a:cubicBezTo>
                    <a:pt x="627" y="48"/>
                    <a:pt x="627" y="48"/>
                    <a:pt x="627" y="48"/>
                  </a:cubicBezTo>
                  <a:cubicBezTo>
                    <a:pt x="625" y="47"/>
                    <a:pt x="625" y="47"/>
                    <a:pt x="625" y="47"/>
                  </a:cubicBezTo>
                  <a:cubicBezTo>
                    <a:pt x="607" y="46"/>
                    <a:pt x="607" y="46"/>
                    <a:pt x="607" y="46"/>
                  </a:cubicBezTo>
                  <a:moveTo>
                    <a:pt x="678" y="45"/>
                  </a:moveTo>
                  <a:cubicBezTo>
                    <a:pt x="671" y="46"/>
                    <a:pt x="671" y="46"/>
                    <a:pt x="671" y="46"/>
                  </a:cubicBezTo>
                  <a:cubicBezTo>
                    <a:pt x="712" y="49"/>
                    <a:pt x="712" y="49"/>
                    <a:pt x="712" y="49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48"/>
                    <a:pt x="714" y="48"/>
                    <a:pt x="714" y="48"/>
                  </a:cubicBezTo>
                  <a:cubicBezTo>
                    <a:pt x="713" y="48"/>
                    <a:pt x="713" y="48"/>
                    <a:pt x="713" y="48"/>
                  </a:cubicBezTo>
                  <a:cubicBezTo>
                    <a:pt x="678" y="45"/>
                    <a:pt x="678" y="45"/>
                    <a:pt x="678" y="45"/>
                  </a:cubicBezTo>
                  <a:moveTo>
                    <a:pt x="563" y="44"/>
                  </a:moveTo>
                  <a:cubicBezTo>
                    <a:pt x="563" y="46"/>
                    <a:pt x="563" y="46"/>
                    <a:pt x="563" y="46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5" y="47"/>
                    <a:pt x="585" y="47"/>
                    <a:pt x="585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4" y="46"/>
                    <a:pt x="604" y="46"/>
                    <a:pt x="604" y="46"/>
                  </a:cubicBezTo>
                  <a:cubicBezTo>
                    <a:pt x="588" y="45"/>
                    <a:pt x="588" y="45"/>
                    <a:pt x="588" y="45"/>
                  </a:cubicBezTo>
                  <a:cubicBezTo>
                    <a:pt x="585" y="45"/>
                    <a:pt x="585" y="45"/>
                    <a:pt x="585" y="45"/>
                  </a:cubicBezTo>
                  <a:cubicBezTo>
                    <a:pt x="563" y="44"/>
                    <a:pt x="563" y="44"/>
                    <a:pt x="563" y="44"/>
                  </a:cubicBezTo>
                  <a:moveTo>
                    <a:pt x="560" y="44"/>
                  </a:moveTo>
                  <a:cubicBezTo>
                    <a:pt x="561" y="46"/>
                    <a:pt x="561" y="46"/>
                    <a:pt x="561" y="46"/>
                  </a:cubicBezTo>
                  <a:cubicBezTo>
                    <a:pt x="561" y="46"/>
                    <a:pt x="561" y="46"/>
                    <a:pt x="561" y="46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0" y="44"/>
                    <a:pt x="560" y="44"/>
                    <a:pt x="560" y="44"/>
                  </a:cubicBezTo>
                  <a:moveTo>
                    <a:pt x="555" y="44"/>
                  </a:moveTo>
                  <a:cubicBezTo>
                    <a:pt x="555" y="46"/>
                    <a:pt x="555" y="46"/>
                    <a:pt x="555" y="46"/>
                  </a:cubicBezTo>
                  <a:cubicBezTo>
                    <a:pt x="559" y="46"/>
                    <a:pt x="559" y="46"/>
                    <a:pt x="559" y="46"/>
                  </a:cubicBezTo>
                  <a:cubicBezTo>
                    <a:pt x="558" y="44"/>
                    <a:pt x="558" y="44"/>
                    <a:pt x="558" y="44"/>
                  </a:cubicBezTo>
                  <a:cubicBezTo>
                    <a:pt x="555" y="44"/>
                    <a:pt x="555" y="44"/>
                    <a:pt x="555" y="44"/>
                  </a:cubicBezTo>
                  <a:moveTo>
                    <a:pt x="669" y="44"/>
                  </a:moveTo>
                  <a:cubicBezTo>
                    <a:pt x="669" y="44"/>
                    <a:pt x="669" y="44"/>
                    <a:pt x="669" y="44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669" y="44"/>
                    <a:pt x="669" y="44"/>
                    <a:pt x="669" y="44"/>
                  </a:cubicBezTo>
                  <a:moveTo>
                    <a:pt x="550" y="44"/>
                  </a:moveTo>
                  <a:cubicBezTo>
                    <a:pt x="550" y="45"/>
                    <a:pt x="550" y="45"/>
                    <a:pt x="550" y="45"/>
                  </a:cubicBezTo>
                  <a:cubicBezTo>
                    <a:pt x="553" y="45"/>
                    <a:pt x="553" y="45"/>
                    <a:pt x="553" y="45"/>
                  </a:cubicBezTo>
                  <a:cubicBezTo>
                    <a:pt x="553" y="44"/>
                    <a:pt x="553" y="44"/>
                    <a:pt x="553" y="44"/>
                  </a:cubicBezTo>
                  <a:cubicBezTo>
                    <a:pt x="550" y="44"/>
                    <a:pt x="550" y="44"/>
                    <a:pt x="550" y="44"/>
                  </a:cubicBezTo>
                  <a:moveTo>
                    <a:pt x="522" y="42"/>
                  </a:moveTo>
                  <a:cubicBezTo>
                    <a:pt x="521" y="44"/>
                    <a:pt x="521" y="44"/>
                    <a:pt x="521" y="44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32" y="45"/>
                    <a:pt x="532" y="45"/>
                    <a:pt x="532" y="45"/>
                  </a:cubicBezTo>
                  <a:cubicBezTo>
                    <a:pt x="548" y="45"/>
                    <a:pt x="548" y="45"/>
                    <a:pt x="548" y="45"/>
                  </a:cubicBezTo>
                  <a:cubicBezTo>
                    <a:pt x="548" y="43"/>
                    <a:pt x="548" y="43"/>
                    <a:pt x="548" y="43"/>
                  </a:cubicBezTo>
                  <a:cubicBezTo>
                    <a:pt x="533" y="43"/>
                    <a:pt x="533" y="43"/>
                    <a:pt x="533" y="43"/>
                  </a:cubicBezTo>
                  <a:cubicBezTo>
                    <a:pt x="531" y="43"/>
                    <a:pt x="531" y="43"/>
                    <a:pt x="531" y="43"/>
                  </a:cubicBezTo>
                  <a:cubicBezTo>
                    <a:pt x="522" y="42"/>
                    <a:pt x="522" y="42"/>
                    <a:pt x="522" y="42"/>
                  </a:cubicBezTo>
                  <a:moveTo>
                    <a:pt x="654" y="42"/>
                  </a:moveTo>
                  <a:cubicBezTo>
                    <a:pt x="654" y="44"/>
                    <a:pt x="654" y="44"/>
                    <a:pt x="654" y="44"/>
                  </a:cubicBezTo>
                  <a:cubicBezTo>
                    <a:pt x="663" y="45"/>
                    <a:pt x="663" y="45"/>
                    <a:pt x="663" y="45"/>
                  </a:cubicBezTo>
                  <a:cubicBezTo>
                    <a:pt x="666" y="45"/>
                    <a:pt x="666" y="45"/>
                    <a:pt x="666" y="45"/>
                  </a:cubicBezTo>
                  <a:cubicBezTo>
                    <a:pt x="667" y="44"/>
                    <a:pt x="667" y="44"/>
                    <a:pt x="667" y="44"/>
                  </a:cubicBezTo>
                  <a:cubicBezTo>
                    <a:pt x="654" y="42"/>
                    <a:pt x="654" y="42"/>
                    <a:pt x="654" y="42"/>
                  </a:cubicBezTo>
                  <a:moveTo>
                    <a:pt x="478" y="41"/>
                  </a:moveTo>
                  <a:cubicBezTo>
                    <a:pt x="476" y="42"/>
                    <a:pt x="476" y="42"/>
                    <a:pt x="476" y="42"/>
                  </a:cubicBezTo>
                  <a:cubicBezTo>
                    <a:pt x="516" y="44"/>
                    <a:pt x="516" y="44"/>
                    <a:pt x="516" y="44"/>
                  </a:cubicBezTo>
                  <a:cubicBezTo>
                    <a:pt x="517" y="44"/>
                    <a:pt x="517" y="44"/>
                    <a:pt x="517" y="44"/>
                  </a:cubicBezTo>
                  <a:cubicBezTo>
                    <a:pt x="518" y="44"/>
                    <a:pt x="518" y="44"/>
                    <a:pt x="518" y="44"/>
                  </a:cubicBezTo>
                  <a:cubicBezTo>
                    <a:pt x="520" y="42"/>
                    <a:pt x="520" y="42"/>
                    <a:pt x="520" y="42"/>
                  </a:cubicBezTo>
                  <a:cubicBezTo>
                    <a:pt x="518" y="42"/>
                    <a:pt x="518" y="42"/>
                    <a:pt x="518" y="42"/>
                  </a:cubicBezTo>
                  <a:cubicBezTo>
                    <a:pt x="516" y="42"/>
                    <a:pt x="516" y="42"/>
                    <a:pt x="516" y="42"/>
                  </a:cubicBezTo>
                  <a:cubicBezTo>
                    <a:pt x="478" y="41"/>
                    <a:pt x="478" y="41"/>
                    <a:pt x="478" y="41"/>
                  </a:cubicBezTo>
                  <a:moveTo>
                    <a:pt x="468" y="40"/>
                  </a:moveTo>
                  <a:cubicBezTo>
                    <a:pt x="465" y="42"/>
                    <a:pt x="465" y="42"/>
                    <a:pt x="465" y="42"/>
                  </a:cubicBezTo>
                  <a:cubicBezTo>
                    <a:pt x="473" y="42"/>
                    <a:pt x="473" y="42"/>
                    <a:pt x="473" y="42"/>
                  </a:cubicBezTo>
                  <a:cubicBezTo>
                    <a:pt x="475" y="41"/>
                    <a:pt x="475" y="41"/>
                    <a:pt x="475" y="41"/>
                  </a:cubicBezTo>
                  <a:cubicBezTo>
                    <a:pt x="468" y="40"/>
                    <a:pt x="468" y="40"/>
                    <a:pt x="468" y="40"/>
                  </a:cubicBezTo>
                  <a:moveTo>
                    <a:pt x="445" y="39"/>
                  </a:moveTo>
                  <a:cubicBezTo>
                    <a:pt x="447" y="41"/>
                    <a:pt x="447" y="41"/>
                    <a:pt x="447" y="41"/>
                  </a:cubicBezTo>
                  <a:cubicBezTo>
                    <a:pt x="456" y="42"/>
                    <a:pt x="456" y="42"/>
                    <a:pt x="456" y="42"/>
                  </a:cubicBezTo>
                  <a:cubicBezTo>
                    <a:pt x="458" y="42"/>
                    <a:pt x="458" y="42"/>
                    <a:pt x="458" y="42"/>
                  </a:cubicBezTo>
                  <a:cubicBezTo>
                    <a:pt x="462" y="42"/>
                    <a:pt x="462" y="42"/>
                    <a:pt x="462" y="42"/>
                  </a:cubicBezTo>
                  <a:cubicBezTo>
                    <a:pt x="465" y="40"/>
                    <a:pt x="465" y="40"/>
                    <a:pt x="465" y="40"/>
                  </a:cubicBezTo>
                  <a:cubicBezTo>
                    <a:pt x="458" y="40"/>
                    <a:pt x="458" y="40"/>
                    <a:pt x="458" y="40"/>
                  </a:cubicBezTo>
                  <a:cubicBezTo>
                    <a:pt x="456" y="40"/>
                    <a:pt x="456" y="40"/>
                    <a:pt x="456" y="40"/>
                  </a:cubicBezTo>
                  <a:cubicBezTo>
                    <a:pt x="445" y="39"/>
                    <a:pt x="445" y="39"/>
                    <a:pt x="445" y="39"/>
                  </a:cubicBezTo>
                  <a:moveTo>
                    <a:pt x="617" y="39"/>
                  </a:moveTo>
                  <a:cubicBezTo>
                    <a:pt x="620" y="41"/>
                    <a:pt x="620" y="41"/>
                    <a:pt x="620" y="41"/>
                  </a:cubicBezTo>
                  <a:cubicBezTo>
                    <a:pt x="652" y="44"/>
                    <a:pt x="652" y="44"/>
                    <a:pt x="652" y="44"/>
                  </a:cubicBezTo>
                  <a:cubicBezTo>
                    <a:pt x="652" y="42"/>
                    <a:pt x="652" y="42"/>
                    <a:pt x="652" y="42"/>
                  </a:cubicBezTo>
                  <a:cubicBezTo>
                    <a:pt x="617" y="39"/>
                    <a:pt x="617" y="39"/>
                    <a:pt x="617" y="39"/>
                  </a:cubicBezTo>
                  <a:moveTo>
                    <a:pt x="614" y="39"/>
                  </a:moveTo>
                  <a:cubicBezTo>
                    <a:pt x="612" y="40"/>
                    <a:pt x="612" y="40"/>
                    <a:pt x="612" y="40"/>
                  </a:cubicBezTo>
                  <a:cubicBezTo>
                    <a:pt x="617" y="41"/>
                    <a:pt x="617" y="41"/>
                    <a:pt x="617" y="41"/>
                  </a:cubicBezTo>
                  <a:cubicBezTo>
                    <a:pt x="614" y="39"/>
                    <a:pt x="614" y="39"/>
                    <a:pt x="614" y="39"/>
                  </a:cubicBezTo>
                  <a:moveTo>
                    <a:pt x="415" y="38"/>
                  </a:moveTo>
                  <a:cubicBezTo>
                    <a:pt x="415" y="40"/>
                    <a:pt x="415" y="40"/>
                    <a:pt x="415" y="40"/>
                  </a:cubicBezTo>
                  <a:cubicBezTo>
                    <a:pt x="445" y="41"/>
                    <a:pt x="445" y="41"/>
                    <a:pt x="445" y="41"/>
                  </a:cubicBezTo>
                  <a:cubicBezTo>
                    <a:pt x="443" y="39"/>
                    <a:pt x="443" y="39"/>
                    <a:pt x="443" y="39"/>
                  </a:cubicBezTo>
                  <a:cubicBezTo>
                    <a:pt x="415" y="38"/>
                    <a:pt x="415" y="38"/>
                    <a:pt x="415" y="38"/>
                  </a:cubicBezTo>
                  <a:moveTo>
                    <a:pt x="413" y="38"/>
                  </a:moveTo>
                  <a:cubicBezTo>
                    <a:pt x="413" y="39"/>
                    <a:pt x="413" y="39"/>
                    <a:pt x="413" y="39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413" y="38"/>
                    <a:pt x="413" y="38"/>
                    <a:pt x="413" y="38"/>
                  </a:cubicBezTo>
                  <a:moveTo>
                    <a:pt x="408" y="38"/>
                  </a:moveTo>
                  <a:cubicBezTo>
                    <a:pt x="409" y="40"/>
                    <a:pt x="409" y="40"/>
                    <a:pt x="409" y="40"/>
                  </a:cubicBezTo>
                  <a:cubicBezTo>
                    <a:pt x="411" y="40"/>
                    <a:pt x="411" y="40"/>
                    <a:pt x="411" y="40"/>
                  </a:cubicBezTo>
                  <a:cubicBezTo>
                    <a:pt x="411" y="38"/>
                    <a:pt x="411" y="38"/>
                    <a:pt x="411" y="38"/>
                  </a:cubicBezTo>
                  <a:cubicBezTo>
                    <a:pt x="408" y="38"/>
                    <a:pt x="408" y="38"/>
                    <a:pt x="408" y="38"/>
                  </a:cubicBezTo>
                  <a:moveTo>
                    <a:pt x="333" y="35"/>
                  </a:moveTo>
                  <a:cubicBezTo>
                    <a:pt x="333" y="37"/>
                    <a:pt x="333" y="37"/>
                    <a:pt x="333" y="37"/>
                  </a:cubicBezTo>
                  <a:cubicBezTo>
                    <a:pt x="407" y="40"/>
                    <a:pt x="407" y="40"/>
                    <a:pt x="407" y="40"/>
                  </a:cubicBezTo>
                  <a:cubicBezTo>
                    <a:pt x="405" y="38"/>
                    <a:pt x="405" y="38"/>
                    <a:pt x="405" y="38"/>
                  </a:cubicBezTo>
                  <a:cubicBezTo>
                    <a:pt x="333" y="35"/>
                    <a:pt x="333" y="35"/>
                    <a:pt x="333" y="35"/>
                  </a:cubicBezTo>
                  <a:moveTo>
                    <a:pt x="562" y="34"/>
                  </a:moveTo>
                  <a:cubicBezTo>
                    <a:pt x="562" y="36"/>
                    <a:pt x="562" y="36"/>
                    <a:pt x="562" y="36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7" y="39"/>
                    <a:pt x="597" y="39"/>
                    <a:pt x="597" y="39"/>
                  </a:cubicBezTo>
                  <a:cubicBezTo>
                    <a:pt x="610" y="40"/>
                    <a:pt x="610" y="40"/>
                    <a:pt x="610" y="40"/>
                  </a:cubicBezTo>
                  <a:cubicBezTo>
                    <a:pt x="612" y="38"/>
                    <a:pt x="612" y="38"/>
                    <a:pt x="612" y="38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62" y="34"/>
                    <a:pt x="562" y="34"/>
                    <a:pt x="562" y="34"/>
                  </a:cubicBezTo>
                  <a:moveTo>
                    <a:pt x="556" y="33"/>
                  </a:moveTo>
                  <a:cubicBezTo>
                    <a:pt x="555" y="34"/>
                    <a:pt x="555" y="34"/>
                    <a:pt x="555" y="34"/>
                  </a:cubicBezTo>
                  <a:cubicBezTo>
                    <a:pt x="556" y="35"/>
                    <a:pt x="556" y="35"/>
                    <a:pt x="556" y="35"/>
                  </a:cubicBezTo>
                  <a:cubicBezTo>
                    <a:pt x="561" y="36"/>
                    <a:pt x="561" y="36"/>
                    <a:pt x="561" y="36"/>
                  </a:cubicBezTo>
                  <a:cubicBezTo>
                    <a:pt x="560" y="34"/>
                    <a:pt x="560" y="34"/>
                    <a:pt x="560" y="34"/>
                  </a:cubicBezTo>
                  <a:cubicBezTo>
                    <a:pt x="556" y="33"/>
                    <a:pt x="556" y="33"/>
                    <a:pt x="556" y="33"/>
                  </a:cubicBezTo>
                  <a:moveTo>
                    <a:pt x="292" y="33"/>
                  </a:moveTo>
                  <a:cubicBezTo>
                    <a:pt x="292" y="35"/>
                    <a:pt x="292" y="35"/>
                    <a:pt x="292" y="35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1" y="35"/>
                    <a:pt x="331" y="35"/>
                    <a:pt x="331" y="35"/>
                  </a:cubicBezTo>
                  <a:cubicBezTo>
                    <a:pt x="292" y="33"/>
                    <a:pt x="292" y="33"/>
                    <a:pt x="292" y="33"/>
                  </a:cubicBezTo>
                  <a:moveTo>
                    <a:pt x="531" y="31"/>
                  </a:moveTo>
                  <a:cubicBezTo>
                    <a:pt x="530" y="33"/>
                    <a:pt x="530" y="33"/>
                    <a:pt x="530" y="33"/>
                  </a:cubicBezTo>
                  <a:cubicBezTo>
                    <a:pt x="536" y="33"/>
                    <a:pt x="536" y="33"/>
                    <a:pt x="536" y="33"/>
                  </a:cubicBezTo>
                  <a:cubicBezTo>
                    <a:pt x="538" y="34"/>
                    <a:pt x="538" y="34"/>
                    <a:pt x="538" y="34"/>
                  </a:cubicBezTo>
                  <a:cubicBezTo>
                    <a:pt x="553" y="35"/>
                    <a:pt x="553" y="35"/>
                    <a:pt x="553" y="35"/>
                  </a:cubicBezTo>
                  <a:cubicBezTo>
                    <a:pt x="553" y="34"/>
                    <a:pt x="553" y="34"/>
                    <a:pt x="553" y="34"/>
                  </a:cubicBezTo>
                  <a:cubicBezTo>
                    <a:pt x="553" y="33"/>
                    <a:pt x="553" y="33"/>
                    <a:pt x="553" y="33"/>
                  </a:cubicBezTo>
                  <a:cubicBezTo>
                    <a:pt x="539" y="32"/>
                    <a:pt x="539" y="32"/>
                    <a:pt x="539" y="32"/>
                  </a:cubicBezTo>
                  <a:cubicBezTo>
                    <a:pt x="537" y="32"/>
                    <a:pt x="537" y="32"/>
                    <a:pt x="537" y="32"/>
                  </a:cubicBezTo>
                  <a:cubicBezTo>
                    <a:pt x="531" y="31"/>
                    <a:pt x="531" y="31"/>
                    <a:pt x="531" y="31"/>
                  </a:cubicBezTo>
                  <a:moveTo>
                    <a:pt x="189" y="29"/>
                  </a:moveTo>
                  <a:cubicBezTo>
                    <a:pt x="189" y="30"/>
                    <a:pt x="189" y="30"/>
                    <a:pt x="189" y="31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90" y="33"/>
                    <a:pt x="290" y="33"/>
                    <a:pt x="290" y="33"/>
                  </a:cubicBezTo>
                  <a:cubicBezTo>
                    <a:pt x="189" y="29"/>
                    <a:pt x="189" y="29"/>
                    <a:pt x="189" y="29"/>
                  </a:cubicBezTo>
                  <a:moveTo>
                    <a:pt x="488" y="27"/>
                  </a:moveTo>
                  <a:cubicBezTo>
                    <a:pt x="487" y="28"/>
                    <a:pt x="487" y="28"/>
                    <a:pt x="487" y="28"/>
                  </a:cubicBezTo>
                  <a:cubicBezTo>
                    <a:pt x="491" y="29"/>
                    <a:pt x="491" y="29"/>
                    <a:pt x="491" y="29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516" y="32"/>
                    <a:pt x="516" y="32"/>
                    <a:pt x="516" y="32"/>
                  </a:cubicBezTo>
                  <a:cubicBezTo>
                    <a:pt x="518" y="32"/>
                    <a:pt x="518" y="32"/>
                    <a:pt x="518" y="32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529" y="31"/>
                    <a:pt x="529" y="31"/>
                    <a:pt x="529" y="31"/>
                  </a:cubicBezTo>
                  <a:cubicBezTo>
                    <a:pt x="518" y="30"/>
                    <a:pt x="518" y="30"/>
                    <a:pt x="518" y="30"/>
                  </a:cubicBezTo>
                  <a:cubicBezTo>
                    <a:pt x="516" y="30"/>
                    <a:pt x="516" y="30"/>
                    <a:pt x="516" y="30"/>
                  </a:cubicBezTo>
                  <a:cubicBezTo>
                    <a:pt x="488" y="27"/>
                    <a:pt x="488" y="27"/>
                    <a:pt x="488" y="27"/>
                  </a:cubicBezTo>
                  <a:moveTo>
                    <a:pt x="482" y="27"/>
                  </a:moveTo>
                  <a:cubicBezTo>
                    <a:pt x="484" y="27"/>
                    <a:pt x="484" y="27"/>
                    <a:pt x="484" y="27"/>
                  </a:cubicBezTo>
                  <a:cubicBezTo>
                    <a:pt x="485" y="27"/>
                    <a:pt x="485" y="27"/>
                    <a:pt x="485" y="27"/>
                  </a:cubicBezTo>
                  <a:cubicBezTo>
                    <a:pt x="482" y="27"/>
                    <a:pt x="482" y="27"/>
                    <a:pt x="482" y="27"/>
                  </a:cubicBezTo>
                  <a:moveTo>
                    <a:pt x="428" y="22"/>
                  </a:moveTo>
                  <a:cubicBezTo>
                    <a:pt x="429" y="23"/>
                    <a:pt x="429" y="23"/>
                    <a:pt x="429" y="23"/>
                  </a:cubicBezTo>
                  <a:cubicBezTo>
                    <a:pt x="430" y="24"/>
                    <a:pt x="430" y="24"/>
                    <a:pt x="430" y="24"/>
                  </a:cubicBezTo>
                  <a:cubicBezTo>
                    <a:pt x="453" y="26"/>
                    <a:pt x="453" y="26"/>
                    <a:pt x="453" y="26"/>
                  </a:cubicBezTo>
                  <a:cubicBezTo>
                    <a:pt x="455" y="26"/>
                    <a:pt x="455" y="26"/>
                    <a:pt x="455" y="26"/>
                  </a:cubicBezTo>
                  <a:cubicBezTo>
                    <a:pt x="482" y="29"/>
                    <a:pt x="482" y="29"/>
                    <a:pt x="482" y="29"/>
                  </a:cubicBezTo>
                  <a:cubicBezTo>
                    <a:pt x="469" y="26"/>
                    <a:pt x="469" y="26"/>
                    <a:pt x="469" y="26"/>
                  </a:cubicBezTo>
                  <a:cubicBezTo>
                    <a:pt x="455" y="24"/>
                    <a:pt x="455" y="24"/>
                    <a:pt x="455" y="24"/>
                  </a:cubicBezTo>
                  <a:cubicBezTo>
                    <a:pt x="453" y="24"/>
                    <a:pt x="453" y="24"/>
                    <a:pt x="453" y="24"/>
                  </a:cubicBezTo>
                  <a:cubicBezTo>
                    <a:pt x="428" y="22"/>
                    <a:pt x="428" y="22"/>
                    <a:pt x="428" y="22"/>
                  </a:cubicBezTo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3"/>
                    <a:pt x="0" y="2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29"/>
                    <a:pt x="159" y="28"/>
                    <a:pt x="159" y="28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409" y="20"/>
                  </a:moveTo>
                  <a:cubicBezTo>
                    <a:pt x="410" y="22"/>
                    <a:pt x="410" y="22"/>
                    <a:pt x="410" y="22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8" y="22"/>
                    <a:pt x="428" y="22"/>
                    <a:pt x="428" y="22"/>
                  </a:cubicBezTo>
                  <a:cubicBezTo>
                    <a:pt x="409" y="20"/>
                    <a:pt x="409" y="20"/>
                    <a:pt x="409" y="20"/>
                  </a:cubicBezTo>
                  <a:moveTo>
                    <a:pt x="391" y="19"/>
                  </a:moveTo>
                  <a:cubicBezTo>
                    <a:pt x="393" y="21"/>
                    <a:pt x="393" y="21"/>
                    <a:pt x="393" y="21"/>
                  </a:cubicBezTo>
                  <a:cubicBezTo>
                    <a:pt x="408" y="22"/>
                    <a:pt x="408" y="22"/>
                    <a:pt x="408" y="22"/>
                  </a:cubicBezTo>
                  <a:cubicBezTo>
                    <a:pt x="407" y="20"/>
                    <a:pt x="407" y="20"/>
                    <a:pt x="407" y="20"/>
                  </a:cubicBezTo>
                  <a:cubicBezTo>
                    <a:pt x="391" y="19"/>
                    <a:pt x="391" y="19"/>
                    <a:pt x="391" y="19"/>
                  </a:cubicBezTo>
                  <a:moveTo>
                    <a:pt x="333" y="13"/>
                  </a:moveTo>
                  <a:cubicBezTo>
                    <a:pt x="333" y="15"/>
                    <a:pt x="333" y="15"/>
                    <a:pt x="333" y="15"/>
                  </a:cubicBezTo>
                  <a:cubicBezTo>
                    <a:pt x="390" y="20"/>
                    <a:pt x="390" y="20"/>
                    <a:pt x="390" y="20"/>
                  </a:cubicBezTo>
                  <a:cubicBezTo>
                    <a:pt x="389" y="18"/>
                    <a:pt x="389" y="18"/>
                    <a:pt x="389" y="18"/>
                  </a:cubicBezTo>
                  <a:cubicBezTo>
                    <a:pt x="333" y="13"/>
                    <a:pt x="333" y="13"/>
                    <a:pt x="333" y="13"/>
                  </a:cubicBezTo>
                  <a:moveTo>
                    <a:pt x="292" y="10"/>
                  </a:moveTo>
                  <a:cubicBezTo>
                    <a:pt x="292" y="11"/>
                    <a:pt x="292" y="11"/>
                    <a:pt x="292" y="11"/>
                  </a:cubicBezTo>
                  <a:cubicBezTo>
                    <a:pt x="331" y="15"/>
                    <a:pt x="331" y="15"/>
                    <a:pt x="331" y="15"/>
                  </a:cubicBezTo>
                  <a:cubicBezTo>
                    <a:pt x="331" y="13"/>
                    <a:pt x="331" y="13"/>
                    <a:pt x="331" y="13"/>
                  </a:cubicBezTo>
                  <a:cubicBezTo>
                    <a:pt x="292" y="10"/>
                    <a:pt x="292" y="10"/>
                    <a:pt x="292" y="10"/>
                  </a:cubicBezTo>
                  <a:moveTo>
                    <a:pt x="176" y="2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2"/>
                    <a:pt x="176" y="2"/>
                    <a:pt x="176" y="2"/>
                  </a:cubicBezTo>
                  <a:moveTo>
                    <a:pt x="192" y="0"/>
                  </a:moveTo>
                  <a:cubicBezTo>
                    <a:pt x="192" y="1"/>
                    <a:pt x="192" y="1"/>
                    <a:pt x="192" y="1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290" y="11"/>
                    <a:pt x="290" y="11"/>
                    <a:pt x="290" y="11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2" y="0"/>
                    <a:pt x="192" y="0"/>
                    <a:pt x="19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5" name="Freeform 45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close/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close/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close/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close/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close/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close/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close/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close/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close/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close/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close/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close/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6" name="Freeform 46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7" name="Freeform 47"/>
            <p:cNvSpPr>
              <a:spLocks noEditPoints="1"/>
            </p:cNvSpPr>
            <p:nvPr/>
          </p:nvSpPr>
          <p:spPr bwMode="auto">
            <a:xfrm>
              <a:off x="7777993" y="2862466"/>
              <a:ext cx="706685" cy="1551615"/>
            </a:xfrm>
            <a:custGeom>
              <a:avLst/>
              <a:gdLst>
                <a:gd name="T0" fmla="*/ 68 w 167"/>
                <a:gd name="T1" fmla="*/ 355 h 402"/>
                <a:gd name="T2" fmla="*/ 69 w 167"/>
                <a:gd name="T3" fmla="*/ 353 h 402"/>
                <a:gd name="T4" fmla="*/ 144 w 167"/>
                <a:gd name="T5" fmla="*/ 395 h 402"/>
                <a:gd name="T6" fmla="*/ 38 w 167"/>
                <a:gd name="T7" fmla="*/ 234 h 402"/>
                <a:gd name="T8" fmla="*/ 29 w 167"/>
                <a:gd name="T9" fmla="*/ 248 h 402"/>
                <a:gd name="T10" fmla="*/ 0 w 167"/>
                <a:gd name="T11" fmla="*/ 303 h 402"/>
                <a:gd name="T12" fmla="*/ 14 w 167"/>
                <a:gd name="T13" fmla="*/ 315 h 402"/>
                <a:gd name="T14" fmla="*/ 14 w 167"/>
                <a:gd name="T15" fmla="*/ 313 h 402"/>
                <a:gd name="T16" fmla="*/ 16 w 167"/>
                <a:gd name="T17" fmla="*/ 278 h 402"/>
                <a:gd name="T18" fmla="*/ 34 w 167"/>
                <a:gd name="T19" fmla="*/ 243 h 402"/>
                <a:gd name="T20" fmla="*/ 153 w 167"/>
                <a:gd name="T21" fmla="*/ 228 h 402"/>
                <a:gd name="T22" fmla="*/ 151 w 167"/>
                <a:gd name="T23" fmla="*/ 260 h 402"/>
                <a:gd name="T24" fmla="*/ 147 w 167"/>
                <a:gd name="T25" fmla="*/ 333 h 402"/>
                <a:gd name="T26" fmla="*/ 153 w 167"/>
                <a:gd name="T27" fmla="*/ 261 h 402"/>
                <a:gd name="T28" fmla="*/ 155 w 167"/>
                <a:gd name="T29" fmla="*/ 231 h 402"/>
                <a:gd name="T30" fmla="*/ 42 w 167"/>
                <a:gd name="T31" fmla="*/ 223 h 402"/>
                <a:gd name="T32" fmla="*/ 156 w 167"/>
                <a:gd name="T33" fmla="*/ 212 h 402"/>
                <a:gd name="T34" fmla="*/ 155 w 167"/>
                <a:gd name="T35" fmla="*/ 222 h 402"/>
                <a:gd name="T36" fmla="*/ 55 w 167"/>
                <a:gd name="T37" fmla="*/ 199 h 402"/>
                <a:gd name="T38" fmla="*/ 45 w 167"/>
                <a:gd name="T39" fmla="*/ 221 h 402"/>
                <a:gd name="T40" fmla="*/ 55 w 167"/>
                <a:gd name="T41" fmla="*/ 198 h 402"/>
                <a:gd name="T42" fmla="*/ 154 w 167"/>
                <a:gd name="T43" fmla="*/ 211 h 402"/>
                <a:gd name="T44" fmla="*/ 157 w 167"/>
                <a:gd name="T45" fmla="*/ 190 h 402"/>
                <a:gd name="T46" fmla="*/ 57 w 167"/>
                <a:gd name="T47" fmla="*/ 199 h 402"/>
                <a:gd name="T48" fmla="*/ 61 w 167"/>
                <a:gd name="T49" fmla="*/ 187 h 402"/>
                <a:gd name="T50" fmla="*/ 161 w 167"/>
                <a:gd name="T51" fmla="*/ 78 h 402"/>
                <a:gd name="T52" fmla="*/ 161 w 167"/>
                <a:gd name="T53" fmla="*/ 92 h 402"/>
                <a:gd name="T54" fmla="*/ 160 w 167"/>
                <a:gd name="T55" fmla="*/ 105 h 402"/>
                <a:gd name="T56" fmla="*/ 157 w 167"/>
                <a:gd name="T57" fmla="*/ 155 h 402"/>
                <a:gd name="T58" fmla="*/ 155 w 167"/>
                <a:gd name="T59" fmla="*/ 188 h 402"/>
                <a:gd name="T60" fmla="*/ 158 w 167"/>
                <a:gd name="T61" fmla="*/ 165 h 402"/>
                <a:gd name="T62" fmla="*/ 160 w 167"/>
                <a:gd name="T63" fmla="*/ 136 h 402"/>
                <a:gd name="T64" fmla="*/ 162 w 167"/>
                <a:gd name="T65" fmla="*/ 98 h 402"/>
                <a:gd name="T66" fmla="*/ 163 w 167"/>
                <a:gd name="T67" fmla="*/ 82 h 402"/>
                <a:gd name="T68" fmla="*/ 164 w 167"/>
                <a:gd name="T69" fmla="*/ 73 h 402"/>
                <a:gd name="T70" fmla="*/ 163 w 167"/>
                <a:gd name="T71" fmla="*/ 51 h 402"/>
                <a:gd name="T72" fmla="*/ 167 w 167"/>
                <a:gd name="T73" fmla="*/ 3 h 402"/>
                <a:gd name="T74" fmla="*/ 166 w 167"/>
                <a:gd name="T75" fmla="*/ 36 h 402"/>
                <a:gd name="T76" fmla="*/ 133 w 167"/>
                <a:gd name="T77" fmla="*/ 49 h 402"/>
                <a:gd name="T78" fmla="*/ 126 w 167"/>
                <a:gd name="T79" fmla="*/ 63 h 402"/>
                <a:gd name="T80" fmla="*/ 103 w 167"/>
                <a:gd name="T81" fmla="*/ 108 h 402"/>
                <a:gd name="T82" fmla="*/ 92 w 167"/>
                <a:gd name="T83" fmla="*/ 128 h 402"/>
                <a:gd name="T84" fmla="*/ 71 w 167"/>
                <a:gd name="T85" fmla="*/ 168 h 402"/>
                <a:gd name="T86" fmla="*/ 72 w 167"/>
                <a:gd name="T87" fmla="*/ 171 h 402"/>
                <a:gd name="T88" fmla="*/ 93 w 167"/>
                <a:gd name="T89" fmla="*/ 129 h 402"/>
                <a:gd name="T90" fmla="*/ 118 w 167"/>
                <a:gd name="T91" fmla="*/ 82 h 402"/>
                <a:gd name="T92" fmla="*/ 133 w 167"/>
                <a:gd name="T93" fmla="*/ 53 h 402"/>
                <a:gd name="T94" fmla="*/ 160 w 167"/>
                <a:gd name="T95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7" h="402">
                  <a:moveTo>
                    <a:pt x="59" y="346"/>
                  </a:moveTo>
                  <a:cubicBezTo>
                    <a:pt x="59" y="346"/>
                    <a:pt x="58" y="346"/>
                    <a:pt x="57" y="347"/>
                  </a:cubicBezTo>
                  <a:cubicBezTo>
                    <a:pt x="67" y="354"/>
                    <a:pt x="67" y="354"/>
                    <a:pt x="67" y="354"/>
                  </a:cubicBezTo>
                  <a:cubicBezTo>
                    <a:pt x="68" y="355"/>
                    <a:pt x="68" y="355"/>
                    <a:pt x="68" y="355"/>
                  </a:cubicBezTo>
                  <a:cubicBezTo>
                    <a:pt x="133" y="402"/>
                    <a:pt x="133" y="402"/>
                    <a:pt x="133" y="402"/>
                  </a:cubicBezTo>
                  <a:cubicBezTo>
                    <a:pt x="134" y="402"/>
                    <a:pt x="134" y="401"/>
                    <a:pt x="134" y="401"/>
                  </a:cubicBezTo>
                  <a:cubicBezTo>
                    <a:pt x="70" y="354"/>
                    <a:pt x="70" y="354"/>
                    <a:pt x="70" y="354"/>
                  </a:cubicBezTo>
                  <a:cubicBezTo>
                    <a:pt x="69" y="353"/>
                    <a:pt x="69" y="353"/>
                    <a:pt x="69" y="353"/>
                  </a:cubicBezTo>
                  <a:cubicBezTo>
                    <a:pt x="59" y="346"/>
                    <a:pt x="59" y="346"/>
                    <a:pt x="59" y="346"/>
                  </a:cubicBezTo>
                  <a:moveTo>
                    <a:pt x="149" y="335"/>
                  </a:moveTo>
                  <a:cubicBezTo>
                    <a:pt x="147" y="335"/>
                    <a:pt x="147" y="335"/>
                    <a:pt x="147" y="335"/>
                  </a:cubicBezTo>
                  <a:cubicBezTo>
                    <a:pt x="144" y="395"/>
                    <a:pt x="144" y="395"/>
                    <a:pt x="144" y="395"/>
                  </a:cubicBezTo>
                  <a:cubicBezTo>
                    <a:pt x="144" y="395"/>
                    <a:pt x="145" y="395"/>
                    <a:pt x="145" y="395"/>
                  </a:cubicBezTo>
                  <a:cubicBezTo>
                    <a:pt x="145" y="395"/>
                    <a:pt x="146" y="395"/>
                    <a:pt x="146" y="395"/>
                  </a:cubicBezTo>
                  <a:cubicBezTo>
                    <a:pt x="149" y="335"/>
                    <a:pt x="149" y="335"/>
                    <a:pt x="149" y="335"/>
                  </a:cubicBezTo>
                  <a:moveTo>
                    <a:pt x="38" y="234"/>
                  </a:moveTo>
                  <a:cubicBezTo>
                    <a:pt x="37" y="235"/>
                    <a:pt x="37" y="235"/>
                    <a:pt x="37" y="235"/>
                  </a:cubicBezTo>
                  <a:cubicBezTo>
                    <a:pt x="35" y="238"/>
                    <a:pt x="35" y="238"/>
                    <a:pt x="35" y="238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4" y="277"/>
                    <a:pt x="14" y="277"/>
                    <a:pt x="14" y="27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" y="305"/>
                    <a:pt x="1" y="305"/>
                    <a:pt x="1" y="305"/>
                  </a:cubicBezTo>
                  <a:cubicBezTo>
                    <a:pt x="12" y="313"/>
                    <a:pt x="12" y="313"/>
                    <a:pt x="12" y="313"/>
                  </a:cubicBezTo>
                  <a:cubicBezTo>
                    <a:pt x="14" y="315"/>
                    <a:pt x="14" y="315"/>
                    <a:pt x="14" y="315"/>
                  </a:cubicBezTo>
                  <a:cubicBezTo>
                    <a:pt x="43" y="336"/>
                    <a:pt x="43" y="336"/>
                    <a:pt x="43" y="336"/>
                  </a:cubicBezTo>
                  <a:cubicBezTo>
                    <a:pt x="43" y="335"/>
                    <a:pt x="43" y="335"/>
                    <a:pt x="43" y="334"/>
                  </a:cubicBezTo>
                  <a:cubicBezTo>
                    <a:pt x="43" y="334"/>
                    <a:pt x="43" y="334"/>
                    <a:pt x="43" y="334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2" y="304"/>
                    <a:pt x="2" y="304"/>
                    <a:pt x="2" y="304"/>
                  </a:cubicBezTo>
                  <a:cubicBezTo>
                    <a:pt x="14" y="282"/>
                    <a:pt x="14" y="282"/>
                    <a:pt x="14" y="282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3"/>
                    <a:pt x="18" y="273"/>
                    <a:pt x="18" y="273"/>
                  </a:cubicBezTo>
                  <a:cubicBezTo>
                    <a:pt x="19" y="272"/>
                    <a:pt x="19" y="272"/>
                    <a:pt x="19" y="272"/>
                  </a:cubicBezTo>
                  <a:cubicBezTo>
                    <a:pt x="32" y="246"/>
                    <a:pt x="32" y="246"/>
                    <a:pt x="32" y="246"/>
                  </a:cubicBezTo>
                  <a:cubicBezTo>
                    <a:pt x="34" y="243"/>
                    <a:pt x="34" y="243"/>
                    <a:pt x="34" y="243"/>
                  </a:cubicBezTo>
                  <a:cubicBezTo>
                    <a:pt x="38" y="234"/>
                    <a:pt x="38" y="234"/>
                    <a:pt x="38" y="234"/>
                  </a:cubicBezTo>
                  <a:moveTo>
                    <a:pt x="155" y="225"/>
                  </a:moveTo>
                  <a:cubicBezTo>
                    <a:pt x="153" y="227"/>
                    <a:pt x="153" y="227"/>
                    <a:pt x="153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30"/>
                    <a:pt x="153" y="230"/>
                    <a:pt x="153" y="230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52" y="246"/>
                    <a:pt x="152" y="246"/>
                    <a:pt x="152" y="246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1" y="262"/>
                    <a:pt x="151" y="262"/>
                    <a:pt x="151" y="262"/>
                  </a:cubicBezTo>
                  <a:cubicBezTo>
                    <a:pt x="149" y="301"/>
                    <a:pt x="149" y="301"/>
                    <a:pt x="149" y="301"/>
                  </a:cubicBezTo>
                  <a:cubicBezTo>
                    <a:pt x="149" y="303"/>
                    <a:pt x="149" y="303"/>
                    <a:pt x="149" y="303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49" y="333"/>
                    <a:pt x="149" y="333"/>
                    <a:pt x="149" y="333"/>
                  </a:cubicBezTo>
                  <a:cubicBezTo>
                    <a:pt x="151" y="302"/>
                    <a:pt x="151" y="302"/>
                    <a:pt x="151" y="302"/>
                  </a:cubicBezTo>
                  <a:cubicBezTo>
                    <a:pt x="151" y="300"/>
                    <a:pt x="151" y="300"/>
                    <a:pt x="151" y="300"/>
                  </a:cubicBezTo>
                  <a:cubicBezTo>
                    <a:pt x="153" y="261"/>
                    <a:pt x="153" y="261"/>
                    <a:pt x="153" y="261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46"/>
                    <a:pt x="154" y="246"/>
                    <a:pt x="154" y="246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5" y="231"/>
                    <a:pt x="155" y="231"/>
                    <a:pt x="155" y="231"/>
                  </a:cubicBezTo>
                  <a:cubicBezTo>
                    <a:pt x="155" y="229"/>
                    <a:pt x="155" y="229"/>
                    <a:pt x="155" y="229"/>
                  </a:cubicBezTo>
                  <a:cubicBezTo>
                    <a:pt x="155" y="225"/>
                    <a:pt x="155" y="225"/>
                    <a:pt x="155" y="225"/>
                  </a:cubicBezTo>
                  <a:moveTo>
                    <a:pt x="44" y="223"/>
                  </a:moveTo>
                  <a:cubicBezTo>
                    <a:pt x="42" y="223"/>
                    <a:pt x="42" y="223"/>
                    <a:pt x="42" y="223"/>
                  </a:cubicBezTo>
                  <a:cubicBezTo>
                    <a:pt x="37" y="233"/>
                    <a:pt x="37" y="233"/>
                    <a:pt x="37" y="233"/>
                  </a:cubicBezTo>
                  <a:cubicBezTo>
                    <a:pt x="41" y="230"/>
                    <a:pt x="41" y="230"/>
                    <a:pt x="41" y="230"/>
                  </a:cubicBezTo>
                  <a:cubicBezTo>
                    <a:pt x="44" y="223"/>
                    <a:pt x="44" y="223"/>
                    <a:pt x="44" y="223"/>
                  </a:cubicBezTo>
                  <a:moveTo>
                    <a:pt x="156" y="212"/>
                  </a:moveTo>
                  <a:cubicBezTo>
                    <a:pt x="154" y="213"/>
                    <a:pt x="154" y="213"/>
                    <a:pt x="154" y="213"/>
                  </a:cubicBezTo>
                  <a:cubicBezTo>
                    <a:pt x="154" y="213"/>
                    <a:pt x="154" y="213"/>
                    <a:pt x="154" y="213"/>
                  </a:cubicBezTo>
                  <a:cubicBezTo>
                    <a:pt x="153" y="225"/>
                    <a:pt x="153" y="225"/>
                    <a:pt x="153" y="225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6" y="212"/>
                    <a:pt x="156" y="212"/>
                    <a:pt x="156" y="212"/>
                  </a:cubicBezTo>
                  <a:moveTo>
                    <a:pt x="55" y="198"/>
                  </a:moveTo>
                  <a:cubicBezTo>
                    <a:pt x="55" y="199"/>
                    <a:pt x="55" y="199"/>
                    <a:pt x="55" y="199"/>
                  </a:cubicBezTo>
                  <a:cubicBezTo>
                    <a:pt x="50" y="207"/>
                    <a:pt x="50" y="207"/>
                    <a:pt x="50" y="207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43" y="221"/>
                    <a:pt x="43" y="221"/>
                    <a:pt x="43" y="221"/>
                  </a:cubicBezTo>
                  <a:cubicBezTo>
                    <a:pt x="45" y="221"/>
                    <a:pt x="45" y="221"/>
                    <a:pt x="45" y="221"/>
                  </a:cubicBezTo>
                  <a:cubicBezTo>
                    <a:pt x="52" y="209"/>
                    <a:pt x="52" y="209"/>
                    <a:pt x="52" y="209"/>
                  </a:cubicBezTo>
                  <a:cubicBezTo>
                    <a:pt x="52" y="208"/>
                    <a:pt x="52" y="208"/>
                    <a:pt x="52" y="208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5" y="198"/>
                    <a:pt x="55" y="198"/>
                    <a:pt x="55" y="198"/>
                  </a:cubicBezTo>
                  <a:moveTo>
                    <a:pt x="155" y="190"/>
                  </a:moveTo>
                  <a:cubicBezTo>
                    <a:pt x="154" y="206"/>
                    <a:pt x="154" y="206"/>
                    <a:pt x="154" y="206"/>
                  </a:cubicBezTo>
                  <a:cubicBezTo>
                    <a:pt x="154" y="208"/>
                    <a:pt x="154" y="208"/>
                    <a:pt x="154" y="208"/>
                  </a:cubicBezTo>
                  <a:cubicBezTo>
                    <a:pt x="154" y="211"/>
                    <a:pt x="154" y="211"/>
                    <a:pt x="154" y="211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7" y="190"/>
                    <a:pt x="157" y="190"/>
                    <a:pt x="157" y="190"/>
                  </a:cubicBezTo>
                  <a:cubicBezTo>
                    <a:pt x="155" y="190"/>
                    <a:pt x="155" y="190"/>
                    <a:pt x="155" y="190"/>
                  </a:cubicBezTo>
                  <a:moveTo>
                    <a:pt x="61" y="187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2" y="190"/>
                    <a:pt x="62" y="190"/>
                    <a:pt x="62" y="190"/>
                  </a:cubicBezTo>
                  <a:cubicBezTo>
                    <a:pt x="61" y="187"/>
                    <a:pt x="61" y="187"/>
                    <a:pt x="61" y="187"/>
                  </a:cubicBezTo>
                  <a:moveTo>
                    <a:pt x="162" y="68"/>
                  </a:moveTo>
                  <a:cubicBezTo>
                    <a:pt x="162" y="72"/>
                    <a:pt x="162" y="72"/>
                    <a:pt x="162" y="72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1" y="78"/>
                    <a:pt x="161" y="78"/>
                    <a:pt x="161" y="78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81"/>
                    <a:pt x="161" y="81"/>
                    <a:pt x="161" y="81"/>
                  </a:cubicBezTo>
                  <a:cubicBezTo>
                    <a:pt x="161" y="84"/>
                    <a:pt x="161" y="84"/>
                    <a:pt x="161" y="84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0" y="97"/>
                    <a:pt x="160" y="97"/>
                    <a:pt x="160" y="97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0" y="105"/>
                    <a:pt x="160" y="105"/>
                    <a:pt x="160" y="105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7" y="153"/>
                    <a:pt x="157" y="153"/>
                    <a:pt x="157" y="153"/>
                  </a:cubicBezTo>
                  <a:cubicBezTo>
                    <a:pt x="157" y="155"/>
                    <a:pt x="157" y="155"/>
                    <a:pt x="157" y="155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7" y="166"/>
                    <a:pt x="157" y="166"/>
                    <a:pt x="157" y="166"/>
                  </a:cubicBezTo>
                  <a:cubicBezTo>
                    <a:pt x="157" y="167"/>
                    <a:pt x="157" y="167"/>
                    <a:pt x="157" y="167"/>
                  </a:cubicBezTo>
                  <a:cubicBezTo>
                    <a:pt x="155" y="188"/>
                    <a:pt x="155" y="188"/>
                    <a:pt x="155" y="188"/>
                  </a:cubicBezTo>
                  <a:cubicBezTo>
                    <a:pt x="157" y="188"/>
                    <a:pt x="157" y="188"/>
                    <a:pt x="157" y="188"/>
                  </a:cubicBezTo>
                  <a:cubicBezTo>
                    <a:pt x="158" y="167"/>
                    <a:pt x="158" y="167"/>
                    <a:pt x="158" y="16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59" y="155"/>
                    <a:pt x="159" y="155"/>
                    <a:pt x="159" y="155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2" y="98"/>
                    <a:pt x="162" y="98"/>
                    <a:pt x="162" y="98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4" y="72"/>
                    <a:pt x="164" y="72"/>
                    <a:pt x="164" y="72"/>
                  </a:cubicBezTo>
                  <a:cubicBezTo>
                    <a:pt x="162" y="68"/>
                    <a:pt x="162" y="68"/>
                    <a:pt x="162" y="68"/>
                  </a:cubicBezTo>
                  <a:moveTo>
                    <a:pt x="165" y="49"/>
                  </a:moveTo>
                  <a:cubicBezTo>
                    <a:pt x="164" y="50"/>
                    <a:pt x="164" y="50"/>
                    <a:pt x="163" y="51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65" y="49"/>
                    <a:pt x="165" y="49"/>
                    <a:pt x="165" y="49"/>
                  </a:cubicBezTo>
                  <a:moveTo>
                    <a:pt x="167" y="3"/>
                  </a:moveTo>
                  <a:cubicBezTo>
                    <a:pt x="167" y="3"/>
                    <a:pt x="167" y="3"/>
                    <a:pt x="166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5" y="34"/>
                    <a:pt x="165" y="35"/>
                    <a:pt x="166" y="36"/>
                  </a:cubicBezTo>
                  <a:cubicBezTo>
                    <a:pt x="167" y="3"/>
                    <a:pt x="167" y="3"/>
                    <a:pt x="167" y="3"/>
                  </a:cubicBezTo>
                  <a:moveTo>
                    <a:pt x="159" y="0"/>
                  </a:moveTo>
                  <a:cubicBezTo>
                    <a:pt x="134" y="48"/>
                    <a:pt x="134" y="48"/>
                    <a:pt x="134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18" y="78"/>
                    <a:pt x="118" y="78"/>
                    <a:pt x="118" y="78"/>
                  </a:cubicBezTo>
                  <a:cubicBezTo>
                    <a:pt x="104" y="106"/>
                    <a:pt x="104" y="106"/>
                    <a:pt x="104" y="106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1" y="168"/>
                    <a:pt x="71" y="168"/>
                    <a:pt x="71" y="168"/>
                  </a:cubicBezTo>
                  <a:cubicBezTo>
                    <a:pt x="70" y="169"/>
                    <a:pt x="70" y="169"/>
                    <a:pt x="70" y="169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72" y="171"/>
                    <a:pt x="72" y="171"/>
                    <a:pt x="72" y="171"/>
                  </a:cubicBezTo>
                  <a:cubicBezTo>
                    <a:pt x="73" y="169"/>
                    <a:pt x="73" y="169"/>
                    <a:pt x="73" y="169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93" y="129"/>
                    <a:pt x="93" y="129"/>
                    <a:pt x="93" y="129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20" y="79"/>
                    <a:pt x="120" y="79"/>
                    <a:pt x="120" y="79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59" y="1"/>
                    <a:pt x="15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8" name="Freeform 48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close/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close/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close/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close/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close/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9" name="Freeform 49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0" name="Freeform 50"/>
            <p:cNvSpPr>
              <a:spLocks noEditPoints="1"/>
            </p:cNvSpPr>
            <p:nvPr/>
          </p:nvSpPr>
          <p:spPr bwMode="auto">
            <a:xfrm>
              <a:off x="8010573" y="3433343"/>
              <a:ext cx="71563" cy="552986"/>
            </a:xfrm>
            <a:custGeom>
              <a:avLst/>
              <a:gdLst>
                <a:gd name="T0" fmla="*/ 5 w 17"/>
                <a:gd name="T1" fmla="*/ 16 h 143"/>
                <a:gd name="T2" fmla="*/ 7 w 17"/>
                <a:gd name="T3" fmla="*/ 42 h 143"/>
                <a:gd name="T4" fmla="*/ 8 w 17"/>
                <a:gd name="T5" fmla="*/ 52 h 143"/>
                <a:gd name="T6" fmla="*/ 8 w 17"/>
                <a:gd name="T7" fmla="*/ 62 h 143"/>
                <a:gd name="T8" fmla="*/ 9 w 17"/>
                <a:gd name="T9" fmla="*/ 70 h 143"/>
                <a:gd name="T10" fmla="*/ 10 w 17"/>
                <a:gd name="T11" fmla="*/ 77 h 143"/>
                <a:gd name="T12" fmla="*/ 13 w 17"/>
                <a:gd name="T13" fmla="*/ 121 h 143"/>
                <a:gd name="T14" fmla="*/ 2 w 17"/>
                <a:gd name="T15" fmla="*/ 141 h 143"/>
                <a:gd name="T16" fmla="*/ 2 w 17"/>
                <a:gd name="T17" fmla="*/ 120 h 143"/>
                <a:gd name="T18" fmla="*/ 2 w 17"/>
                <a:gd name="T19" fmla="*/ 80 h 143"/>
                <a:gd name="T20" fmla="*/ 2 w 17"/>
                <a:gd name="T21" fmla="*/ 60 h 143"/>
                <a:gd name="T22" fmla="*/ 2 w 17"/>
                <a:gd name="T23" fmla="*/ 51 h 143"/>
                <a:gd name="T24" fmla="*/ 2 w 17"/>
                <a:gd name="T25" fmla="*/ 19 h 143"/>
                <a:gd name="T26" fmla="*/ 0 w 17"/>
                <a:gd name="T27" fmla="*/ 21 h 143"/>
                <a:gd name="T28" fmla="*/ 0 w 17"/>
                <a:gd name="T29" fmla="*/ 49 h 143"/>
                <a:gd name="T30" fmla="*/ 0 w 17"/>
                <a:gd name="T31" fmla="*/ 50 h 143"/>
                <a:gd name="T32" fmla="*/ 0 w 17"/>
                <a:gd name="T33" fmla="*/ 60 h 143"/>
                <a:gd name="T34" fmla="*/ 0 w 17"/>
                <a:gd name="T35" fmla="*/ 81 h 143"/>
                <a:gd name="T36" fmla="*/ 0 w 17"/>
                <a:gd name="T37" fmla="*/ 120 h 143"/>
                <a:gd name="T38" fmla="*/ 0 w 17"/>
                <a:gd name="T39" fmla="*/ 141 h 143"/>
                <a:gd name="T40" fmla="*/ 2 w 17"/>
                <a:gd name="T41" fmla="*/ 143 h 143"/>
                <a:gd name="T42" fmla="*/ 17 w 17"/>
                <a:gd name="T43" fmla="*/ 142 h 143"/>
                <a:gd name="T44" fmla="*/ 15 w 17"/>
                <a:gd name="T45" fmla="*/ 121 h 143"/>
                <a:gd name="T46" fmla="*/ 11 w 17"/>
                <a:gd name="T47" fmla="*/ 76 h 143"/>
                <a:gd name="T48" fmla="*/ 11 w 17"/>
                <a:gd name="T49" fmla="*/ 69 h 143"/>
                <a:gd name="T50" fmla="*/ 10 w 17"/>
                <a:gd name="T51" fmla="*/ 60 h 143"/>
                <a:gd name="T52" fmla="*/ 9 w 17"/>
                <a:gd name="T53" fmla="*/ 50 h 143"/>
                <a:gd name="T54" fmla="*/ 8 w 17"/>
                <a:gd name="T55" fmla="*/ 36 h 143"/>
                <a:gd name="T56" fmla="*/ 6 w 17"/>
                <a:gd name="T57" fmla="*/ 14 h 143"/>
                <a:gd name="T58" fmla="*/ 3 w 17"/>
                <a:gd name="T59" fmla="*/ 2 h 143"/>
                <a:gd name="T60" fmla="*/ 4 w 17"/>
                <a:gd name="T61" fmla="*/ 10 h 143"/>
                <a:gd name="T62" fmla="*/ 4 w 17"/>
                <a:gd name="T63" fmla="*/ 13 h 143"/>
                <a:gd name="T64" fmla="*/ 6 w 17"/>
                <a:gd name="T65" fmla="*/ 10 h 143"/>
                <a:gd name="T66" fmla="*/ 6 w 17"/>
                <a:gd name="T67" fmla="*/ 7 h 143"/>
                <a:gd name="T68" fmla="*/ 5 w 17"/>
                <a:gd name="T69" fmla="*/ 1 h 143"/>
                <a:gd name="T70" fmla="*/ 0 w 17"/>
                <a:gd name="T71" fmla="*/ 0 h 143"/>
                <a:gd name="T72" fmla="*/ 0 w 17"/>
                <a:gd name="T73" fmla="*/ 1 h 143"/>
                <a:gd name="T74" fmla="*/ 0 w 17"/>
                <a:gd name="T75" fmla="*/ 10 h 143"/>
                <a:gd name="T76" fmla="*/ 0 w 17"/>
                <a:gd name="T77" fmla="*/ 17 h 143"/>
                <a:gd name="T78" fmla="*/ 2 w 17"/>
                <a:gd name="T79" fmla="*/ 16 h 143"/>
                <a:gd name="T80" fmla="*/ 2 w 17"/>
                <a:gd name="T81" fmla="*/ 12 h 143"/>
                <a:gd name="T82" fmla="*/ 2 w 17"/>
                <a:gd name="T83" fmla="*/ 9 h 143"/>
                <a:gd name="T84" fmla="*/ 2 w 17"/>
                <a:gd name="T8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" h="143">
                  <a:moveTo>
                    <a:pt x="6" y="14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5" y="121"/>
                    <a:pt x="15" y="121"/>
                    <a:pt x="15" y="121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3" y="1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1" name="Freeform 51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close/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close/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close/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close/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close/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close/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close/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close/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close/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close/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close/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close/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2" name="Freeform 52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3" name="Freeform 53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close/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close/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close/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close/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close/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close/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4" name="Freeform 54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5" name="Freeform 55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close/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close/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close/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close/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close/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close/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close/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close/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close/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6" name="Freeform 56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7" name="Freeform 57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close/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close/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8" name="Freeform 58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9" name="Freeform 59"/>
            <p:cNvSpPr>
              <a:spLocks noEditPoints="1"/>
            </p:cNvSpPr>
            <p:nvPr/>
          </p:nvSpPr>
          <p:spPr bwMode="auto">
            <a:xfrm>
              <a:off x="7071309" y="3356901"/>
              <a:ext cx="728154" cy="853876"/>
            </a:xfrm>
            <a:custGeom>
              <a:avLst/>
              <a:gdLst>
                <a:gd name="T0" fmla="*/ 58 w 172"/>
                <a:gd name="T1" fmla="*/ 207 h 221"/>
                <a:gd name="T2" fmla="*/ 85 w 172"/>
                <a:gd name="T3" fmla="*/ 204 h 221"/>
                <a:gd name="T4" fmla="*/ 104 w 172"/>
                <a:gd name="T5" fmla="*/ 198 h 221"/>
                <a:gd name="T6" fmla="*/ 87 w 172"/>
                <a:gd name="T7" fmla="*/ 203 h 221"/>
                <a:gd name="T8" fmla="*/ 104 w 172"/>
                <a:gd name="T9" fmla="*/ 198 h 221"/>
                <a:gd name="T10" fmla="*/ 106 w 172"/>
                <a:gd name="T11" fmla="*/ 197 h 221"/>
                <a:gd name="T12" fmla="*/ 136 w 172"/>
                <a:gd name="T13" fmla="*/ 193 h 221"/>
                <a:gd name="T14" fmla="*/ 0 w 172"/>
                <a:gd name="T15" fmla="*/ 176 h 221"/>
                <a:gd name="T16" fmla="*/ 0 w 172"/>
                <a:gd name="T17" fmla="*/ 221 h 221"/>
                <a:gd name="T18" fmla="*/ 30 w 172"/>
                <a:gd name="T19" fmla="*/ 215 h 221"/>
                <a:gd name="T20" fmla="*/ 2 w 172"/>
                <a:gd name="T21" fmla="*/ 219 h 221"/>
                <a:gd name="T22" fmla="*/ 0 w 172"/>
                <a:gd name="T23" fmla="*/ 176 h 221"/>
                <a:gd name="T24" fmla="*/ 0 w 172"/>
                <a:gd name="T25" fmla="*/ 174 h 221"/>
                <a:gd name="T26" fmla="*/ 2 w 172"/>
                <a:gd name="T27" fmla="*/ 176 h 221"/>
                <a:gd name="T28" fmla="*/ 1 w 172"/>
                <a:gd name="T29" fmla="*/ 173 h 221"/>
                <a:gd name="T30" fmla="*/ 0 w 172"/>
                <a:gd name="T31" fmla="*/ 167 h 221"/>
                <a:gd name="T32" fmla="*/ 2 w 172"/>
                <a:gd name="T33" fmla="*/ 171 h 221"/>
                <a:gd name="T34" fmla="*/ 2 w 172"/>
                <a:gd name="T35" fmla="*/ 166 h 221"/>
                <a:gd name="T36" fmla="*/ 136 w 172"/>
                <a:gd name="T37" fmla="*/ 145 h 221"/>
                <a:gd name="T38" fmla="*/ 139 w 172"/>
                <a:gd name="T39" fmla="*/ 149 h 221"/>
                <a:gd name="T40" fmla="*/ 154 w 172"/>
                <a:gd name="T41" fmla="*/ 167 h 221"/>
                <a:gd name="T42" fmla="*/ 169 w 172"/>
                <a:gd name="T43" fmla="*/ 184 h 221"/>
                <a:gd name="T44" fmla="*/ 162 w 172"/>
                <a:gd name="T45" fmla="*/ 188 h 221"/>
                <a:gd name="T46" fmla="*/ 172 w 172"/>
                <a:gd name="T47" fmla="*/ 185 h 221"/>
                <a:gd name="T48" fmla="*/ 156 w 172"/>
                <a:gd name="T49" fmla="*/ 167 h 221"/>
                <a:gd name="T50" fmla="*/ 141 w 172"/>
                <a:gd name="T51" fmla="*/ 149 h 221"/>
                <a:gd name="T52" fmla="*/ 137 w 172"/>
                <a:gd name="T53" fmla="*/ 144 h 221"/>
                <a:gd name="T54" fmla="*/ 102 w 172"/>
                <a:gd name="T55" fmla="*/ 106 h 221"/>
                <a:gd name="T56" fmla="*/ 135 w 172"/>
                <a:gd name="T57" fmla="*/ 143 h 221"/>
                <a:gd name="T58" fmla="*/ 104 w 172"/>
                <a:gd name="T59" fmla="*/ 105 h 221"/>
                <a:gd name="T60" fmla="*/ 98 w 172"/>
                <a:gd name="T61" fmla="*/ 102 h 221"/>
                <a:gd name="T62" fmla="*/ 103 w 172"/>
                <a:gd name="T63" fmla="*/ 104 h 221"/>
                <a:gd name="T64" fmla="*/ 84 w 172"/>
                <a:gd name="T65" fmla="*/ 82 h 221"/>
                <a:gd name="T66" fmla="*/ 84 w 172"/>
                <a:gd name="T67" fmla="*/ 85 h 221"/>
                <a:gd name="T68" fmla="*/ 99 w 172"/>
                <a:gd name="T69" fmla="*/ 99 h 221"/>
                <a:gd name="T70" fmla="*/ 45 w 172"/>
                <a:gd name="T71" fmla="*/ 40 h 221"/>
                <a:gd name="T72" fmla="*/ 59 w 172"/>
                <a:gd name="T73" fmla="*/ 56 h 221"/>
                <a:gd name="T74" fmla="*/ 76 w 172"/>
                <a:gd name="T75" fmla="*/ 76 h 221"/>
                <a:gd name="T76" fmla="*/ 81 w 172"/>
                <a:gd name="T77" fmla="*/ 79 h 221"/>
                <a:gd name="T78" fmla="*/ 77 w 172"/>
                <a:gd name="T79" fmla="*/ 74 h 221"/>
                <a:gd name="T80" fmla="*/ 60 w 172"/>
                <a:gd name="T81" fmla="*/ 55 h 221"/>
                <a:gd name="T82" fmla="*/ 45 w 172"/>
                <a:gd name="T83" fmla="*/ 40 h 221"/>
                <a:gd name="T84" fmla="*/ 0 w 172"/>
                <a:gd name="T85" fmla="*/ 49 h 221"/>
                <a:gd name="T86" fmla="*/ 0 w 172"/>
                <a:gd name="T87" fmla="*/ 71 h 221"/>
                <a:gd name="T88" fmla="*/ 0 w 172"/>
                <a:gd name="T89" fmla="*/ 165 h 221"/>
                <a:gd name="T90" fmla="*/ 2 w 172"/>
                <a:gd name="T91" fmla="*/ 73 h 221"/>
                <a:gd name="T92" fmla="*/ 2 w 172"/>
                <a:gd name="T93" fmla="*/ 51 h 221"/>
                <a:gd name="T94" fmla="*/ 2 w 172"/>
                <a:gd name="T95" fmla="*/ 30 h 221"/>
                <a:gd name="T96" fmla="*/ 0 w 172"/>
                <a:gd name="T97" fmla="*/ 5 h 221"/>
                <a:gd name="T98" fmla="*/ 2 w 172"/>
                <a:gd name="T99" fmla="*/ 28 h 221"/>
                <a:gd name="T100" fmla="*/ 0 w 172"/>
                <a:gd name="T101" fmla="*/ 5 h 221"/>
                <a:gd name="T102" fmla="*/ 12 w 172"/>
                <a:gd name="T103" fmla="*/ 1 h 221"/>
                <a:gd name="T104" fmla="*/ 46 w 172"/>
                <a:gd name="T105" fmla="*/ 3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2" h="221">
                  <a:moveTo>
                    <a:pt x="86" y="201"/>
                  </a:moveTo>
                  <a:cubicBezTo>
                    <a:pt x="58" y="207"/>
                    <a:pt x="58" y="207"/>
                    <a:pt x="58" y="207"/>
                  </a:cubicBezTo>
                  <a:cubicBezTo>
                    <a:pt x="58" y="208"/>
                    <a:pt x="58" y="209"/>
                    <a:pt x="59" y="209"/>
                  </a:cubicBezTo>
                  <a:cubicBezTo>
                    <a:pt x="85" y="204"/>
                    <a:pt x="85" y="204"/>
                    <a:pt x="85" y="204"/>
                  </a:cubicBezTo>
                  <a:cubicBezTo>
                    <a:pt x="86" y="201"/>
                    <a:pt x="86" y="201"/>
                    <a:pt x="86" y="201"/>
                  </a:cubicBezTo>
                  <a:moveTo>
                    <a:pt x="104" y="198"/>
                  </a:moveTo>
                  <a:cubicBezTo>
                    <a:pt x="89" y="201"/>
                    <a:pt x="89" y="201"/>
                    <a:pt x="89" y="201"/>
                  </a:cubicBezTo>
                  <a:cubicBezTo>
                    <a:pt x="87" y="203"/>
                    <a:pt x="87" y="203"/>
                    <a:pt x="87" y="203"/>
                  </a:cubicBezTo>
                  <a:cubicBezTo>
                    <a:pt x="104" y="200"/>
                    <a:pt x="104" y="200"/>
                    <a:pt x="104" y="200"/>
                  </a:cubicBezTo>
                  <a:cubicBezTo>
                    <a:pt x="104" y="198"/>
                    <a:pt x="104" y="198"/>
                    <a:pt x="104" y="198"/>
                  </a:cubicBezTo>
                  <a:moveTo>
                    <a:pt x="134" y="192"/>
                  </a:moveTo>
                  <a:cubicBezTo>
                    <a:pt x="106" y="197"/>
                    <a:pt x="106" y="197"/>
                    <a:pt x="106" y="197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36" y="193"/>
                    <a:pt x="136" y="193"/>
                    <a:pt x="136" y="193"/>
                  </a:cubicBezTo>
                  <a:cubicBezTo>
                    <a:pt x="135" y="193"/>
                    <a:pt x="135" y="192"/>
                    <a:pt x="134" y="192"/>
                  </a:cubicBezTo>
                  <a:moveTo>
                    <a:pt x="0" y="176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1"/>
                    <a:pt x="2" y="221"/>
                    <a:pt x="2" y="221"/>
                  </a:cubicBezTo>
                  <a:cubicBezTo>
                    <a:pt x="30" y="215"/>
                    <a:pt x="30" y="215"/>
                    <a:pt x="30" y="215"/>
                  </a:cubicBezTo>
                  <a:cubicBezTo>
                    <a:pt x="30" y="214"/>
                    <a:pt x="30" y="214"/>
                    <a:pt x="30" y="213"/>
                  </a:cubicBezTo>
                  <a:cubicBezTo>
                    <a:pt x="2" y="219"/>
                    <a:pt x="2" y="219"/>
                    <a:pt x="2" y="219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1" y="173"/>
                  </a:move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" y="176"/>
                    <a:pt x="2" y="176"/>
                    <a:pt x="2" y="176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3"/>
                    <a:pt x="1" y="173"/>
                    <a:pt x="1" y="173"/>
                  </a:cubicBezTo>
                  <a:moveTo>
                    <a:pt x="2" y="166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66"/>
                    <a:pt x="2" y="166"/>
                    <a:pt x="2" y="166"/>
                  </a:cubicBezTo>
                  <a:moveTo>
                    <a:pt x="137" y="144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42" y="152"/>
                    <a:pt x="142" y="152"/>
                    <a:pt x="142" y="152"/>
                  </a:cubicBezTo>
                  <a:cubicBezTo>
                    <a:pt x="154" y="167"/>
                    <a:pt x="154" y="167"/>
                    <a:pt x="154" y="167"/>
                  </a:cubicBezTo>
                  <a:cubicBezTo>
                    <a:pt x="155" y="168"/>
                    <a:pt x="155" y="168"/>
                    <a:pt x="155" y="168"/>
                  </a:cubicBezTo>
                  <a:cubicBezTo>
                    <a:pt x="169" y="184"/>
                    <a:pt x="169" y="184"/>
                    <a:pt x="169" y="184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6"/>
                    <a:pt x="162" y="187"/>
                    <a:pt x="162" y="188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2" y="185"/>
                    <a:pt x="172" y="185"/>
                    <a:pt x="172" y="185"/>
                  </a:cubicBezTo>
                  <a:cubicBezTo>
                    <a:pt x="170" y="183"/>
                    <a:pt x="170" y="183"/>
                    <a:pt x="170" y="183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55" y="165"/>
                    <a:pt x="155" y="165"/>
                    <a:pt x="155" y="165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7" y="144"/>
                    <a:pt x="137" y="144"/>
                    <a:pt x="137" y="144"/>
                  </a:cubicBezTo>
                  <a:moveTo>
                    <a:pt x="104" y="105"/>
                  </a:moveTo>
                  <a:cubicBezTo>
                    <a:pt x="102" y="106"/>
                    <a:pt x="102" y="106"/>
                    <a:pt x="102" y="106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04" y="105"/>
                    <a:pt x="104" y="105"/>
                    <a:pt x="104" y="105"/>
                  </a:cubicBezTo>
                  <a:moveTo>
                    <a:pt x="100" y="101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100" y="101"/>
                    <a:pt x="100" y="101"/>
                    <a:pt x="100" y="101"/>
                  </a:cubicBezTo>
                  <a:moveTo>
                    <a:pt x="84" y="82"/>
                  </a:moveTo>
                  <a:cubicBezTo>
                    <a:pt x="84" y="84"/>
                    <a:pt x="84" y="84"/>
                    <a:pt x="84" y="84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84" y="82"/>
                    <a:pt x="84" y="82"/>
                    <a:pt x="84" y="82"/>
                  </a:cubicBezTo>
                  <a:moveTo>
                    <a:pt x="45" y="40"/>
                  </a:moveTo>
                  <a:cubicBezTo>
                    <a:pt x="58" y="54"/>
                    <a:pt x="58" y="54"/>
                    <a:pt x="58" y="54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5" y="40"/>
                    <a:pt x="45" y="40"/>
                    <a:pt x="45" y="40"/>
                  </a:cubicBezTo>
                  <a:moveTo>
                    <a:pt x="0" y="2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moveTo>
                    <a:pt x="14" y="0"/>
                  </a:moveTo>
                  <a:cubicBezTo>
                    <a:pt x="13" y="1"/>
                    <a:pt x="13" y="1"/>
                    <a:pt x="12" y="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0" name="Freeform 60"/>
            <p:cNvSpPr>
              <a:spLocks noEditPoints="1"/>
            </p:cNvSpPr>
            <p:nvPr/>
          </p:nvSpPr>
          <p:spPr bwMode="auto">
            <a:xfrm>
              <a:off x="7418389" y="3581348"/>
              <a:ext cx="390018" cy="369200"/>
            </a:xfrm>
            <a:custGeom>
              <a:avLst/>
              <a:gdLst>
                <a:gd name="T0" fmla="*/ 52 w 92"/>
                <a:gd name="T1" fmla="*/ 85 h 96"/>
                <a:gd name="T2" fmla="*/ 18 w 92"/>
                <a:gd name="T3" fmla="*/ 96 h 96"/>
                <a:gd name="T4" fmla="*/ 53 w 92"/>
                <a:gd name="T5" fmla="*/ 85 h 96"/>
                <a:gd name="T6" fmla="*/ 0 w 92"/>
                <a:gd name="T7" fmla="*/ 75 h 96"/>
                <a:gd name="T8" fmla="*/ 2 w 92"/>
                <a:gd name="T9" fmla="*/ 87 h 96"/>
                <a:gd name="T10" fmla="*/ 0 w 92"/>
                <a:gd name="T11" fmla="*/ 66 h 96"/>
                <a:gd name="T12" fmla="*/ 1 w 92"/>
                <a:gd name="T13" fmla="*/ 67 h 96"/>
                <a:gd name="T14" fmla="*/ 2 w 92"/>
                <a:gd name="T15" fmla="*/ 61 h 96"/>
                <a:gd name="T16" fmla="*/ 0 w 92"/>
                <a:gd name="T17" fmla="*/ 64 h 96"/>
                <a:gd name="T18" fmla="*/ 2 w 92"/>
                <a:gd name="T19" fmla="*/ 61 h 96"/>
                <a:gd name="T20" fmla="*/ 75 w 92"/>
                <a:gd name="T21" fmla="*/ 62 h 96"/>
                <a:gd name="T22" fmla="*/ 57 w 92"/>
                <a:gd name="T23" fmla="*/ 84 h 96"/>
                <a:gd name="T24" fmla="*/ 54 w 92"/>
                <a:gd name="T25" fmla="*/ 87 h 96"/>
                <a:gd name="T26" fmla="*/ 56 w 92"/>
                <a:gd name="T27" fmla="*/ 86 h 96"/>
                <a:gd name="T28" fmla="*/ 86 w 92"/>
                <a:gd name="T29" fmla="*/ 78 h 96"/>
                <a:gd name="T30" fmla="*/ 92 w 92"/>
                <a:gd name="T31" fmla="*/ 77 h 96"/>
                <a:gd name="T32" fmla="*/ 90 w 92"/>
                <a:gd name="T33" fmla="*/ 75 h 96"/>
                <a:gd name="T34" fmla="*/ 76 w 92"/>
                <a:gd name="T35" fmla="*/ 61 h 96"/>
                <a:gd name="T36" fmla="*/ 0 w 92"/>
                <a:gd name="T37" fmla="*/ 55 h 96"/>
                <a:gd name="T38" fmla="*/ 2 w 92"/>
                <a:gd name="T39" fmla="*/ 59 h 96"/>
                <a:gd name="T40" fmla="*/ 46 w 92"/>
                <a:gd name="T41" fmla="*/ 31 h 96"/>
                <a:gd name="T42" fmla="*/ 46 w 92"/>
                <a:gd name="T43" fmla="*/ 33 h 96"/>
                <a:gd name="T44" fmla="*/ 73 w 92"/>
                <a:gd name="T45" fmla="*/ 61 h 96"/>
                <a:gd name="T46" fmla="*/ 47 w 92"/>
                <a:gd name="T47" fmla="*/ 32 h 96"/>
                <a:gd name="T48" fmla="*/ 42 w 92"/>
                <a:gd name="T49" fmla="*/ 27 h 96"/>
                <a:gd name="T50" fmla="*/ 43 w 92"/>
                <a:gd name="T51" fmla="*/ 31 h 96"/>
                <a:gd name="T52" fmla="*/ 42 w 92"/>
                <a:gd name="T53" fmla="*/ 27 h 96"/>
                <a:gd name="T54" fmla="*/ 0 w 92"/>
                <a:gd name="T55" fmla="*/ 53 h 96"/>
                <a:gd name="T56" fmla="*/ 2 w 92"/>
                <a:gd name="T57" fmla="*/ 35 h 96"/>
                <a:gd name="T58" fmla="*/ 15 w 92"/>
                <a:gd name="T59" fmla="*/ 0 h 96"/>
                <a:gd name="T60" fmla="*/ 13 w 92"/>
                <a:gd name="T61" fmla="*/ 1 h 96"/>
                <a:gd name="T62" fmla="*/ 1 w 92"/>
                <a:gd name="T63" fmla="*/ 12 h 96"/>
                <a:gd name="T64" fmla="*/ 0 w 92"/>
                <a:gd name="T65" fmla="*/ 14 h 96"/>
                <a:gd name="T66" fmla="*/ 0 w 92"/>
                <a:gd name="T67" fmla="*/ 17 h 96"/>
                <a:gd name="T68" fmla="*/ 2 w 92"/>
                <a:gd name="T69" fmla="*/ 24 h 96"/>
                <a:gd name="T70" fmla="*/ 2 w 92"/>
                <a:gd name="T71" fmla="*/ 16 h 96"/>
                <a:gd name="T72" fmla="*/ 15 w 92"/>
                <a:gd name="T73" fmla="*/ 2 h 96"/>
                <a:gd name="T74" fmla="*/ 32 w 92"/>
                <a:gd name="T75" fmla="*/ 19 h 96"/>
                <a:gd name="T76" fmla="*/ 41 w 92"/>
                <a:gd name="T77" fmla="*/ 26 h 96"/>
                <a:gd name="T78" fmla="*/ 32 w 92"/>
                <a:gd name="T79" fmla="*/ 17 h 96"/>
                <a:gd name="T80" fmla="*/ 16 w 92"/>
                <a:gd name="T81" fmla="*/ 1 h 96"/>
                <a:gd name="T82" fmla="*/ 15 w 92"/>
                <a:gd name="T8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96">
                  <a:moveTo>
                    <a:pt x="53" y="85"/>
                  </a:moveTo>
                  <a:cubicBezTo>
                    <a:pt x="52" y="85"/>
                    <a:pt x="52" y="85"/>
                    <a:pt x="52" y="8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5"/>
                    <a:pt x="17" y="96"/>
                    <a:pt x="18" y="96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3" y="85"/>
                    <a:pt x="53" y="85"/>
                    <a:pt x="53" y="85"/>
                  </a:cubicBezTo>
                  <a:moveTo>
                    <a:pt x="2" y="71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1" y="87"/>
                    <a:pt x="2" y="87"/>
                  </a:cubicBezTo>
                  <a:cubicBezTo>
                    <a:pt x="2" y="71"/>
                    <a:pt x="2" y="71"/>
                    <a:pt x="2" y="71"/>
                  </a:cubicBezTo>
                  <a:moveTo>
                    <a:pt x="0" y="66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6"/>
                    <a:pt x="0" y="66"/>
                    <a:pt x="0" y="66"/>
                  </a:cubicBezTo>
                  <a:moveTo>
                    <a:pt x="2" y="61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1"/>
                    <a:pt x="2" y="61"/>
                    <a:pt x="2" y="61"/>
                  </a:cubicBezTo>
                  <a:moveTo>
                    <a:pt x="76" y="61"/>
                  </a:moveTo>
                  <a:cubicBezTo>
                    <a:pt x="75" y="62"/>
                    <a:pt x="75" y="62"/>
                    <a:pt x="75" y="62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76" y="61"/>
                    <a:pt x="76" y="61"/>
                    <a:pt x="76" y="61"/>
                  </a:cubicBezTo>
                  <a:moveTo>
                    <a:pt x="2" y="54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4"/>
                    <a:pt x="2" y="54"/>
                    <a:pt x="2" y="54"/>
                  </a:cubicBezTo>
                  <a:moveTo>
                    <a:pt x="46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6" y="31"/>
                    <a:pt x="46" y="31"/>
                    <a:pt x="46" y="31"/>
                  </a:cubicBezTo>
                  <a:moveTo>
                    <a:pt x="42" y="27"/>
                  </a:moveTo>
                  <a:cubicBezTo>
                    <a:pt x="40" y="28"/>
                    <a:pt x="40" y="28"/>
                    <a:pt x="40" y="28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2" y="27"/>
                    <a:pt x="42" y="27"/>
                    <a:pt x="42" y="27"/>
                  </a:cubicBezTo>
                  <a:moveTo>
                    <a:pt x="0" y="2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1" name="Freeform 61"/>
            <p:cNvSpPr>
              <a:spLocks noEditPoints="1"/>
            </p:cNvSpPr>
            <p:nvPr/>
          </p:nvSpPr>
          <p:spPr bwMode="auto">
            <a:xfrm>
              <a:off x="6897768" y="2989328"/>
              <a:ext cx="710263" cy="1564626"/>
            </a:xfrm>
            <a:custGeom>
              <a:avLst/>
              <a:gdLst>
                <a:gd name="T0" fmla="*/ 166 w 168"/>
                <a:gd name="T1" fmla="*/ 401 h 405"/>
                <a:gd name="T2" fmla="*/ 162 w 168"/>
                <a:gd name="T3" fmla="*/ 367 h 405"/>
                <a:gd name="T4" fmla="*/ 104 w 168"/>
                <a:gd name="T5" fmla="*/ 341 h 405"/>
                <a:gd name="T6" fmla="*/ 160 w 168"/>
                <a:gd name="T7" fmla="*/ 404 h 405"/>
                <a:gd name="T8" fmla="*/ 104 w 168"/>
                <a:gd name="T9" fmla="*/ 341 h 405"/>
                <a:gd name="T10" fmla="*/ 98 w 168"/>
                <a:gd name="T11" fmla="*/ 334 h 405"/>
                <a:gd name="T12" fmla="*/ 105 w 168"/>
                <a:gd name="T13" fmla="*/ 339 h 405"/>
                <a:gd name="T14" fmla="*/ 93 w 168"/>
                <a:gd name="T15" fmla="*/ 325 h 405"/>
                <a:gd name="T16" fmla="*/ 97 w 168"/>
                <a:gd name="T17" fmla="*/ 333 h 405"/>
                <a:gd name="T18" fmla="*/ 93 w 168"/>
                <a:gd name="T19" fmla="*/ 325 h 405"/>
                <a:gd name="T20" fmla="*/ 143 w 168"/>
                <a:gd name="T21" fmla="*/ 281 h 405"/>
                <a:gd name="T22" fmla="*/ 145 w 168"/>
                <a:gd name="T23" fmla="*/ 295 h 405"/>
                <a:gd name="T24" fmla="*/ 156 w 168"/>
                <a:gd name="T25" fmla="*/ 340 h 405"/>
                <a:gd name="T26" fmla="*/ 147 w 168"/>
                <a:gd name="T27" fmla="*/ 292 h 405"/>
                <a:gd name="T28" fmla="*/ 50 w 168"/>
                <a:gd name="T29" fmla="*/ 277 h 405"/>
                <a:gd name="T30" fmla="*/ 74 w 168"/>
                <a:gd name="T31" fmla="*/ 302 h 405"/>
                <a:gd name="T32" fmla="*/ 50 w 168"/>
                <a:gd name="T33" fmla="*/ 277 h 405"/>
                <a:gd name="T34" fmla="*/ 42 w 168"/>
                <a:gd name="T35" fmla="*/ 268 h 405"/>
                <a:gd name="T36" fmla="*/ 45 w 168"/>
                <a:gd name="T37" fmla="*/ 272 h 405"/>
                <a:gd name="T38" fmla="*/ 44 w 168"/>
                <a:gd name="T39" fmla="*/ 267 h 405"/>
                <a:gd name="T40" fmla="*/ 38 w 168"/>
                <a:gd name="T41" fmla="*/ 264 h 405"/>
                <a:gd name="T42" fmla="*/ 43 w 168"/>
                <a:gd name="T43" fmla="*/ 266 h 405"/>
                <a:gd name="T44" fmla="*/ 40 w 168"/>
                <a:gd name="T45" fmla="*/ 263 h 405"/>
                <a:gd name="T46" fmla="*/ 139 w 168"/>
                <a:gd name="T47" fmla="*/ 263 h 405"/>
                <a:gd name="T48" fmla="*/ 144 w 168"/>
                <a:gd name="T49" fmla="*/ 277 h 405"/>
                <a:gd name="T50" fmla="*/ 131 w 168"/>
                <a:gd name="T51" fmla="*/ 210 h 405"/>
                <a:gd name="T52" fmla="*/ 135 w 168"/>
                <a:gd name="T53" fmla="*/ 242 h 405"/>
                <a:gd name="T54" fmla="*/ 131 w 168"/>
                <a:gd name="T55" fmla="*/ 210 h 405"/>
                <a:gd name="T56" fmla="*/ 128 w 168"/>
                <a:gd name="T57" fmla="*/ 204 h 405"/>
                <a:gd name="T58" fmla="*/ 130 w 168"/>
                <a:gd name="T59" fmla="*/ 208 h 405"/>
                <a:gd name="T60" fmla="*/ 116 w 168"/>
                <a:gd name="T61" fmla="*/ 142 h 405"/>
                <a:gd name="T62" fmla="*/ 118 w 168"/>
                <a:gd name="T63" fmla="*/ 153 h 405"/>
                <a:gd name="T64" fmla="*/ 121 w 168"/>
                <a:gd name="T65" fmla="*/ 171 h 405"/>
                <a:gd name="T66" fmla="*/ 123 w 168"/>
                <a:gd name="T67" fmla="*/ 177 h 405"/>
                <a:gd name="T68" fmla="*/ 125 w 168"/>
                <a:gd name="T69" fmla="*/ 188 h 405"/>
                <a:gd name="T70" fmla="*/ 129 w 168"/>
                <a:gd name="T71" fmla="*/ 201 h 405"/>
                <a:gd name="T72" fmla="*/ 125 w 168"/>
                <a:gd name="T73" fmla="*/ 179 h 405"/>
                <a:gd name="T74" fmla="*/ 123 w 168"/>
                <a:gd name="T75" fmla="*/ 169 h 405"/>
                <a:gd name="T76" fmla="*/ 119 w 168"/>
                <a:gd name="T77" fmla="*/ 151 h 405"/>
                <a:gd name="T78" fmla="*/ 116 w 168"/>
                <a:gd name="T79" fmla="*/ 142 h 405"/>
                <a:gd name="T80" fmla="*/ 0 w 168"/>
                <a:gd name="T81" fmla="*/ 140 h 405"/>
                <a:gd name="T82" fmla="*/ 0 w 168"/>
                <a:gd name="T83" fmla="*/ 164 h 405"/>
                <a:gd name="T84" fmla="*/ 0 w 168"/>
                <a:gd name="T85" fmla="*/ 218 h 405"/>
                <a:gd name="T86" fmla="*/ 0 w 168"/>
                <a:gd name="T87" fmla="*/ 220 h 405"/>
                <a:gd name="T88" fmla="*/ 39 w 168"/>
                <a:gd name="T89" fmla="*/ 261 h 405"/>
                <a:gd name="T90" fmla="*/ 2 w 168"/>
                <a:gd name="T91" fmla="*/ 166 h 405"/>
                <a:gd name="T92" fmla="*/ 2 w 168"/>
                <a:gd name="T93" fmla="*/ 142 h 405"/>
                <a:gd name="T94" fmla="*/ 2 w 168"/>
                <a:gd name="T95" fmla="*/ 115 h 405"/>
                <a:gd name="T96" fmla="*/ 0 w 168"/>
                <a:gd name="T97" fmla="*/ 40 h 405"/>
                <a:gd name="T98" fmla="*/ 2 w 168"/>
                <a:gd name="T99" fmla="*/ 113 h 405"/>
                <a:gd name="T100" fmla="*/ 0 w 168"/>
                <a:gd name="T101" fmla="*/ 40 h 405"/>
                <a:gd name="T102" fmla="*/ 88 w 168"/>
                <a:gd name="T103" fmla="*/ 0 h 405"/>
                <a:gd name="T104" fmla="*/ 17 w 168"/>
                <a:gd name="T105" fmla="*/ 21 h 405"/>
                <a:gd name="T106" fmla="*/ 96 w 168"/>
                <a:gd name="T107" fmla="*/ 41 h 405"/>
                <a:gd name="T108" fmla="*/ 97 w 168"/>
                <a:gd name="T109" fmla="*/ 47 h 405"/>
                <a:gd name="T110" fmla="*/ 100 w 168"/>
                <a:gd name="T111" fmla="*/ 62 h 405"/>
                <a:gd name="T112" fmla="*/ 112 w 168"/>
                <a:gd name="T113" fmla="*/ 123 h 405"/>
                <a:gd name="T114" fmla="*/ 115 w 168"/>
                <a:gd name="T115" fmla="*/ 140 h 405"/>
                <a:gd name="T116" fmla="*/ 114 w 168"/>
                <a:gd name="T117" fmla="*/ 124 h 405"/>
                <a:gd name="T118" fmla="*/ 102 w 168"/>
                <a:gd name="T119" fmla="*/ 61 h 405"/>
                <a:gd name="T120" fmla="*/ 100 w 168"/>
                <a:gd name="T121" fmla="*/ 50 h 405"/>
                <a:gd name="T122" fmla="*/ 98 w 168"/>
                <a:gd name="T123" fmla="*/ 42 h 405"/>
                <a:gd name="T124" fmla="*/ 90 w 168"/>
                <a:gd name="T125" fmla="*/ 1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405">
                  <a:moveTo>
                    <a:pt x="160" y="367"/>
                  </a:moveTo>
                  <a:cubicBezTo>
                    <a:pt x="166" y="401"/>
                    <a:pt x="166" y="401"/>
                    <a:pt x="166" y="401"/>
                  </a:cubicBezTo>
                  <a:cubicBezTo>
                    <a:pt x="167" y="401"/>
                    <a:pt x="167" y="401"/>
                    <a:pt x="168" y="401"/>
                  </a:cubicBezTo>
                  <a:cubicBezTo>
                    <a:pt x="162" y="367"/>
                    <a:pt x="162" y="367"/>
                    <a:pt x="162" y="367"/>
                  </a:cubicBezTo>
                  <a:cubicBezTo>
                    <a:pt x="161" y="367"/>
                    <a:pt x="160" y="367"/>
                    <a:pt x="160" y="367"/>
                  </a:cubicBezTo>
                  <a:moveTo>
                    <a:pt x="104" y="341"/>
                  </a:moveTo>
                  <a:cubicBezTo>
                    <a:pt x="159" y="405"/>
                    <a:pt x="159" y="405"/>
                    <a:pt x="159" y="405"/>
                  </a:cubicBezTo>
                  <a:cubicBezTo>
                    <a:pt x="160" y="404"/>
                    <a:pt x="160" y="404"/>
                    <a:pt x="160" y="404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4" y="341"/>
                    <a:pt x="104" y="341"/>
                    <a:pt x="104" y="341"/>
                  </a:cubicBezTo>
                  <a:moveTo>
                    <a:pt x="100" y="333"/>
                  </a:moveTo>
                  <a:cubicBezTo>
                    <a:pt x="98" y="334"/>
                    <a:pt x="98" y="334"/>
                    <a:pt x="98" y="334"/>
                  </a:cubicBezTo>
                  <a:cubicBezTo>
                    <a:pt x="102" y="339"/>
                    <a:pt x="102" y="339"/>
                    <a:pt x="102" y="339"/>
                  </a:cubicBezTo>
                  <a:cubicBezTo>
                    <a:pt x="105" y="339"/>
                    <a:pt x="105" y="339"/>
                    <a:pt x="105" y="339"/>
                  </a:cubicBezTo>
                  <a:cubicBezTo>
                    <a:pt x="100" y="333"/>
                    <a:pt x="100" y="333"/>
                    <a:pt x="100" y="333"/>
                  </a:cubicBezTo>
                  <a:moveTo>
                    <a:pt x="93" y="325"/>
                  </a:moveTo>
                  <a:cubicBezTo>
                    <a:pt x="92" y="325"/>
                    <a:pt x="92" y="325"/>
                    <a:pt x="91" y="325"/>
                  </a:cubicBezTo>
                  <a:cubicBezTo>
                    <a:pt x="97" y="333"/>
                    <a:pt x="97" y="333"/>
                    <a:pt x="97" y="333"/>
                  </a:cubicBezTo>
                  <a:cubicBezTo>
                    <a:pt x="98" y="331"/>
                    <a:pt x="98" y="331"/>
                    <a:pt x="98" y="331"/>
                  </a:cubicBezTo>
                  <a:cubicBezTo>
                    <a:pt x="93" y="325"/>
                    <a:pt x="93" y="325"/>
                    <a:pt x="93" y="325"/>
                  </a:cubicBezTo>
                  <a:moveTo>
                    <a:pt x="144" y="279"/>
                  </a:moveTo>
                  <a:cubicBezTo>
                    <a:pt x="143" y="281"/>
                    <a:pt x="143" y="281"/>
                    <a:pt x="143" y="281"/>
                  </a:cubicBezTo>
                  <a:cubicBezTo>
                    <a:pt x="145" y="293"/>
                    <a:pt x="145" y="293"/>
                    <a:pt x="145" y="293"/>
                  </a:cubicBezTo>
                  <a:cubicBezTo>
                    <a:pt x="145" y="295"/>
                    <a:pt x="145" y="295"/>
                    <a:pt x="145" y="295"/>
                  </a:cubicBezTo>
                  <a:cubicBezTo>
                    <a:pt x="155" y="341"/>
                    <a:pt x="155" y="341"/>
                    <a:pt x="155" y="341"/>
                  </a:cubicBezTo>
                  <a:cubicBezTo>
                    <a:pt x="155" y="341"/>
                    <a:pt x="156" y="340"/>
                    <a:pt x="156" y="340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44" y="279"/>
                    <a:pt x="144" y="279"/>
                    <a:pt x="144" y="279"/>
                  </a:cubicBezTo>
                  <a:moveTo>
                    <a:pt x="50" y="277"/>
                  </a:moveTo>
                  <a:cubicBezTo>
                    <a:pt x="73" y="304"/>
                    <a:pt x="73" y="304"/>
                    <a:pt x="73" y="304"/>
                  </a:cubicBezTo>
                  <a:cubicBezTo>
                    <a:pt x="73" y="304"/>
                    <a:pt x="73" y="303"/>
                    <a:pt x="74" y="302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0" y="277"/>
                    <a:pt x="50" y="277"/>
                    <a:pt x="50" y="277"/>
                  </a:cubicBezTo>
                  <a:moveTo>
                    <a:pt x="44" y="267"/>
                  </a:moveTo>
                  <a:cubicBezTo>
                    <a:pt x="42" y="268"/>
                    <a:pt x="42" y="268"/>
                    <a:pt x="42" y="268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5" y="272"/>
                    <a:pt x="45" y="272"/>
                    <a:pt x="45" y="272"/>
                  </a:cubicBezTo>
                  <a:cubicBezTo>
                    <a:pt x="51" y="276"/>
                    <a:pt x="51" y="276"/>
                    <a:pt x="51" y="276"/>
                  </a:cubicBezTo>
                  <a:cubicBezTo>
                    <a:pt x="44" y="267"/>
                    <a:pt x="44" y="267"/>
                    <a:pt x="44" y="267"/>
                  </a:cubicBezTo>
                  <a:moveTo>
                    <a:pt x="40" y="263"/>
                  </a:moveTo>
                  <a:cubicBezTo>
                    <a:pt x="38" y="264"/>
                    <a:pt x="38" y="264"/>
                    <a:pt x="38" y="264"/>
                  </a:cubicBezTo>
                  <a:cubicBezTo>
                    <a:pt x="41" y="267"/>
                    <a:pt x="41" y="267"/>
                    <a:pt x="41" y="267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41" y="265"/>
                    <a:pt x="41" y="265"/>
                    <a:pt x="41" y="265"/>
                  </a:cubicBezTo>
                  <a:cubicBezTo>
                    <a:pt x="40" y="263"/>
                    <a:pt x="40" y="263"/>
                    <a:pt x="40" y="263"/>
                  </a:cubicBezTo>
                  <a:moveTo>
                    <a:pt x="141" y="260"/>
                  </a:moveTo>
                  <a:cubicBezTo>
                    <a:pt x="140" y="261"/>
                    <a:pt x="140" y="262"/>
                    <a:pt x="139" y="263"/>
                  </a:cubicBezTo>
                  <a:cubicBezTo>
                    <a:pt x="142" y="279"/>
                    <a:pt x="142" y="279"/>
                    <a:pt x="142" y="279"/>
                  </a:cubicBezTo>
                  <a:cubicBezTo>
                    <a:pt x="144" y="277"/>
                    <a:pt x="144" y="277"/>
                    <a:pt x="144" y="277"/>
                  </a:cubicBezTo>
                  <a:cubicBezTo>
                    <a:pt x="141" y="260"/>
                    <a:pt x="141" y="260"/>
                    <a:pt x="141" y="260"/>
                  </a:cubicBezTo>
                  <a:moveTo>
                    <a:pt x="131" y="210"/>
                  </a:moveTo>
                  <a:cubicBezTo>
                    <a:pt x="129" y="211"/>
                    <a:pt x="129" y="211"/>
                    <a:pt x="129" y="211"/>
                  </a:cubicBezTo>
                  <a:cubicBezTo>
                    <a:pt x="135" y="242"/>
                    <a:pt x="135" y="242"/>
                    <a:pt x="135" y="242"/>
                  </a:cubicBezTo>
                  <a:cubicBezTo>
                    <a:pt x="136" y="243"/>
                    <a:pt x="137" y="244"/>
                    <a:pt x="137" y="244"/>
                  </a:cubicBezTo>
                  <a:cubicBezTo>
                    <a:pt x="131" y="210"/>
                    <a:pt x="131" y="210"/>
                    <a:pt x="131" y="210"/>
                  </a:cubicBezTo>
                  <a:moveTo>
                    <a:pt x="129" y="203"/>
                  </a:moveTo>
                  <a:cubicBezTo>
                    <a:pt x="128" y="204"/>
                    <a:pt x="128" y="204"/>
                    <a:pt x="128" y="204"/>
                  </a:cubicBezTo>
                  <a:cubicBezTo>
                    <a:pt x="129" y="209"/>
                    <a:pt x="129" y="209"/>
                    <a:pt x="129" y="20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9" y="203"/>
                    <a:pt x="129" y="203"/>
                    <a:pt x="129" y="203"/>
                  </a:cubicBezTo>
                  <a:moveTo>
                    <a:pt x="116" y="142"/>
                  </a:moveTo>
                  <a:cubicBezTo>
                    <a:pt x="117" y="151"/>
                    <a:pt x="117" y="151"/>
                    <a:pt x="117" y="151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21" y="171"/>
                    <a:pt x="121" y="171"/>
                    <a:pt x="121" y="171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9"/>
                    <a:pt x="123" y="179"/>
                    <a:pt x="123" y="179"/>
                  </a:cubicBezTo>
                  <a:cubicBezTo>
                    <a:pt x="125" y="188"/>
                    <a:pt x="125" y="188"/>
                    <a:pt x="125" y="188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129" y="201"/>
                    <a:pt x="129" y="201"/>
                    <a:pt x="129" y="201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5" y="179"/>
                    <a:pt x="125" y="179"/>
                    <a:pt x="125" y="179"/>
                  </a:cubicBezTo>
                  <a:cubicBezTo>
                    <a:pt x="123" y="170"/>
                    <a:pt x="123" y="170"/>
                    <a:pt x="123" y="170"/>
                  </a:cubicBezTo>
                  <a:cubicBezTo>
                    <a:pt x="123" y="169"/>
                    <a:pt x="123" y="169"/>
                    <a:pt x="123" y="169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7" y="142"/>
                    <a:pt x="117" y="142"/>
                    <a:pt x="117" y="142"/>
                  </a:cubicBezTo>
                  <a:cubicBezTo>
                    <a:pt x="116" y="142"/>
                    <a:pt x="116" y="142"/>
                    <a:pt x="116" y="142"/>
                  </a:cubicBezTo>
                  <a:moveTo>
                    <a:pt x="0" y="114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37" y="262"/>
                    <a:pt x="37" y="262"/>
                    <a:pt x="37" y="262"/>
                  </a:cubicBezTo>
                  <a:cubicBezTo>
                    <a:pt x="39" y="261"/>
                    <a:pt x="39" y="261"/>
                    <a:pt x="39" y="261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4"/>
                    <a:pt x="0" y="114"/>
                    <a:pt x="0" y="114"/>
                  </a:cubicBezTo>
                  <a:moveTo>
                    <a:pt x="0" y="40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40"/>
                    <a:pt x="0" y="40"/>
                  </a:cubicBezTo>
                  <a:moveTo>
                    <a:pt x="9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7" y="21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7" y="140"/>
                    <a:pt x="117" y="140"/>
                    <a:pt x="117" y="140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123"/>
                    <a:pt x="114" y="123"/>
                    <a:pt x="114" y="123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2" name="Freeform 62"/>
            <p:cNvSpPr>
              <a:spLocks noEditPoints="1"/>
            </p:cNvSpPr>
            <p:nvPr/>
          </p:nvSpPr>
          <p:spPr bwMode="auto">
            <a:xfrm>
              <a:off x="8443529" y="2935655"/>
              <a:ext cx="1332861" cy="1711005"/>
            </a:xfrm>
            <a:custGeom>
              <a:avLst/>
              <a:gdLst>
                <a:gd name="T0" fmla="*/ 154 w 315"/>
                <a:gd name="T1" fmla="*/ 442 h 443"/>
                <a:gd name="T2" fmla="*/ 205 w 315"/>
                <a:gd name="T3" fmla="*/ 312 h 443"/>
                <a:gd name="T4" fmla="*/ 205 w 315"/>
                <a:gd name="T5" fmla="*/ 315 h 443"/>
                <a:gd name="T6" fmla="*/ 86 w 315"/>
                <a:gd name="T7" fmla="*/ 264 h 443"/>
                <a:gd name="T8" fmla="*/ 90 w 315"/>
                <a:gd name="T9" fmla="*/ 275 h 443"/>
                <a:gd name="T10" fmla="*/ 91 w 315"/>
                <a:gd name="T11" fmla="*/ 273 h 443"/>
                <a:gd name="T12" fmla="*/ 223 w 315"/>
                <a:gd name="T13" fmla="*/ 258 h 443"/>
                <a:gd name="T14" fmla="*/ 212 w 315"/>
                <a:gd name="T15" fmla="*/ 292 h 443"/>
                <a:gd name="T16" fmla="*/ 218 w 315"/>
                <a:gd name="T17" fmla="*/ 278 h 443"/>
                <a:gd name="T18" fmla="*/ 77 w 315"/>
                <a:gd name="T19" fmla="*/ 234 h 443"/>
                <a:gd name="T20" fmla="*/ 77 w 315"/>
                <a:gd name="T21" fmla="*/ 234 h 443"/>
                <a:gd name="T22" fmla="*/ 53 w 315"/>
                <a:gd name="T23" fmla="*/ 177 h 443"/>
                <a:gd name="T24" fmla="*/ 56 w 315"/>
                <a:gd name="T25" fmla="*/ 185 h 443"/>
                <a:gd name="T26" fmla="*/ 60 w 315"/>
                <a:gd name="T27" fmla="*/ 195 h 443"/>
                <a:gd name="T28" fmla="*/ 75 w 315"/>
                <a:gd name="T29" fmla="*/ 234 h 443"/>
                <a:gd name="T30" fmla="*/ 63 w 315"/>
                <a:gd name="T31" fmla="*/ 197 h 443"/>
                <a:gd name="T32" fmla="*/ 61 w 315"/>
                <a:gd name="T33" fmla="*/ 192 h 443"/>
                <a:gd name="T34" fmla="*/ 58 w 315"/>
                <a:gd name="T35" fmla="*/ 184 h 443"/>
                <a:gd name="T36" fmla="*/ 46 w 315"/>
                <a:gd name="T37" fmla="*/ 154 h 443"/>
                <a:gd name="T38" fmla="*/ 271 w 315"/>
                <a:gd name="T39" fmla="*/ 120 h 443"/>
                <a:gd name="T40" fmla="*/ 267 w 315"/>
                <a:gd name="T41" fmla="*/ 132 h 443"/>
                <a:gd name="T42" fmla="*/ 261 w 315"/>
                <a:gd name="T43" fmla="*/ 151 h 443"/>
                <a:gd name="T44" fmla="*/ 224 w 315"/>
                <a:gd name="T45" fmla="*/ 256 h 443"/>
                <a:gd name="T46" fmla="*/ 261 w 315"/>
                <a:gd name="T47" fmla="*/ 155 h 443"/>
                <a:gd name="T48" fmla="*/ 269 w 315"/>
                <a:gd name="T49" fmla="*/ 133 h 443"/>
                <a:gd name="T50" fmla="*/ 273 w 315"/>
                <a:gd name="T51" fmla="*/ 122 h 443"/>
                <a:gd name="T52" fmla="*/ 2 w 315"/>
                <a:gd name="T53" fmla="*/ 35 h 443"/>
                <a:gd name="T54" fmla="*/ 7 w 315"/>
                <a:gd name="T55" fmla="*/ 55 h 443"/>
                <a:gd name="T56" fmla="*/ 11 w 315"/>
                <a:gd name="T57" fmla="*/ 64 h 443"/>
                <a:gd name="T58" fmla="*/ 19 w 315"/>
                <a:gd name="T59" fmla="*/ 85 h 443"/>
                <a:gd name="T60" fmla="*/ 31 w 315"/>
                <a:gd name="T61" fmla="*/ 119 h 443"/>
                <a:gd name="T62" fmla="*/ 38 w 315"/>
                <a:gd name="T63" fmla="*/ 138 h 443"/>
                <a:gd name="T64" fmla="*/ 41 w 315"/>
                <a:gd name="T65" fmla="*/ 146 h 443"/>
                <a:gd name="T66" fmla="*/ 43 w 315"/>
                <a:gd name="T67" fmla="*/ 144 h 443"/>
                <a:gd name="T68" fmla="*/ 36 w 315"/>
                <a:gd name="T69" fmla="*/ 126 h 443"/>
                <a:gd name="T70" fmla="*/ 33 w 315"/>
                <a:gd name="T71" fmla="*/ 117 h 443"/>
                <a:gd name="T72" fmla="*/ 20 w 315"/>
                <a:gd name="T73" fmla="*/ 83 h 443"/>
                <a:gd name="T74" fmla="*/ 12 w 315"/>
                <a:gd name="T75" fmla="*/ 61 h 443"/>
                <a:gd name="T76" fmla="*/ 5 w 315"/>
                <a:gd name="T77" fmla="*/ 44 h 443"/>
                <a:gd name="T78" fmla="*/ 119 w 315"/>
                <a:gd name="T79" fmla="*/ 13 h 443"/>
                <a:gd name="T80" fmla="*/ 32 w 315"/>
                <a:gd name="T81" fmla="*/ 19 h 443"/>
                <a:gd name="T82" fmla="*/ 30 w 315"/>
                <a:gd name="T83" fmla="*/ 21 h 443"/>
                <a:gd name="T84" fmla="*/ 120 w 315"/>
                <a:gd name="T85" fmla="*/ 15 h 443"/>
                <a:gd name="T86" fmla="*/ 312 w 315"/>
                <a:gd name="T87" fmla="*/ 2 h 443"/>
                <a:gd name="T88" fmla="*/ 312 w 315"/>
                <a:gd name="T89" fmla="*/ 0 h 443"/>
                <a:gd name="T90" fmla="*/ 284 w 315"/>
                <a:gd name="T91" fmla="*/ 2 h 443"/>
                <a:gd name="T92" fmla="*/ 245 w 315"/>
                <a:gd name="T93" fmla="*/ 5 h 443"/>
                <a:gd name="T94" fmla="*/ 154 w 315"/>
                <a:gd name="T95" fmla="*/ 13 h 443"/>
                <a:gd name="T96" fmla="*/ 246 w 315"/>
                <a:gd name="T97" fmla="*/ 6 h 443"/>
                <a:gd name="T98" fmla="*/ 286 w 315"/>
                <a:gd name="T99" fmla="*/ 4 h 443"/>
                <a:gd name="T100" fmla="*/ 299 w 315"/>
                <a:gd name="T101" fmla="*/ 41 h 443"/>
                <a:gd name="T102" fmla="*/ 290 w 315"/>
                <a:gd name="T103" fmla="*/ 67 h 443"/>
                <a:gd name="T104" fmla="*/ 285 w 315"/>
                <a:gd name="T105" fmla="*/ 82 h 443"/>
                <a:gd name="T106" fmla="*/ 275 w 315"/>
                <a:gd name="T107" fmla="*/ 110 h 443"/>
                <a:gd name="T108" fmla="*/ 279 w 315"/>
                <a:gd name="T109" fmla="*/ 103 h 443"/>
                <a:gd name="T110" fmla="*/ 290 w 315"/>
                <a:gd name="T111" fmla="*/ 71 h 443"/>
                <a:gd name="T112" fmla="*/ 300 w 315"/>
                <a:gd name="T113" fmla="*/ 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5" h="443">
                  <a:moveTo>
                    <a:pt x="106" y="312"/>
                  </a:moveTo>
                  <a:cubicBezTo>
                    <a:pt x="104" y="312"/>
                    <a:pt x="104" y="312"/>
                    <a:pt x="104" y="312"/>
                  </a:cubicBezTo>
                  <a:cubicBezTo>
                    <a:pt x="153" y="443"/>
                    <a:pt x="153" y="443"/>
                    <a:pt x="153" y="443"/>
                  </a:cubicBezTo>
                  <a:cubicBezTo>
                    <a:pt x="153" y="442"/>
                    <a:pt x="154" y="442"/>
                    <a:pt x="154" y="442"/>
                  </a:cubicBezTo>
                  <a:cubicBezTo>
                    <a:pt x="106" y="312"/>
                    <a:pt x="106" y="312"/>
                    <a:pt x="106" y="312"/>
                  </a:cubicBezTo>
                  <a:moveTo>
                    <a:pt x="212" y="295"/>
                  </a:moveTo>
                  <a:cubicBezTo>
                    <a:pt x="210" y="297"/>
                    <a:pt x="210" y="297"/>
                    <a:pt x="210" y="297"/>
                  </a:cubicBezTo>
                  <a:cubicBezTo>
                    <a:pt x="205" y="312"/>
                    <a:pt x="205" y="312"/>
                    <a:pt x="205" y="312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160" y="441"/>
                    <a:pt x="160" y="441"/>
                    <a:pt x="160" y="441"/>
                  </a:cubicBezTo>
                  <a:cubicBezTo>
                    <a:pt x="161" y="441"/>
                    <a:pt x="161" y="441"/>
                    <a:pt x="162" y="441"/>
                  </a:cubicBezTo>
                  <a:cubicBezTo>
                    <a:pt x="205" y="315"/>
                    <a:pt x="205" y="315"/>
                    <a:pt x="205" y="315"/>
                  </a:cubicBezTo>
                  <a:cubicBezTo>
                    <a:pt x="206" y="314"/>
                    <a:pt x="206" y="314"/>
                    <a:pt x="206" y="314"/>
                  </a:cubicBezTo>
                  <a:cubicBezTo>
                    <a:pt x="212" y="295"/>
                    <a:pt x="212" y="295"/>
                    <a:pt x="212" y="295"/>
                  </a:cubicBezTo>
                  <a:moveTo>
                    <a:pt x="87" y="263"/>
                  </a:moveTo>
                  <a:cubicBezTo>
                    <a:pt x="86" y="264"/>
                    <a:pt x="86" y="264"/>
                    <a:pt x="86" y="264"/>
                  </a:cubicBezTo>
                  <a:cubicBezTo>
                    <a:pt x="86" y="265"/>
                    <a:pt x="86" y="265"/>
                    <a:pt x="86" y="265"/>
                  </a:cubicBezTo>
                  <a:cubicBezTo>
                    <a:pt x="87" y="267"/>
                    <a:pt x="87" y="267"/>
                    <a:pt x="87" y="267"/>
                  </a:cubicBezTo>
                  <a:cubicBezTo>
                    <a:pt x="89" y="273"/>
                    <a:pt x="89" y="273"/>
                    <a:pt x="89" y="273"/>
                  </a:cubicBezTo>
                  <a:cubicBezTo>
                    <a:pt x="90" y="275"/>
                    <a:pt x="90" y="275"/>
                    <a:pt x="90" y="275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92" y="275"/>
                    <a:pt x="92" y="275"/>
                    <a:pt x="92" y="275"/>
                  </a:cubicBezTo>
                  <a:cubicBezTo>
                    <a:pt x="91" y="273"/>
                    <a:pt x="91" y="273"/>
                    <a:pt x="91" y="273"/>
                  </a:cubicBezTo>
                  <a:cubicBezTo>
                    <a:pt x="88" y="266"/>
                    <a:pt x="88" y="266"/>
                    <a:pt x="88" y="266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87" y="263"/>
                    <a:pt x="87" y="263"/>
                    <a:pt x="87" y="263"/>
                  </a:cubicBezTo>
                  <a:moveTo>
                    <a:pt x="223" y="258"/>
                  </a:moveTo>
                  <a:cubicBezTo>
                    <a:pt x="218" y="273"/>
                    <a:pt x="218" y="273"/>
                    <a:pt x="218" y="273"/>
                  </a:cubicBezTo>
                  <a:cubicBezTo>
                    <a:pt x="217" y="275"/>
                    <a:pt x="217" y="275"/>
                    <a:pt x="217" y="275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2" y="292"/>
                    <a:pt x="212" y="292"/>
                    <a:pt x="212" y="292"/>
                  </a:cubicBezTo>
                  <a:cubicBezTo>
                    <a:pt x="211" y="294"/>
                    <a:pt x="211" y="294"/>
                    <a:pt x="211" y="294"/>
                  </a:cubicBezTo>
                  <a:cubicBezTo>
                    <a:pt x="213" y="292"/>
                    <a:pt x="213" y="292"/>
                    <a:pt x="213" y="292"/>
                  </a:cubicBezTo>
                  <a:cubicBezTo>
                    <a:pt x="214" y="291"/>
                    <a:pt x="214" y="291"/>
                    <a:pt x="214" y="291"/>
                  </a:cubicBezTo>
                  <a:cubicBezTo>
                    <a:pt x="218" y="278"/>
                    <a:pt x="218" y="278"/>
                    <a:pt x="218" y="278"/>
                  </a:cubicBezTo>
                  <a:cubicBezTo>
                    <a:pt x="219" y="275"/>
                    <a:pt x="219" y="275"/>
                    <a:pt x="219" y="275"/>
                  </a:cubicBezTo>
                  <a:cubicBezTo>
                    <a:pt x="225" y="260"/>
                    <a:pt x="225" y="260"/>
                    <a:pt x="225" y="260"/>
                  </a:cubicBezTo>
                  <a:cubicBezTo>
                    <a:pt x="223" y="258"/>
                    <a:pt x="223" y="258"/>
                    <a:pt x="223" y="258"/>
                  </a:cubicBezTo>
                  <a:moveTo>
                    <a:pt x="77" y="234"/>
                  </a:moveTo>
                  <a:cubicBezTo>
                    <a:pt x="76" y="237"/>
                    <a:pt x="76" y="237"/>
                    <a:pt x="76" y="237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7" y="261"/>
                    <a:pt x="87" y="261"/>
                    <a:pt x="87" y="261"/>
                  </a:cubicBezTo>
                  <a:cubicBezTo>
                    <a:pt x="77" y="234"/>
                    <a:pt x="77" y="234"/>
                    <a:pt x="77" y="234"/>
                  </a:cubicBezTo>
                  <a:moveTo>
                    <a:pt x="46" y="154"/>
                  </a:moveTo>
                  <a:cubicBezTo>
                    <a:pt x="45" y="156"/>
                    <a:pt x="45" y="156"/>
                    <a:pt x="45" y="156"/>
                  </a:cubicBezTo>
                  <a:cubicBezTo>
                    <a:pt x="52" y="175"/>
                    <a:pt x="52" y="175"/>
                    <a:pt x="52" y="175"/>
                  </a:cubicBezTo>
                  <a:cubicBezTo>
                    <a:pt x="53" y="177"/>
                    <a:pt x="53" y="177"/>
                    <a:pt x="53" y="177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9" y="192"/>
                    <a:pt x="59" y="192"/>
                    <a:pt x="59" y="192"/>
                  </a:cubicBezTo>
                  <a:cubicBezTo>
                    <a:pt x="59" y="193"/>
                    <a:pt x="59" y="193"/>
                    <a:pt x="59" y="193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1" y="197"/>
                    <a:pt x="61" y="197"/>
                    <a:pt x="61" y="197"/>
                  </a:cubicBezTo>
                  <a:cubicBezTo>
                    <a:pt x="73" y="230"/>
                    <a:pt x="73" y="230"/>
                    <a:pt x="73" y="230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6" y="232"/>
                    <a:pt x="76" y="232"/>
                    <a:pt x="76" y="232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29"/>
                    <a:pt x="75" y="229"/>
                    <a:pt x="75" y="229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1" y="192"/>
                    <a:pt x="61" y="192"/>
                    <a:pt x="61" y="192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9" y="188"/>
                    <a:pt x="59" y="188"/>
                    <a:pt x="59" y="188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7" y="182"/>
                    <a:pt x="57" y="182"/>
                    <a:pt x="57" y="182"/>
                  </a:cubicBezTo>
                  <a:cubicBezTo>
                    <a:pt x="55" y="177"/>
                    <a:pt x="55" y="177"/>
                    <a:pt x="55" y="177"/>
                  </a:cubicBezTo>
                  <a:cubicBezTo>
                    <a:pt x="54" y="175"/>
                    <a:pt x="54" y="175"/>
                    <a:pt x="54" y="175"/>
                  </a:cubicBezTo>
                  <a:cubicBezTo>
                    <a:pt x="46" y="154"/>
                    <a:pt x="46" y="154"/>
                    <a:pt x="46" y="154"/>
                  </a:cubicBezTo>
                  <a:moveTo>
                    <a:pt x="276" y="113"/>
                  </a:moveTo>
                  <a:cubicBezTo>
                    <a:pt x="273" y="115"/>
                    <a:pt x="273" y="115"/>
                    <a:pt x="273" y="115"/>
                  </a:cubicBezTo>
                  <a:cubicBezTo>
                    <a:pt x="272" y="117"/>
                    <a:pt x="272" y="117"/>
                    <a:pt x="272" y="117"/>
                  </a:cubicBezTo>
                  <a:cubicBezTo>
                    <a:pt x="271" y="120"/>
                    <a:pt x="271" y="120"/>
                    <a:pt x="271" y="120"/>
                  </a:cubicBezTo>
                  <a:cubicBezTo>
                    <a:pt x="271" y="122"/>
                    <a:pt x="271" y="122"/>
                    <a:pt x="271" y="122"/>
                  </a:cubicBezTo>
                  <a:cubicBezTo>
                    <a:pt x="270" y="123"/>
                    <a:pt x="270" y="123"/>
                    <a:pt x="270" y="123"/>
                  </a:cubicBezTo>
                  <a:cubicBezTo>
                    <a:pt x="268" y="130"/>
                    <a:pt x="268" y="130"/>
                    <a:pt x="268" y="130"/>
                  </a:cubicBezTo>
                  <a:cubicBezTo>
                    <a:pt x="267" y="132"/>
                    <a:pt x="267" y="132"/>
                    <a:pt x="267" y="132"/>
                  </a:cubicBezTo>
                  <a:cubicBezTo>
                    <a:pt x="267" y="133"/>
                    <a:pt x="267" y="133"/>
                    <a:pt x="267" y="133"/>
                  </a:cubicBezTo>
                  <a:cubicBezTo>
                    <a:pt x="265" y="138"/>
                    <a:pt x="265" y="138"/>
                    <a:pt x="265" y="138"/>
                  </a:cubicBezTo>
                  <a:cubicBezTo>
                    <a:pt x="264" y="140"/>
                    <a:pt x="264" y="140"/>
                    <a:pt x="264" y="140"/>
                  </a:cubicBezTo>
                  <a:cubicBezTo>
                    <a:pt x="261" y="151"/>
                    <a:pt x="261" y="151"/>
                    <a:pt x="261" y="151"/>
                  </a:cubicBezTo>
                  <a:cubicBezTo>
                    <a:pt x="260" y="153"/>
                    <a:pt x="260" y="153"/>
                    <a:pt x="260" y="153"/>
                  </a:cubicBezTo>
                  <a:cubicBezTo>
                    <a:pt x="253" y="174"/>
                    <a:pt x="253" y="174"/>
                    <a:pt x="253" y="174"/>
                  </a:cubicBezTo>
                  <a:cubicBezTo>
                    <a:pt x="252" y="176"/>
                    <a:pt x="252" y="176"/>
                    <a:pt x="252" y="17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8"/>
                    <a:pt x="225" y="258"/>
                    <a:pt x="225" y="258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55" y="174"/>
                    <a:pt x="255" y="174"/>
                    <a:pt x="255" y="174"/>
                  </a:cubicBezTo>
                  <a:cubicBezTo>
                    <a:pt x="261" y="155"/>
                    <a:pt x="261" y="155"/>
                    <a:pt x="261" y="155"/>
                  </a:cubicBezTo>
                  <a:cubicBezTo>
                    <a:pt x="262" y="153"/>
                    <a:pt x="262" y="153"/>
                    <a:pt x="262" y="153"/>
                  </a:cubicBezTo>
                  <a:cubicBezTo>
                    <a:pt x="266" y="140"/>
                    <a:pt x="266" y="140"/>
                    <a:pt x="266" y="140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3" y="122"/>
                    <a:pt x="273" y="122"/>
                    <a:pt x="273" y="122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6" y="113"/>
                    <a:pt x="276" y="113"/>
                    <a:pt x="276" y="113"/>
                  </a:cubicBezTo>
                  <a:moveTo>
                    <a:pt x="2" y="35"/>
                  </a:moveTo>
                  <a:cubicBezTo>
                    <a:pt x="1" y="35"/>
                    <a:pt x="1" y="35"/>
                    <a:pt x="0" y="3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40" y="143"/>
                    <a:pt x="40" y="143"/>
                    <a:pt x="40" y="143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35"/>
                    <a:pt x="2" y="35"/>
                    <a:pt x="2" y="35"/>
                  </a:cubicBezTo>
                  <a:moveTo>
                    <a:pt x="152" y="11"/>
                  </a:moveTo>
                  <a:cubicBezTo>
                    <a:pt x="121" y="13"/>
                    <a:pt x="121" y="13"/>
                    <a:pt x="121" y="1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1"/>
                    <a:pt x="152" y="11"/>
                    <a:pt x="152" y="11"/>
                  </a:cubicBezTo>
                  <a:moveTo>
                    <a:pt x="312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2"/>
                    <a:pt x="312" y="2"/>
                    <a:pt x="312" y="2"/>
                  </a:cubicBezTo>
                  <a:moveTo>
                    <a:pt x="315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285" y="2"/>
                    <a:pt x="285" y="2"/>
                    <a:pt x="285" y="2"/>
                  </a:cubicBezTo>
                  <a:cubicBezTo>
                    <a:pt x="284" y="2"/>
                    <a:pt x="284" y="2"/>
                    <a:pt x="284" y="2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5" y="5"/>
                    <a:pt x="245" y="5"/>
                    <a:pt x="245" y="5"/>
                  </a:cubicBezTo>
                  <a:cubicBezTo>
                    <a:pt x="234" y="5"/>
                    <a:pt x="234" y="5"/>
                    <a:pt x="234" y="5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228" y="8"/>
                    <a:pt x="228" y="8"/>
                    <a:pt x="228" y="8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6" y="6"/>
                    <a:pt x="246" y="6"/>
                    <a:pt x="246" y="6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84" y="4"/>
                    <a:pt x="284" y="4"/>
                    <a:pt x="284" y="4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303" y="3"/>
                    <a:pt x="303" y="3"/>
                    <a:pt x="303" y="3"/>
                  </a:cubicBezTo>
                  <a:cubicBezTo>
                    <a:pt x="304" y="3"/>
                    <a:pt x="304" y="3"/>
                    <a:pt x="304" y="3"/>
                  </a:cubicBezTo>
                  <a:cubicBezTo>
                    <a:pt x="312" y="2"/>
                    <a:pt x="312" y="2"/>
                    <a:pt x="312" y="2"/>
                  </a:cubicBezTo>
                  <a:cubicBezTo>
                    <a:pt x="299" y="41"/>
                    <a:pt x="299" y="41"/>
                    <a:pt x="299" y="41"/>
                  </a:cubicBezTo>
                  <a:cubicBezTo>
                    <a:pt x="298" y="44"/>
                    <a:pt x="298" y="44"/>
                    <a:pt x="298" y="44"/>
                  </a:cubicBezTo>
                  <a:cubicBezTo>
                    <a:pt x="291" y="63"/>
                    <a:pt x="291" y="63"/>
                    <a:pt x="291" y="63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3"/>
                    <a:pt x="287" y="73"/>
                    <a:pt x="287" y="73"/>
                  </a:cubicBezTo>
                  <a:cubicBezTo>
                    <a:pt x="286" y="78"/>
                    <a:pt x="286" y="78"/>
                    <a:pt x="286" y="78"/>
                  </a:cubicBezTo>
                  <a:cubicBezTo>
                    <a:pt x="285" y="82"/>
                    <a:pt x="285" y="82"/>
                    <a:pt x="285" y="82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78" y="102"/>
                    <a:pt x="278" y="102"/>
                    <a:pt x="278" y="102"/>
                  </a:cubicBezTo>
                  <a:cubicBezTo>
                    <a:pt x="277" y="104"/>
                    <a:pt x="277" y="104"/>
                    <a:pt x="277" y="104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9" y="105"/>
                    <a:pt x="279" y="105"/>
                    <a:pt x="279" y="105"/>
                  </a:cubicBezTo>
                  <a:cubicBezTo>
                    <a:pt x="279" y="103"/>
                    <a:pt x="279" y="103"/>
                    <a:pt x="279" y="103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0" y="71"/>
                    <a:pt x="290" y="71"/>
                    <a:pt x="290" y="71"/>
                  </a:cubicBezTo>
                  <a:cubicBezTo>
                    <a:pt x="292" y="67"/>
                    <a:pt x="292" y="67"/>
                    <a:pt x="292" y="67"/>
                  </a:cubicBezTo>
                  <a:cubicBezTo>
                    <a:pt x="292" y="65"/>
                    <a:pt x="292" y="65"/>
                    <a:pt x="292" y="65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300" y="44"/>
                    <a:pt x="300" y="44"/>
                    <a:pt x="300" y="44"/>
                  </a:cubicBezTo>
                  <a:cubicBezTo>
                    <a:pt x="314" y="3"/>
                    <a:pt x="314" y="3"/>
                    <a:pt x="314" y="3"/>
                  </a:cubicBezTo>
                  <a:cubicBezTo>
                    <a:pt x="315" y="0"/>
                    <a:pt x="315" y="0"/>
                    <a:pt x="3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3" name="Freeform 63"/>
            <p:cNvSpPr>
              <a:spLocks noEditPoints="1"/>
            </p:cNvSpPr>
            <p:nvPr/>
          </p:nvSpPr>
          <p:spPr bwMode="auto">
            <a:xfrm>
              <a:off x="8701156" y="2325744"/>
              <a:ext cx="1511768" cy="1683356"/>
            </a:xfrm>
            <a:custGeom>
              <a:avLst/>
              <a:gdLst>
                <a:gd name="T0" fmla="*/ 6 w 357"/>
                <a:gd name="T1" fmla="*/ 435 h 436"/>
                <a:gd name="T2" fmla="*/ 54 w 357"/>
                <a:gd name="T3" fmla="*/ 399 h 436"/>
                <a:gd name="T4" fmla="*/ 55 w 357"/>
                <a:gd name="T5" fmla="*/ 396 h 436"/>
                <a:gd name="T6" fmla="*/ 58 w 357"/>
                <a:gd name="T7" fmla="*/ 396 h 436"/>
                <a:gd name="T8" fmla="*/ 23 w 357"/>
                <a:gd name="T9" fmla="*/ 365 h 436"/>
                <a:gd name="T10" fmla="*/ 15 w 357"/>
                <a:gd name="T11" fmla="*/ 390 h 436"/>
                <a:gd name="T12" fmla="*/ 15 w 357"/>
                <a:gd name="T13" fmla="*/ 395 h 436"/>
                <a:gd name="T14" fmla="*/ 24 w 357"/>
                <a:gd name="T15" fmla="*/ 368 h 436"/>
                <a:gd name="T16" fmla="*/ 115 w 357"/>
                <a:gd name="T17" fmla="*/ 348 h 436"/>
                <a:gd name="T18" fmla="*/ 94 w 357"/>
                <a:gd name="T19" fmla="*/ 364 h 436"/>
                <a:gd name="T20" fmla="*/ 97 w 357"/>
                <a:gd name="T21" fmla="*/ 365 h 436"/>
                <a:gd name="T22" fmla="*/ 115 w 357"/>
                <a:gd name="T23" fmla="*/ 348 h 436"/>
                <a:gd name="T24" fmla="*/ 46 w 357"/>
                <a:gd name="T25" fmla="*/ 298 h 436"/>
                <a:gd name="T26" fmla="*/ 41 w 357"/>
                <a:gd name="T27" fmla="*/ 313 h 436"/>
                <a:gd name="T28" fmla="*/ 27 w 357"/>
                <a:gd name="T29" fmla="*/ 359 h 436"/>
                <a:gd name="T30" fmla="*/ 43 w 357"/>
                <a:gd name="T31" fmla="*/ 313 h 436"/>
                <a:gd name="T32" fmla="*/ 48 w 357"/>
                <a:gd name="T33" fmla="*/ 298 h 436"/>
                <a:gd name="T34" fmla="*/ 57 w 357"/>
                <a:gd name="T35" fmla="*/ 266 h 436"/>
                <a:gd name="T36" fmla="*/ 57 w 357"/>
                <a:gd name="T37" fmla="*/ 266 h 436"/>
                <a:gd name="T38" fmla="*/ 76 w 357"/>
                <a:gd name="T39" fmla="*/ 213 h 436"/>
                <a:gd name="T40" fmla="*/ 67 w 357"/>
                <a:gd name="T41" fmla="*/ 239 h 436"/>
                <a:gd name="T42" fmla="*/ 60 w 357"/>
                <a:gd name="T43" fmla="*/ 258 h 436"/>
                <a:gd name="T44" fmla="*/ 61 w 357"/>
                <a:gd name="T45" fmla="*/ 260 h 436"/>
                <a:gd name="T46" fmla="*/ 68 w 357"/>
                <a:gd name="T47" fmla="*/ 241 h 436"/>
                <a:gd name="T48" fmla="*/ 76 w 357"/>
                <a:gd name="T49" fmla="*/ 218 h 436"/>
                <a:gd name="T50" fmla="*/ 150 w 357"/>
                <a:gd name="T51" fmla="*/ 5 h 436"/>
                <a:gd name="T52" fmla="*/ 259 w 357"/>
                <a:gd name="T53" fmla="*/ 80 h 436"/>
                <a:gd name="T54" fmla="*/ 300 w 357"/>
                <a:gd name="T55" fmla="*/ 113 h 436"/>
                <a:gd name="T56" fmla="*/ 354 w 357"/>
                <a:gd name="T57" fmla="*/ 158 h 436"/>
                <a:gd name="T58" fmla="*/ 336 w 357"/>
                <a:gd name="T59" fmla="*/ 172 h 436"/>
                <a:gd name="T60" fmla="*/ 301 w 357"/>
                <a:gd name="T61" fmla="*/ 200 h 436"/>
                <a:gd name="T62" fmla="*/ 269 w 357"/>
                <a:gd name="T63" fmla="*/ 226 h 436"/>
                <a:gd name="T64" fmla="*/ 220 w 357"/>
                <a:gd name="T65" fmla="*/ 264 h 436"/>
                <a:gd name="T66" fmla="*/ 213 w 357"/>
                <a:gd name="T67" fmla="*/ 270 h 436"/>
                <a:gd name="T68" fmla="*/ 192 w 357"/>
                <a:gd name="T69" fmla="*/ 287 h 436"/>
                <a:gd name="T70" fmla="*/ 182 w 357"/>
                <a:gd name="T71" fmla="*/ 294 h 436"/>
                <a:gd name="T72" fmla="*/ 121 w 357"/>
                <a:gd name="T73" fmla="*/ 344 h 436"/>
                <a:gd name="T74" fmla="*/ 124 w 357"/>
                <a:gd name="T75" fmla="*/ 343 h 436"/>
                <a:gd name="T76" fmla="*/ 187 w 357"/>
                <a:gd name="T77" fmla="*/ 293 h 436"/>
                <a:gd name="T78" fmla="*/ 196 w 357"/>
                <a:gd name="T79" fmla="*/ 286 h 436"/>
                <a:gd name="T80" fmla="*/ 215 w 357"/>
                <a:gd name="T81" fmla="*/ 271 h 436"/>
                <a:gd name="T82" fmla="*/ 220 w 357"/>
                <a:gd name="T83" fmla="*/ 267 h 436"/>
                <a:gd name="T84" fmla="*/ 233 w 357"/>
                <a:gd name="T85" fmla="*/ 256 h 436"/>
                <a:gd name="T86" fmla="*/ 278 w 357"/>
                <a:gd name="T87" fmla="*/ 221 h 436"/>
                <a:gd name="T88" fmla="*/ 332 w 357"/>
                <a:gd name="T89" fmla="*/ 177 h 436"/>
                <a:gd name="T90" fmla="*/ 355 w 357"/>
                <a:gd name="T91" fmla="*/ 159 h 436"/>
                <a:gd name="T92" fmla="*/ 343 w 357"/>
                <a:gd name="T93" fmla="*/ 146 h 436"/>
                <a:gd name="T94" fmla="*/ 280 w 357"/>
                <a:gd name="T95" fmla="*/ 94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7" h="436">
                  <a:moveTo>
                    <a:pt x="53" y="397"/>
                  </a:moveTo>
                  <a:cubicBezTo>
                    <a:pt x="26" y="419"/>
                    <a:pt x="26" y="419"/>
                    <a:pt x="26" y="419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6" y="435"/>
                    <a:pt x="6" y="435"/>
                    <a:pt x="6" y="435"/>
                  </a:cubicBezTo>
                  <a:cubicBezTo>
                    <a:pt x="7" y="435"/>
                    <a:pt x="7" y="435"/>
                    <a:pt x="7" y="436"/>
                  </a:cubicBezTo>
                  <a:cubicBezTo>
                    <a:pt x="25" y="422"/>
                    <a:pt x="25" y="422"/>
                    <a:pt x="25" y="422"/>
                  </a:cubicBezTo>
                  <a:cubicBezTo>
                    <a:pt x="26" y="421"/>
                    <a:pt x="26" y="421"/>
                    <a:pt x="26" y="421"/>
                  </a:cubicBezTo>
                  <a:cubicBezTo>
                    <a:pt x="54" y="399"/>
                    <a:pt x="54" y="399"/>
                    <a:pt x="54" y="399"/>
                  </a:cubicBezTo>
                  <a:cubicBezTo>
                    <a:pt x="53" y="397"/>
                    <a:pt x="53" y="397"/>
                    <a:pt x="53" y="397"/>
                  </a:cubicBezTo>
                  <a:moveTo>
                    <a:pt x="58" y="393"/>
                  </a:moveTo>
                  <a:cubicBezTo>
                    <a:pt x="57" y="394"/>
                    <a:pt x="57" y="394"/>
                    <a:pt x="57" y="394"/>
                  </a:cubicBezTo>
                  <a:cubicBezTo>
                    <a:pt x="55" y="396"/>
                    <a:pt x="55" y="396"/>
                    <a:pt x="55" y="396"/>
                  </a:cubicBezTo>
                  <a:cubicBezTo>
                    <a:pt x="54" y="396"/>
                    <a:pt x="54" y="396"/>
                    <a:pt x="54" y="396"/>
                  </a:cubicBezTo>
                  <a:cubicBezTo>
                    <a:pt x="55" y="398"/>
                    <a:pt x="55" y="398"/>
                    <a:pt x="55" y="398"/>
                  </a:cubicBezTo>
                  <a:cubicBezTo>
                    <a:pt x="57" y="397"/>
                    <a:pt x="57" y="397"/>
                    <a:pt x="57" y="397"/>
                  </a:cubicBezTo>
                  <a:cubicBezTo>
                    <a:pt x="58" y="396"/>
                    <a:pt x="58" y="396"/>
                    <a:pt x="58" y="396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8" y="393"/>
                    <a:pt x="58" y="393"/>
                    <a:pt x="58" y="393"/>
                  </a:cubicBezTo>
                  <a:moveTo>
                    <a:pt x="25" y="360"/>
                  </a:moveTo>
                  <a:cubicBezTo>
                    <a:pt x="23" y="365"/>
                    <a:pt x="23" y="365"/>
                    <a:pt x="23" y="365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16" y="385"/>
                    <a:pt x="16" y="385"/>
                    <a:pt x="16" y="385"/>
                  </a:cubicBezTo>
                  <a:cubicBezTo>
                    <a:pt x="15" y="388"/>
                    <a:pt x="15" y="388"/>
                    <a:pt x="15" y="388"/>
                  </a:cubicBezTo>
                  <a:cubicBezTo>
                    <a:pt x="15" y="390"/>
                    <a:pt x="15" y="390"/>
                    <a:pt x="15" y="390"/>
                  </a:cubicBezTo>
                  <a:cubicBezTo>
                    <a:pt x="14" y="392"/>
                    <a:pt x="14" y="392"/>
                    <a:pt x="14" y="392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1" y="431"/>
                    <a:pt x="1" y="431"/>
                    <a:pt x="2" y="431"/>
                  </a:cubicBezTo>
                  <a:cubicBezTo>
                    <a:pt x="15" y="395"/>
                    <a:pt x="15" y="395"/>
                    <a:pt x="15" y="395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19" y="384"/>
                    <a:pt x="19" y="384"/>
                    <a:pt x="19" y="384"/>
                  </a:cubicBezTo>
                  <a:cubicBezTo>
                    <a:pt x="24" y="368"/>
                    <a:pt x="24" y="368"/>
                    <a:pt x="24" y="368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1"/>
                    <a:pt x="26" y="361"/>
                    <a:pt x="26" y="361"/>
                  </a:cubicBezTo>
                  <a:cubicBezTo>
                    <a:pt x="25" y="360"/>
                    <a:pt x="25" y="360"/>
                    <a:pt x="25" y="360"/>
                  </a:cubicBezTo>
                  <a:moveTo>
                    <a:pt x="115" y="348"/>
                  </a:moveTo>
                  <a:cubicBezTo>
                    <a:pt x="108" y="354"/>
                    <a:pt x="108" y="354"/>
                    <a:pt x="108" y="354"/>
                  </a:cubicBezTo>
                  <a:cubicBezTo>
                    <a:pt x="106" y="355"/>
                    <a:pt x="106" y="355"/>
                    <a:pt x="106" y="355"/>
                  </a:cubicBezTo>
                  <a:cubicBezTo>
                    <a:pt x="96" y="363"/>
                    <a:pt x="96" y="363"/>
                    <a:pt x="96" y="363"/>
                  </a:cubicBezTo>
                  <a:cubicBezTo>
                    <a:pt x="94" y="364"/>
                    <a:pt x="94" y="364"/>
                    <a:pt x="94" y="364"/>
                  </a:cubicBezTo>
                  <a:cubicBezTo>
                    <a:pt x="60" y="392"/>
                    <a:pt x="60" y="392"/>
                    <a:pt x="60" y="392"/>
                  </a:cubicBezTo>
                  <a:cubicBezTo>
                    <a:pt x="60" y="394"/>
                    <a:pt x="60" y="394"/>
                    <a:pt x="60" y="39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7" y="365"/>
                    <a:pt x="97" y="365"/>
                    <a:pt x="97" y="365"/>
                  </a:cubicBezTo>
                  <a:cubicBezTo>
                    <a:pt x="108" y="356"/>
                    <a:pt x="108" y="356"/>
                    <a:pt x="108" y="356"/>
                  </a:cubicBezTo>
                  <a:cubicBezTo>
                    <a:pt x="109" y="355"/>
                    <a:pt x="109" y="355"/>
                    <a:pt x="109" y="355"/>
                  </a:cubicBezTo>
                  <a:cubicBezTo>
                    <a:pt x="116" y="350"/>
                    <a:pt x="116" y="350"/>
                    <a:pt x="116" y="350"/>
                  </a:cubicBezTo>
                  <a:cubicBezTo>
                    <a:pt x="115" y="348"/>
                    <a:pt x="115" y="348"/>
                    <a:pt x="115" y="348"/>
                  </a:cubicBezTo>
                  <a:moveTo>
                    <a:pt x="53" y="279"/>
                  </a:moveTo>
                  <a:cubicBezTo>
                    <a:pt x="52" y="283"/>
                    <a:pt x="52" y="283"/>
                    <a:pt x="52" y="283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46" y="300"/>
                    <a:pt x="46" y="300"/>
                    <a:pt x="46" y="300"/>
                  </a:cubicBezTo>
                  <a:cubicBezTo>
                    <a:pt x="45" y="302"/>
                    <a:pt x="45" y="302"/>
                    <a:pt x="45" y="302"/>
                  </a:cubicBezTo>
                  <a:cubicBezTo>
                    <a:pt x="42" y="311"/>
                    <a:pt x="42" y="311"/>
                    <a:pt x="42" y="311"/>
                  </a:cubicBezTo>
                  <a:cubicBezTo>
                    <a:pt x="41" y="313"/>
                    <a:pt x="41" y="313"/>
                    <a:pt x="41" y="313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37" y="326"/>
                    <a:pt x="37" y="326"/>
                    <a:pt x="37" y="32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7" y="359"/>
                    <a:pt x="27" y="359"/>
                    <a:pt x="27" y="359"/>
                  </a:cubicBezTo>
                  <a:cubicBezTo>
                    <a:pt x="38" y="328"/>
                    <a:pt x="38" y="328"/>
                    <a:pt x="38" y="328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43" y="315"/>
                    <a:pt x="43" y="315"/>
                    <a:pt x="43" y="315"/>
                  </a:cubicBezTo>
                  <a:cubicBezTo>
                    <a:pt x="43" y="313"/>
                    <a:pt x="43" y="313"/>
                    <a:pt x="43" y="313"/>
                  </a:cubicBezTo>
                  <a:cubicBezTo>
                    <a:pt x="47" y="303"/>
                    <a:pt x="47" y="303"/>
                    <a:pt x="47" y="303"/>
                  </a:cubicBezTo>
                  <a:cubicBezTo>
                    <a:pt x="47" y="301"/>
                    <a:pt x="47" y="301"/>
                    <a:pt x="47" y="301"/>
                  </a:cubicBezTo>
                  <a:cubicBezTo>
                    <a:pt x="48" y="300"/>
                    <a:pt x="48" y="300"/>
                    <a:pt x="48" y="300"/>
                  </a:cubicBezTo>
                  <a:cubicBezTo>
                    <a:pt x="48" y="298"/>
                    <a:pt x="48" y="298"/>
                    <a:pt x="48" y="298"/>
                  </a:cubicBezTo>
                  <a:cubicBezTo>
                    <a:pt x="53" y="285"/>
                    <a:pt x="53" y="285"/>
                    <a:pt x="53" y="285"/>
                  </a:cubicBezTo>
                  <a:cubicBezTo>
                    <a:pt x="53" y="284"/>
                    <a:pt x="53" y="284"/>
                    <a:pt x="53" y="284"/>
                  </a:cubicBezTo>
                  <a:cubicBezTo>
                    <a:pt x="53" y="279"/>
                    <a:pt x="53" y="279"/>
                    <a:pt x="53" y="279"/>
                  </a:cubicBezTo>
                  <a:moveTo>
                    <a:pt x="57" y="266"/>
                  </a:moveTo>
                  <a:cubicBezTo>
                    <a:pt x="55" y="274"/>
                    <a:pt x="55" y="274"/>
                    <a:pt x="55" y="274"/>
                  </a:cubicBezTo>
                  <a:cubicBezTo>
                    <a:pt x="55" y="279"/>
                    <a:pt x="55" y="279"/>
                    <a:pt x="55" y="279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7" y="266"/>
                    <a:pt x="57" y="266"/>
                    <a:pt x="57" y="266"/>
                  </a:cubicBezTo>
                  <a:moveTo>
                    <a:pt x="148" y="4"/>
                  </a:moveTo>
                  <a:cubicBezTo>
                    <a:pt x="91" y="169"/>
                    <a:pt x="91" y="169"/>
                    <a:pt x="91" y="169"/>
                  </a:cubicBezTo>
                  <a:cubicBezTo>
                    <a:pt x="91" y="171"/>
                    <a:pt x="91" y="171"/>
                    <a:pt x="91" y="171"/>
                  </a:cubicBezTo>
                  <a:cubicBezTo>
                    <a:pt x="76" y="213"/>
                    <a:pt x="76" y="213"/>
                    <a:pt x="76" y="213"/>
                  </a:cubicBezTo>
                  <a:cubicBezTo>
                    <a:pt x="75" y="216"/>
                    <a:pt x="75" y="216"/>
                    <a:pt x="75" y="216"/>
                  </a:cubicBezTo>
                  <a:cubicBezTo>
                    <a:pt x="68" y="235"/>
                    <a:pt x="68" y="235"/>
                    <a:pt x="68" y="235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2" y="253"/>
                    <a:pt x="62" y="253"/>
                    <a:pt x="62" y="253"/>
                  </a:cubicBezTo>
                  <a:cubicBezTo>
                    <a:pt x="62" y="254"/>
                    <a:pt x="62" y="254"/>
                    <a:pt x="62" y="254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0"/>
                    <a:pt x="60" y="260"/>
                    <a:pt x="60" y="260"/>
                  </a:cubicBezTo>
                  <a:cubicBezTo>
                    <a:pt x="58" y="264"/>
                    <a:pt x="58" y="264"/>
                    <a:pt x="58" y="264"/>
                  </a:cubicBezTo>
                  <a:cubicBezTo>
                    <a:pt x="59" y="266"/>
                    <a:pt x="59" y="266"/>
                    <a:pt x="59" y="266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59"/>
                    <a:pt x="62" y="259"/>
                    <a:pt x="62" y="259"/>
                  </a:cubicBezTo>
                  <a:cubicBezTo>
                    <a:pt x="64" y="254"/>
                    <a:pt x="64" y="254"/>
                    <a:pt x="64" y="254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9" y="239"/>
                    <a:pt x="69" y="239"/>
                    <a:pt x="69" y="239"/>
                  </a:cubicBezTo>
                  <a:cubicBezTo>
                    <a:pt x="70" y="236"/>
                    <a:pt x="70" y="236"/>
                    <a:pt x="70" y="236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76" y="218"/>
                    <a:pt x="76" y="218"/>
                    <a:pt x="76" y="218"/>
                  </a:cubicBezTo>
                  <a:cubicBezTo>
                    <a:pt x="77" y="216"/>
                    <a:pt x="77" y="216"/>
                    <a:pt x="77" y="216"/>
                  </a:cubicBezTo>
                  <a:cubicBezTo>
                    <a:pt x="93" y="171"/>
                    <a:pt x="93" y="171"/>
                    <a:pt x="93" y="171"/>
                  </a:cubicBezTo>
                  <a:cubicBezTo>
                    <a:pt x="93" y="169"/>
                    <a:pt x="93" y="169"/>
                    <a:pt x="93" y="169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8" y="4"/>
                  </a:cubicBezTo>
                  <a:moveTo>
                    <a:pt x="165" y="0"/>
                  </a:moveTo>
                  <a:cubicBezTo>
                    <a:pt x="165" y="0"/>
                    <a:pt x="164" y="1"/>
                    <a:pt x="164" y="1"/>
                  </a:cubicBezTo>
                  <a:cubicBezTo>
                    <a:pt x="259" y="80"/>
                    <a:pt x="259" y="80"/>
                    <a:pt x="259" y="80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83" y="99"/>
                    <a:pt x="283" y="99"/>
                    <a:pt x="283" y="99"/>
                  </a:cubicBezTo>
                  <a:cubicBezTo>
                    <a:pt x="287" y="102"/>
                    <a:pt x="287" y="102"/>
                    <a:pt x="287" y="102"/>
                  </a:cubicBezTo>
                  <a:cubicBezTo>
                    <a:pt x="300" y="113"/>
                    <a:pt x="300" y="113"/>
                    <a:pt x="300" y="113"/>
                  </a:cubicBezTo>
                  <a:cubicBezTo>
                    <a:pt x="304" y="117"/>
                    <a:pt x="304" y="117"/>
                    <a:pt x="304" y="117"/>
                  </a:cubicBezTo>
                  <a:cubicBezTo>
                    <a:pt x="343" y="148"/>
                    <a:pt x="343" y="148"/>
                    <a:pt x="343" y="148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40" y="169"/>
                    <a:pt x="340" y="169"/>
                    <a:pt x="340" y="169"/>
                  </a:cubicBezTo>
                  <a:cubicBezTo>
                    <a:pt x="338" y="170"/>
                    <a:pt x="338" y="170"/>
                    <a:pt x="338" y="170"/>
                  </a:cubicBezTo>
                  <a:cubicBezTo>
                    <a:pt x="337" y="171"/>
                    <a:pt x="337" y="171"/>
                    <a:pt x="337" y="171"/>
                  </a:cubicBezTo>
                  <a:cubicBezTo>
                    <a:pt x="336" y="172"/>
                    <a:pt x="336" y="172"/>
                    <a:pt x="336" y="172"/>
                  </a:cubicBezTo>
                  <a:cubicBezTo>
                    <a:pt x="331" y="176"/>
                    <a:pt x="331" y="176"/>
                    <a:pt x="331" y="176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275" y="221"/>
                    <a:pt x="275" y="221"/>
                    <a:pt x="275" y="221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69" y="226"/>
                    <a:pt x="269" y="226"/>
                    <a:pt x="269" y="226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32" y="255"/>
                    <a:pt x="232" y="255"/>
                    <a:pt x="232" y="255"/>
                  </a:cubicBezTo>
                  <a:cubicBezTo>
                    <a:pt x="221" y="263"/>
                    <a:pt x="221" y="263"/>
                    <a:pt x="221" y="263"/>
                  </a:cubicBezTo>
                  <a:cubicBezTo>
                    <a:pt x="220" y="264"/>
                    <a:pt x="220" y="264"/>
                    <a:pt x="220" y="264"/>
                  </a:cubicBezTo>
                  <a:cubicBezTo>
                    <a:pt x="218" y="266"/>
                    <a:pt x="218" y="266"/>
                    <a:pt x="218" y="266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02" y="278"/>
                    <a:pt x="202" y="278"/>
                    <a:pt x="202" y="278"/>
                  </a:cubicBezTo>
                  <a:cubicBezTo>
                    <a:pt x="200" y="280"/>
                    <a:pt x="200" y="280"/>
                    <a:pt x="200" y="280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7"/>
                    <a:pt x="192" y="287"/>
                    <a:pt x="192" y="287"/>
                  </a:cubicBezTo>
                  <a:cubicBezTo>
                    <a:pt x="188" y="290"/>
                    <a:pt x="188" y="290"/>
                    <a:pt x="188" y="290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5" y="292"/>
                    <a:pt x="185" y="292"/>
                    <a:pt x="185" y="292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24" y="341"/>
                    <a:pt x="124" y="341"/>
                    <a:pt x="124" y="341"/>
                  </a:cubicBezTo>
                  <a:cubicBezTo>
                    <a:pt x="123" y="341"/>
                    <a:pt x="123" y="341"/>
                    <a:pt x="123" y="341"/>
                  </a:cubicBezTo>
                  <a:cubicBezTo>
                    <a:pt x="121" y="344"/>
                    <a:pt x="121" y="344"/>
                    <a:pt x="121" y="344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7" y="348"/>
                    <a:pt x="117" y="348"/>
                    <a:pt x="117" y="348"/>
                  </a:cubicBezTo>
                  <a:cubicBezTo>
                    <a:pt x="123" y="344"/>
                    <a:pt x="123" y="344"/>
                    <a:pt x="123" y="344"/>
                  </a:cubicBezTo>
                  <a:cubicBezTo>
                    <a:pt x="124" y="343"/>
                    <a:pt x="124" y="343"/>
                    <a:pt x="124" y="343"/>
                  </a:cubicBezTo>
                  <a:cubicBezTo>
                    <a:pt x="127" y="341"/>
                    <a:pt x="127" y="341"/>
                    <a:pt x="127" y="341"/>
                  </a:cubicBezTo>
                  <a:cubicBezTo>
                    <a:pt x="183" y="296"/>
                    <a:pt x="183" y="296"/>
                    <a:pt x="183" y="296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7" y="293"/>
                    <a:pt x="187" y="293"/>
                    <a:pt x="187" y="293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94" y="287"/>
                    <a:pt x="194" y="287"/>
                    <a:pt x="194" y="287"/>
                  </a:cubicBezTo>
                  <a:cubicBezTo>
                    <a:pt x="196" y="286"/>
                    <a:pt x="196" y="286"/>
                    <a:pt x="196" y="286"/>
                  </a:cubicBezTo>
                  <a:cubicBezTo>
                    <a:pt x="203" y="280"/>
                    <a:pt x="203" y="280"/>
                    <a:pt x="203" y="280"/>
                  </a:cubicBezTo>
                  <a:cubicBezTo>
                    <a:pt x="205" y="279"/>
                    <a:pt x="205" y="279"/>
                    <a:pt x="205" y="279"/>
                  </a:cubicBezTo>
                  <a:cubicBezTo>
                    <a:pt x="212" y="273"/>
                    <a:pt x="212" y="273"/>
                    <a:pt x="212" y="273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7" y="269"/>
                    <a:pt x="217" y="269"/>
                    <a:pt x="217" y="269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20" y="267"/>
                    <a:pt x="220" y="267"/>
                    <a:pt x="220" y="267"/>
                  </a:cubicBezTo>
                  <a:cubicBezTo>
                    <a:pt x="222" y="265"/>
                    <a:pt x="222" y="265"/>
                    <a:pt x="222" y="265"/>
                  </a:cubicBezTo>
                  <a:cubicBezTo>
                    <a:pt x="223" y="264"/>
                    <a:pt x="223" y="264"/>
                    <a:pt x="223" y="264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3" y="256"/>
                    <a:pt x="233" y="256"/>
                    <a:pt x="233" y="256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8" y="221"/>
                    <a:pt x="278" y="221"/>
                    <a:pt x="278" y="22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3" y="201"/>
                    <a:pt x="303" y="201"/>
                    <a:pt x="303" y="201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177"/>
                    <a:pt x="332" y="177"/>
                    <a:pt x="332" y="177"/>
                  </a:cubicBezTo>
                  <a:cubicBezTo>
                    <a:pt x="337" y="174"/>
                    <a:pt x="337" y="174"/>
                    <a:pt x="337" y="174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40" y="171"/>
                    <a:pt x="340" y="171"/>
                    <a:pt x="340" y="171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345" y="147"/>
                    <a:pt x="345" y="147"/>
                    <a:pt x="345" y="147"/>
                  </a:cubicBezTo>
                  <a:cubicBezTo>
                    <a:pt x="343" y="146"/>
                    <a:pt x="343" y="146"/>
                    <a:pt x="343" y="146"/>
                  </a:cubicBezTo>
                  <a:cubicBezTo>
                    <a:pt x="301" y="112"/>
                    <a:pt x="301" y="112"/>
                    <a:pt x="301" y="112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4" y="98"/>
                    <a:pt x="284" y="98"/>
                    <a:pt x="284" y="98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0" y="78"/>
                    <a:pt x="260" y="78"/>
                    <a:pt x="260" y="78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4" name="Freeform 64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5" name="Freeform 65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6" name="Freeform 66"/>
            <p:cNvSpPr>
              <a:spLocks noEditPoints="1"/>
            </p:cNvSpPr>
            <p:nvPr/>
          </p:nvSpPr>
          <p:spPr bwMode="auto">
            <a:xfrm>
              <a:off x="8040988" y="3506533"/>
              <a:ext cx="1075234" cy="657078"/>
            </a:xfrm>
            <a:custGeom>
              <a:avLst/>
              <a:gdLst>
                <a:gd name="T0" fmla="*/ 219 w 254"/>
                <a:gd name="T1" fmla="*/ 162 h 170"/>
                <a:gd name="T2" fmla="*/ 200 w 254"/>
                <a:gd name="T3" fmla="*/ 163 h 170"/>
                <a:gd name="T4" fmla="*/ 87 w 254"/>
                <a:gd name="T5" fmla="*/ 166 h 170"/>
                <a:gd name="T6" fmla="*/ 38 w 254"/>
                <a:gd name="T7" fmla="*/ 167 h 170"/>
                <a:gd name="T8" fmla="*/ 6 w 254"/>
                <a:gd name="T9" fmla="*/ 168 h 170"/>
                <a:gd name="T10" fmla="*/ 32 w 254"/>
                <a:gd name="T11" fmla="*/ 169 h 170"/>
                <a:gd name="T12" fmla="*/ 85 w 254"/>
                <a:gd name="T13" fmla="*/ 168 h 170"/>
                <a:gd name="T14" fmla="*/ 199 w 254"/>
                <a:gd name="T15" fmla="*/ 164 h 170"/>
                <a:gd name="T16" fmla="*/ 218 w 254"/>
                <a:gd name="T17" fmla="*/ 164 h 170"/>
                <a:gd name="T18" fmla="*/ 248 w 254"/>
                <a:gd name="T19" fmla="*/ 163 h 170"/>
                <a:gd name="T20" fmla="*/ 144 w 254"/>
                <a:gd name="T21" fmla="*/ 0 h 170"/>
                <a:gd name="T22" fmla="*/ 141 w 254"/>
                <a:gd name="T23" fmla="*/ 4 h 170"/>
                <a:gd name="T24" fmla="*/ 130 w 254"/>
                <a:gd name="T25" fmla="*/ 16 h 170"/>
                <a:gd name="T26" fmla="*/ 122 w 254"/>
                <a:gd name="T27" fmla="*/ 24 h 170"/>
                <a:gd name="T28" fmla="*/ 107 w 254"/>
                <a:gd name="T29" fmla="*/ 41 h 170"/>
                <a:gd name="T30" fmla="*/ 104 w 254"/>
                <a:gd name="T31" fmla="*/ 44 h 170"/>
                <a:gd name="T32" fmla="*/ 101 w 254"/>
                <a:gd name="T33" fmla="*/ 47 h 170"/>
                <a:gd name="T34" fmla="*/ 91 w 254"/>
                <a:gd name="T35" fmla="*/ 58 h 170"/>
                <a:gd name="T36" fmla="*/ 88 w 254"/>
                <a:gd name="T37" fmla="*/ 61 h 170"/>
                <a:gd name="T38" fmla="*/ 74 w 254"/>
                <a:gd name="T39" fmla="*/ 77 h 170"/>
                <a:gd name="T40" fmla="*/ 54 w 254"/>
                <a:gd name="T41" fmla="*/ 98 h 170"/>
                <a:gd name="T42" fmla="*/ 2 w 254"/>
                <a:gd name="T43" fmla="*/ 157 h 170"/>
                <a:gd name="T44" fmla="*/ 59 w 254"/>
                <a:gd name="T45" fmla="*/ 96 h 170"/>
                <a:gd name="T46" fmla="*/ 77 w 254"/>
                <a:gd name="T47" fmla="*/ 75 h 170"/>
                <a:gd name="T48" fmla="*/ 91 w 254"/>
                <a:gd name="T49" fmla="*/ 61 h 170"/>
                <a:gd name="T50" fmla="*/ 93 w 254"/>
                <a:gd name="T51" fmla="*/ 58 h 170"/>
                <a:gd name="T52" fmla="*/ 105 w 254"/>
                <a:gd name="T53" fmla="*/ 45 h 170"/>
                <a:gd name="T54" fmla="*/ 109 w 254"/>
                <a:gd name="T55" fmla="*/ 41 h 170"/>
                <a:gd name="T56" fmla="*/ 123 w 254"/>
                <a:gd name="T57" fmla="*/ 26 h 170"/>
                <a:gd name="T58" fmla="*/ 130 w 254"/>
                <a:gd name="T59" fmla="*/ 19 h 170"/>
                <a:gd name="T60" fmla="*/ 140 w 254"/>
                <a:gd name="T61" fmla="*/ 8 h 170"/>
                <a:gd name="T62" fmla="*/ 144 w 254"/>
                <a:gd name="T63" fmla="*/ 3 h 170"/>
                <a:gd name="T64" fmla="*/ 162 w 254"/>
                <a:gd name="T65" fmla="*/ 28 h 170"/>
                <a:gd name="T66" fmla="*/ 164 w 254"/>
                <a:gd name="T67" fmla="*/ 30 h 170"/>
                <a:gd name="T68" fmla="*/ 167 w 254"/>
                <a:gd name="T69" fmla="*/ 34 h 170"/>
                <a:gd name="T70" fmla="*/ 182 w 254"/>
                <a:gd name="T71" fmla="*/ 55 h 170"/>
                <a:gd name="T72" fmla="*/ 192 w 254"/>
                <a:gd name="T73" fmla="*/ 69 h 170"/>
                <a:gd name="T74" fmla="*/ 201 w 254"/>
                <a:gd name="T75" fmla="*/ 81 h 170"/>
                <a:gd name="T76" fmla="*/ 210 w 254"/>
                <a:gd name="T77" fmla="*/ 93 h 170"/>
                <a:gd name="T78" fmla="*/ 212 w 254"/>
                <a:gd name="T79" fmla="*/ 95 h 170"/>
                <a:gd name="T80" fmla="*/ 217 w 254"/>
                <a:gd name="T81" fmla="*/ 102 h 170"/>
                <a:gd name="T82" fmla="*/ 241 w 254"/>
                <a:gd name="T83" fmla="*/ 135 h 170"/>
                <a:gd name="T84" fmla="*/ 254 w 254"/>
                <a:gd name="T85" fmla="*/ 150 h 170"/>
                <a:gd name="T86" fmla="*/ 242 w 254"/>
                <a:gd name="T87" fmla="*/ 133 h 170"/>
                <a:gd name="T88" fmla="*/ 215 w 254"/>
                <a:gd name="T89" fmla="*/ 96 h 170"/>
                <a:gd name="T90" fmla="*/ 212 w 254"/>
                <a:gd name="T91" fmla="*/ 93 h 170"/>
                <a:gd name="T92" fmla="*/ 210 w 254"/>
                <a:gd name="T93" fmla="*/ 90 h 170"/>
                <a:gd name="T94" fmla="*/ 203 w 254"/>
                <a:gd name="T95" fmla="*/ 80 h 170"/>
                <a:gd name="T96" fmla="*/ 193 w 254"/>
                <a:gd name="T97" fmla="*/ 66 h 170"/>
                <a:gd name="T98" fmla="*/ 182 w 254"/>
                <a:gd name="T99" fmla="*/ 51 h 170"/>
                <a:gd name="T100" fmla="*/ 167 w 254"/>
                <a:gd name="T101" fmla="*/ 32 h 170"/>
                <a:gd name="T102" fmla="*/ 165 w 254"/>
                <a:gd name="T103" fmla="*/ 29 h 170"/>
                <a:gd name="T104" fmla="*/ 162 w 254"/>
                <a:gd name="T105" fmla="*/ 24 h 170"/>
                <a:gd name="T106" fmla="*/ 144 w 254"/>
                <a:gd name="T10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4" h="170">
                  <a:moveTo>
                    <a:pt x="247" y="161"/>
                  </a:moveTo>
                  <a:cubicBezTo>
                    <a:pt x="219" y="162"/>
                    <a:pt x="219" y="162"/>
                    <a:pt x="219" y="162"/>
                  </a:cubicBezTo>
                  <a:cubicBezTo>
                    <a:pt x="218" y="162"/>
                    <a:pt x="218" y="162"/>
                    <a:pt x="218" y="16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198" y="163"/>
                    <a:pt x="198" y="163"/>
                    <a:pt x="198" y="163"/>
                  </a:cubicBezTo>
                  <a:cubicBezTo>
                    <a:pt x="87" y="166"/>
                    <a:pt x="87" y="166"/>
                    <a:pt x="87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38" y="167"/>
                    <a:pt x="38" y="167"/>
                    <a:pt x="38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6" y="169"/>
                    <a:pt x="6" y="170"/>
                    <a:pt x="6" y="170"/>
                  </a:cubicBezTo>
                  <a:cubicBezTo>
                    <a:pt x="32" y="169"/>
                    <a:pt x="32" y="169"/>
                    <a:pt x="32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18" y="164"/>
                    <a:pt x="218" y="164"/>
                    <a:pt x="218" y="16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7" y="162"/>
                    <a:pt x="247" y="162"/>
                    <a:pt x="247" y="161"/>
                  </a:cubicBezTo>
                  <a:moveTo>
                    <a:pt x="144" y="0"/>
                  </a:moveTo>
                  <a:cubicBezTo>
                    <a:pt x="143" y="2"/>
                    <a:pt x="143" y="2"/>
                    <a:pt x="143" y="2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" y="157"/>
                    <a:pt x="1" y="157"/>
                    <a:pt x="2" y="15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1" y="6"/>
                    <a:pt x="141" y="6"/>
                    <a:pt x="141" y="6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61" y="26"/>
                    <a:pt x="161" y="26"/>
                    <a:pt x="161" y="26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91" y="67"/>
                    <a:pt x="191" y="67"/>
                    <a:pt x="191" y="67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9" y="91"/>
                    <a:pt x="209" y="91"/>
                    <a:pt x="209" y="91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4"/>
                    <a:pt x="211" y="94"/>
                    <a:pt x="211" y="94"/>
                  </a:cubicBezTo>
                  <a:cubicBezTo>
                    <a:pt x="212" y="95"/>
                    <a:pt x="212" y="95"/>
                    <a:pt x="212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7" y="102"/>
                    <a:pt x="217" y="102"/>
                    <a:pt x="217" y="102"/>
                  </a:cubicBezTo>
                  <a:cubicBezTo>
                    <a:pt x="240" y="133"/>
                    <a:pt x="240" y="133"/>
                    <a:pt x="240" y="133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53" y="151"/>
                    <a:pt x="253" y="151"/>
                    <a:pt x="253" y="151"/>
                  </a:cubicBezTo>
                  <a:cubicBezTo>
                    <a:pt x="253" y="150"/>
                    <a:pt x="254" y="150"/>
                    <a:pt x="254" y="150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17" y="99"/>
                    <a:pt x="217" y="99"/>
                    <a:pt x="217" y="99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3" y="94"/>
                    <a:pt x="213" y="94"/>
                    <a:pt x="213" y="94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211" y="92"/>
                    <a:pt x="211" y="92"/>
                    <a:pt x="211" y="92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203" y="80"/>
                    <a:pt x="203" y="80"/>
                    <a:pt x="203" y="80"/>
                  </a:cubicBezTo>
                  <a:cubicBezTo>
                    <a:pt x="194" y="68"/>
                    <a:pt x="194" y="68"/>
                    <a:pt x="194" y="68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6"/>
                    <a:pt x="163" y="26"/>
                    <a:pt x="163" y="26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45" y="2"/>
                    <a:pt x="145" y="2"/>
                    <a:pt x="145" y="2"/>
                  </a:cubicBezTo>
                  <a:cubicBezTo>
                    <a:pt x="144" y="0"/>
                    <a:pt x="144" y="0"/>
                    <a:pt x="14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7" name="Freeform 67"/>
            <p:cNvSpPr>
              <a:spLocks noEditPoints="1"/>
            </p:cNvSpPr>
            <p:nvPr/>
          </p:nvSpPr>
          <p:spPr bwMode="auto">
            <a:xfrm>
              <a:off x="6414718" y="3337384"/>
              <a:ext cx="1350752" cy="1023025"/>
            </a:xfrm>
            <a:custGeom>
              <a:avLst/>
              <a:gdLst>
                <a:gd name="T0" fmla="*/ 25 w 319"/>
                <a:gd name="T1" fmla="*/ 263 h 265"/>
                <a:gd name="T2" fmla="*/ 92 w 319"/>
                <a:gd name="T3" fmla="*/ 221 h 265"/>
                <a:gd name="T4" fmla="*/ 113 w 319"/>
                <a:gd name="T5" fmla="*/ 205 h 265"/>
                <a:gd name="T6" fmla="*/ 94 w 319"/>
                <a:gd name="T7" fmla="*/ 220 h 265"/>
                <a:gd name="T8" fmla="*/ 113 w 319"/>
                <a:gd name="T9" fmla="*/ 205 h 265"/>
                <a:gd name="T10" fmla="*/ 11 w 319"/>
                <a:gd name="T11" fmla="*/ 258 h 265"/>
                <a:gd name="T12" fmla="*/ 8 w 319"/>
                <a:gd name="T13" fmla="*/ 202 h 265"/>
                <a:gd name="T14" fmla="*/ 152 w 319"/>
                <a:gd name="T15" fmla="*/ 179 h 265"/>
                <a:gd name="T16" fmla="*/ 116 w 319"/>
                <a:gd name="T17" fmla="*/ 205 h 265"/>
                <a:gd name="T18" fmla="*/ 152 w 319"/>
                <a:gd name="T19" fmla="*/ 179 h 265"/>
                <a:gd name="T20" fmla="*/ 157 w 319"/>
                <a:gd name="T21" fmla="*/ 176 h 265"/>
                <a:gd name="T22" fmla="*/ 155 w 319"/>
                <a:gd name="T23" fmla="*/ 177 h 265"/>
                <a:gd name="T24" fmla="*/ 155 w 319"/>
                <a:gd name="T25" fmla="*/ 179 h 265"/>
                <a:gd name="T26" fmla="*/ 156 w 319"/>
                <a:gd name="T27" fmla="*/ 178 h 265"/>
                <a:gd name="T28" fmla="*/ 200 w 319"/>
                <a:gd name="T29" fmla="*/ 150 h 265"/>
                <a:gd name="T30" fmla="*/ 232 w 319"/>
                <a:gd name="T31" fmla="*/ 126 h 265"/>
                <a:gd name="T32" fmla="*/ 201 w 319"/>
                <a:gd name="T33" fmla="*/ 149 h 265"/>
                <a:gd name="T34" fmla="*/ 232 w 319"/>
                <a:gd name="T35" fmla="*/ 126 h 265"/>
                <a:gd name="T36" fmla="*/ 0 w 319"/>
                <a:gd name="T37" fmla="*/ 87 h 265"/>
                <a:gd name="T38" fmla="*/ 6 w 319"/>
                <a:gd name="T39" fmla="*/ 199 h 265"/>
                <a:gd name="T40" fmla="*/ 1 w 319"/>
                <a:gd name="T41" fmla="*/ 116 h 265"/>
                <a:gd name="T42" fmla="*/ 311 w 319"/>
                <a:gd name="T43" fmla="*/ 69 h 265"/>
                <a:gd name="T44" fmla="*/ 314 w 319"/>
                <a:gd name="T45" fmla="*/ 72 h 265"/>
                <a:gd name="T46" fmla="*/ 297 w 319"/>
                <a:gd name="T47" fmla="*/ 83 h 265"/>
                <a:gd name="T48" fmla="*/ 282 w 319"/>
                <a:gd name="T49" fmla="*/ 93 h 265"/>
                <a:gd name="T50" fmla="*/ 280 w 319"/>
                <a:gd name="T51" fmla="*/ 94 h 265"/>
                <a:gd name="T52" fmla="*/ 256 w 319"/>
                <a:gd name="T53" fmla="*/ 110 h 265"/>
                <a:gd name="T54" fmla="*/ 243 w 319"/>
                <a:gd name="T55" fmla="*/ 119 h 265"/>
                <a:gd name="T56" fmla="*/ 237 w 319"/>
                <a:gd name="T57" fmla="*/ 123 h 265"/>
                <a:gd name="T58" fmla="*/ 235 w 319"/>
                <a:gd name="T59" fmla="*/ 126 h 265"/>
                <a:gd name="T60" fmla="*/ 239 w 319"/>
                <a:gd name="T61" fmla="*/ 124 h 265"/>
                <a:gd name="T62" fmla="*/ 245 w 319"/>
                <a:gd name="T63" fmla="*/ 120 h 265"/>
                <a:gd name="T64" fmla="*/ 259 w 319"/>
                <a:gd name="T65" fmla="*/ 110 h 265"/>
                <a:gd name="T66" fmla="*/ 283 w 319"/>
                <a:gd name="T67" fmla="*/ 94 h 265"/>
                <a:gd name="T68" fmla="*/ 300 w 319"/>
                <a:gd name="T69" fmla="*/ 83 h 265"/>
                <a:gd name="T70" fmla="*/ 315 w 319"/>
                <a:gd name="T71" fmla="*/ 73 h 265"/>
                <a:gd name="T72" fmla="*/ 319 w 319"/>
                <a:gd name="T73" fmla="*/ 71 h 265"/>
                <a:gd name="T74" fmla="*/ 311 w 319"/>
                <a:gd name="T75" fmla="*/ 69 h 265"/>
                <a:gd name="T76" fmla="*/ 0 w 319"/>
                <a:gd name="T77" fmla="*/ 43 h 265"/>
                <a:gd name="T78" fmla="*/ 0 w 319"/>
                <a:gd name="T79" fmla="*/ 57 h 265"/>
                <a:gd name="T80" fmla="*/ 1 w 319"/>
                <a:gd name="T81" fmla="*/ 45 h 265"/>
                <a:gd name="T82" fmla="*/ 1 w 319"/>
                <a:gd name="T83" fmla="*/ 13 h 265"/>
                <a:gd name="T84" fmla="*/ 16 w 319"/>
                <a:gd name="T85" fmla="*/ 0 h 265"/>
                <a:gd name="T86" fmla="*/ 114 w 319"/>
                <a:gd name="T87" fmla="*/ 24 h 265"/>
                <a:gd name="T88" fmla="*/ 155 w 319"/>
                <a:gd name="T89" fmla="*/ 34 h 265"/>
                <a:gd name="T90" fmla="*/ 200 w 319"/>
                <a:gd name="T91" fmla="*/ 45 h 265"/>
                <a:gd name="T92" fmla="*/ 230 w 319"/>
                <a:gd name="T93" fmla="*/ 52 h 265"/>
                <a:gd name="T94" fmla="*/ 276 w 319"/>
                <a:gd name="T95" fmla="*/ 63 h 265"/>
                <a:gd name="T96" fmla="*/ 293 w 319"/>
                <a:gd name="T97" fmla="*/ 67 h 265"/>
                <a:gd name="T98" fmla="*/ 306 w 319"/>
                <a:gd name="T99" fmla="*/ 70 h 265"/>
                <a:gd name="T100" fmla="*/ 306 w 319"/>
                <a:gd name="T101" fmla="*/ 68 h 265"/>
                <a:gd name="T102" fmla="*/ 276 w 319"/>
                <a:gd name="T103" fmla="*/ 61 h 265"/>
                <a:gd name="T104" fmla="*/ 229 w 319"/>
                <a:gd name="T105" fmla="*/ 50 h 265"/>
                <a:gd name="T106" fmla="*/ 198 w 319"/>
                <a:gd name="T107" fmla="*/ 42 h 265"/>
                <a:gd name="T108" fmla="*/ 155 w 319"/>
                <a:gd name="T109" fmla="*/ 32 h 265"/>
                <a:gd name="T110" fmla="*/ 114 w 319"/>
                <a:gd name="T111" fmla="*/ 2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9" h="265">
                  <a:moveTo>
                    <a:pt x="89" y="221"/>
                  </a:moveTo>
                  <a:cubicBezTo>
                    <a:pt x="25" y="263"/>
                    <a:pt x="25" y="263"/>
                    <a:pt x="25" y="263"/>
                  </a:cubicBezTo>
                  <a:cubicBezTo>
                    <a:pt x="25" y="264"/>
                    <a:pt x="25" y="264"/>
                    <a:pt x="26" y="265"/>
                  </a:cubicBezTo>
                  <a:cubicBezTo>
                    <a:pt x="92" y="221"/>
                    <a:pt x="92" y="221"/>
                    <a:pt x="92" y="221"/>
                  </a:cubicBezTo>
                  <a:cubicBezTo>
                    <a:pt x="89" y="221"/>
                    <a:pt x="89" y="221"/>
                    <a:pt x="89" y="221"/>
                  </a:cubicBezTo>
                  <a:moveTo>
                    <a:pt x="113" y="205"/>
                  </a:moveTo>
                  <a:cubicBezTo>
                    <a:pt x="91" y="219"/>
                    <a:pt x="91" y="219"/>
                    <a:pt x="91" y="219"/>
                  </a:cubicBezTo>
                  <a:cubicBezTo>
                    <a:pt x="94" y="220"/>
                    <a:pt x="94" y="220"/>
                    <a:pt x="94" y="220"/>
                  </a:cubicBezTo>
                  <a:cubicBezTo>
                    <a:pt x="114" y="206"/>
                    <a:pt x="114" y="206"/>
                    <a:pt x="114" y="206"/>
                  </a:cubicBezTo>
                  <a:cubicBezTo>
                    <a:pt x="113" y="205"/>
                    <a:pt x="113" y="205"/>
                    <a:pt x="113" y="205"/>
                  </a:cubicBezTo>
                  <a:moveTo>
                    <a:pt x="7" y="201"/>
                  </a:moveTo>
                  <a:cubicBezTo>
                    <a:pt x="11" y="258"/>
                    <a:pt x="11" y="258"/>
                    <a:pt x="11" y="258"/>
                  </a:cubicBezTo>
                  <a:cubicBezTo>
                    <a:pt x="12" y="258"/>
                    <a:pt x="13" y="258"/>
                    <a:pt x="13" y="258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7" y="201"/>
                    <a:pt x="7" y="201"/>
                    <a:pt x="7" y="201"/>
                  </a:cubicBezTo>
                  <a:moveTo>
                    <a:pt x="152" y="179"/>
                  </a:moveTo>
                  <a:cubicBezTo>
                    <a:pt x="114" y="204"/>
                    <a:pt x="114" y="204"/>
                    <a:pt x="114" y="204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54" y="180"/>
                    <a:pt x="154" y="180"/>
                    <a:pt x="154" y="180"/>
                  </a:cubicBezTo>
                  <a:cubicBezTo>
                    <a:pt x="152" y="179"/>
                    <a:pt x="152" y="179"/>
                    <a:pt x="152" y="179"/>
                  </a:cubicBezTo>
                  <a:moveTo>
                    <a:pt x="200" y="148"/>
                  </a:moveTo>
                  <a:cubicBezTo>
                    <a:pt x="157" y="176"/>
                    <a:pt x="157" y="176"/>
                    <a:pt x="157" y="176"/>
                  </a:cubicBezTo>
                  <a:cubicBezTo>
                    <a:pt x="157" y="176"/>
                    <a:pt x="157" y="176"/>
                    <a:pt x="157" y="176"/>
                  </a:cubicBezTo>
                  <a:cubicBezTo>
                    <a:pt x="155" y="177"/>
                    <a:pt x="155" y="177"/>
                    <a:pt x="155" y="177"/>
                  </a:cubicBezTo>
                  <a:cubicBezTo>
                    <a:pt x="154" y="178"/>
                    <a:pt x="154" y="178"/>
                    <a:pt x="154" y="178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58" y="177"/>
                    <a:pt x="158" y="177"/>
                    <a:pt x="158" y="177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0" y="148"/>
                    <a:pt x="200" y="148"/>
                    <a:pt x="200" y="148"/>
                  </a:cubicBezTo>
                  <a:moveTo>
                    <a:pt x="232" y="126"/>
                  </a:moveTo>
                  <a:cubicBezTo>
                    <a:pt x="201" y="146"/>
                    <a:pt x="201" y="146"/>
                    <a:pt x="201" y="146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34" y="127"/>
                    <a:pt x="234" y="127"/>
                    <a:pt x="234" y="127"/>
                  </a:cubicBezTo>
                  <a:cubicBezTo>
                    <a:pt x="232" y="126"/>
                    <a:pt x="232" y="126"/>
                    <a:pt x="232" y="126"/>
                  </a:cubicBezTo>
                  <a:moveTo>
                    <a:pt x="1" y="87"/>
                  </a:moveTo>
                  <a:cubicBezTo>
                    <a:pt x="1" y="87"/>
                    <a:pt x="0" y="87"/>
                    <a:pt x="0" y="87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87"/>
                    <a:pt x="1" y="87"/>
                    <a:pt x="1" y="87"/>
                  </a:cubicBezTo>
                  <a:moveTo>
                    <a:pt x="311" y="69"/>
                  </a:moveTo>
                  <a:cubicBezTo>
                    <a:pt x="309" y="70"/>
                    <a:pt x="309" y="70"/>
                    <a:pt x="309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299" y="82"/>
                    <a:pt x="299" y="82"/>
                    <a:pt x="299" y="82"/>
                  </a:cubicBezTo>
                  <a:cubicBezTo>
                    <a:pt x="297" y="83"/>
                    <a:pt x="297" y="83"/>
                    <a:pt x="297" y="83"/>
                  </a:cubicBezTo>
                  <a:cubicBezTo>
                    <a:pt x="284" y="92"/>
                    <a:pt x="284" y="92"/>
                    <a:pt x="284" y="92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6" y="110"/>
                    <a:pt x="256" y="110"/>
                    <a:pt x="256" y="110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3" y="119"/>
                    <a:pt x="243" y="119"/>
                    <a:pt x="243" y="119"/>
                  </a:cubicBezTo>
                  <a:cubicBezTo>
                    <a:pt x="239" y="122"/>
                    <a:pt x="239" y="122"/>
                    <a:pt x="239" y="122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4" y="125"/>
                    <a:pt x="234" y="125"/>
                    <a:pt x="234" y="125"/>
                  </a:cubicBezTo>
                  <a:cubicBezTo>
                    <a:pt x="235" y="126"/>
                    <a:pt x="235" y="126"/>
                    <a:pt x="235" y="126"/>
                  </a:cubicBezTo>
                  <a:cubicBezTo>
                    <a:pt x="237" y="125"/>
                    <a:pt x="237" y="125"/>
                    <a:pt x="237" y="125"/>
                  </a:cubicBezTo>
                  <a:cubicBezTo>
                    <a:pt x="239" y="124"/>
                    <a:pt x="239" y="124"/>
                    <a:pt x="239" y="124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45" y="120"/>
                    <a:pt x="245" y="120"/>
                    <a:pt x="245" y="120"/>
                  </a:cubicBezTo>
                  <a:cubicBezTo>
                    <a:pt x="257" y="111"/>
                    <a:pt x="257" y="111"/>
                    <a:pt x="257" y="111"/>
                  </a:cubicBezTo>
                  <a:cubicBezTo>
                    <a:pt x="259" y="110"/>
                    <a:pt x="259" y="110"/>
                    <a:pt x="259" y="110"/>
                  </a:cubicBezTo>
                  <a:cubicBezTo>
                    <a:pt x="282" y="95"/>
                    <a:pt x="282" y="95"/>
                    <a:pt x="282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302" y="82"/>
                    <a:pt x="302" y="82"/>
                    <a:pt x="302" y="82"/>
                  </a:cubicBezTo>
                  <a:cubicBezTo>
                    <a:pt x="315" y="73"/>
                    <a:pt x="315" y="73"/>
                    <a:pt x="315" y="73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1" y="69"/>
                    <a:pt x="311" y="69"/>
                    <a:pt x="311" y="69"/>
                  </a:cubicBezTo>
                  <a:moveTo>
                    <a:pt x="0" y="1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1" y="57"/>
                    <a:pt x="1" y="57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moveTo>
                    <a:pt x="16" y="0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1" y="52"/>
                    <a:pt x="231" y="52"/>
                    <a:pt x="231" y="52"/>
                  </a:cubicBezTo>
                  <a:cubicBezTo>
                    <a:pt x="276" y="63"/>
                    <a:pt x="276" y="63"/>
                    <a:pt x="276" y="63"/>
                  </a:cubicBezTo>
                  <a:cubicBezTo>
                    <a:pt x="278" y="63"/>
                    <a:pt x="278" y="63"/>
                    <a:pt x="278" y="63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06" y="68"/>
                    <a:pt x="306" y="68"/>
                    <a:pt x="306" y="68"/>
                  </a:cubicBezTo>
                  <a:cubicBezTo>
                    <a:pt x="278" y="61"/>
                    <a:pt x="278" y="61"/>
                    <a:pt x="278" y="61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50"/>
                    <a:pt x="229" y="50"/>
                    <a:pt x="229" y="50"/>
                  </a:cubicBezTo>
                  <a:cubicBezTo>
                    <a:pt x="201" y="43"/>
                    <a:pt x="201" y="43"/>
                    <a:pt x="201" y="43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8" name="Freeform 68"/>
            <p:cNvSpPr>
              <a:spLocks noEditPoints="1"/>
            </p:cNvSpPr>
            <p:nvPr/>
          </p:nvSpPr>
          <p:spPr bwMode="auto">
            <a:xfrm>
              <a:off x="6870933" y="3314614"/>
              <a:ext cx="1325705" cy="1092962"/>
            </a:xfrm>
            <a:custGeom>
              <a:avLst/>
              <a:gdLst>
                <a:gd name="T0" fmla="*/ 77 w 313"/>
                <a:gd name="T1" fmla="*/ 283 h 283"/>
                <a:gd name="T2" fmla="*/ 99 w 313"/>
                <a:gd name="T3" fmla="*/ 254 h 283"/>
                <a:gd name="T4" fmla="*/ 32 w 313"/>
                <a:gd name="T5" fmla="*/ 239 h 283"/>
                <a:gd name="T6" fmla="*/ 103 w 313"/>
                <a:gd name="T7" fmla="*/ 249 h 283"/>
                <a:gd name="T8" fmla="*/ 104 w 313"/>
                <a:gd name="T9" fmla="*/ 250 h 283"/>
                <a:gd name="T10" fmla="*/ 115 w 313"/>
                <a:gd name="T11" fmla="*/ 234 h 283"/>
                <a:gd name="T12" fmla="*/ 0 w 313"/>
                <a:gd name="T13" fmla="*/ 207 h 283"/>
                <a:gd name="T14" fmla="*/ 6 w 313"/>
                <a:gd name="T15" fmla="*/ 212 h 283"/>
                <a:gd name="T16" fmla="*/ 8 w 313"/>
                <a:gd name="T17" fmla="*/ 211 h 283"/>
                <a:gd name="T18" fmla="*/ 40 w 313"/>
                <a:gd name="T19" fmla="*/ 183 h 283"/>
                <a:gd name="T20" fmla="*/ 49 w 313"/>
                <a:gd name="T21" fmla="*/ 174 h 283"/>
                <a:gd name="T22" fmla="*/ 43 w 313"/>
                <a:gd name="T23" fmla="*/ 178 h 283"/>
                <a:gd name="T24" fmla="*/ 44 w 313"/>
                <a:gd name="T25" fmla="*/ 180 h 283"/>
                <a:gd name="T26" fmla="*/ 49 w 313"/>
                <a:gd name="T27" fmla="*/ 177 h 283"/>
                <a:gd name="T28" fmla="*/ 118 w 313"/>
                <a:gd name="T29" fmla="*/ 129 h 283"/>
                <a:gd name="T30" fmla="*/ 120 w 313"/>
                <a:gd name="T31" fmla="*/ 130 h 283"/>
                <a:gd name="T32" fmla="*/ 266 w 313"/>
                <a:gd name="T33" fmla="*/ 30 h 283"/>
                <a:gd name="T34" fmla="*/ 254 w 313"/>
                <a:gd name="T35" fmla="*/ 39 h 283"/>
                <a:gd name="T36" fmla="*/ 236 w 313"/>
                <a:gd name="T37" fmla="*/ 51 h 283"/>
                <a:gd name="T38" fmla="*/ 200 w 313"/>
                <a:gd name="T39" fmla="*/ 74 h 283"/>
                <a:gd name="T40" fmla="*/ 178 w 313"/>
                <a:gd name="T41" fmla="*/ 89 h 283"/>
                <a:gd name="T42" fmla="*/ 170 w 313"/>
                <a:gd name="T43" fmla="*/ 95 h 283"/>
                <a:gd name="T44" fmla="*/ 144 w 313"/>
                <a:gd name="T45" fmla="*/ 111 h 283"/>
                <a:gd name="T46" fmla="*/ 131 w 313"/>
                <a:gd name="T47" fmla="*/ 120 h 283"/>
                <a:gd name="T48" fmla="*/ 122 w 313"/>
                <a:gd name="T49" fmla="*/ 129 h 283"/>
                <a:gd name="T50" fmla="*/ 134 w 313"/>
                <a:gd name="T51" fmla="*/ 120 h 283"/>
                <a:gd name="T52" fmla="*/ 147 w 313"/>
                <a:gd name="T53" fmla="*/ 112 h 283"/>
                <a:gd name="T54" fmla="*/ 173 w 313"/>
                <a:gd name="T55" fmla="*/ 94 h 283"/>
                <a:gd name="T56" fmla="*/ 184 w 313"/>
                <a:gd name="T57" fmla="*/ 87 h 283"/>
                <a:gd name="T58" fmla="*/ 204 w 313"/>
                <a:gd name="T59" fmla="*/ 74 h 283"/>
                <a:gd name="T60" fmla="*/ 253 w 313"/>
                <a:gd name="T61" fmla="*/ 42 h 283"/>
                <a:gd name="T62" fmla="*/ 262 w 313"/>
                <a:gd name="T63" fmla="*/ 36 h 283"/>
                <a:gd name="T64" fmla="*/ 269 w 313"/>
                <a:gd name="T65" fmla="*/ 31 h 283"/>
                <a:gd name="T66" fmla="*/ 303 w 313"/>
                <a:gd name="T67" fmla="*/ 8 h 283"/>
                <a:gd name="T68" fmla="*/ 313 w 313"/>
                <a:gd name="T69" fmla="*/ 0 h 283"/>
                <a:gd name="T70" fmla="*/ 298 w 313"/>
                <a:gd name="T71" fmla="*/ 10 h 283"/>
                <a:gd name="T72" fmla="*/ 287 w 313"/>
                <a:gd name="T73" fmla="*/ 17 h 283"/>
                <a:gd name="T74" fmla="*/ 300 w 313"/>
                <a:gd name="T75" fmla="*/ 10 h 283"/>
                <a:gd name="T76" fmla="*/ 300 w 313"/>
                <a:gd name="T77" fmla="*/ 12 h 283"/>
                <a:gd name="T78" fmla="*/ 280 w 313"/>
                <a:gd name="T79" fmla="*/ 36 h 283"/>
                <a:gd name="T80" fmla="*/ 275 w 313"/>
                <a:gd name="T81" fmla="*/ 42 h 283"/>
                <a:gd name="T82" fmla="*/ 271 w 313"/>
                <a:gd name="T83" fmla="*/ 47 h 283"/>
                <a:gd name="T84" fmla="*/ 262 w 313"/>
                <a:gd name="T85" fmla="*/ 58 h 283"/>
                <a:gd name="T86" fmla="*/ 244 w 313"/>
                <a:gd name="T87" fmla="*/ 80 h 283"/>
                <a:gd name="T88" fmla="*/ 233 w 313"/>
                <a:gd name="T89" fmla="*/ 92 h 283"/>
                <a:gd name="T90" fmla="*/ 202 w 313"/>
                <a:gd name="T91" fmla="*/ 130 h 283"/>
                <a:gd name="T92" fmla="*/ 183 w 313"/>
                <a:gd name="T93" fmla="*/ 153 h 283"/>
                <a:gd name="T94" fmla="*/ 150 w 313"/>
                <a:gd name="T95" fmla="*/ 193 h 283"/>
                <a:gd name="T96" fmla="*/ 132 w 313"/>
                <a:gd name="T97" fmla="*/ 215 h 283"/>
                <a:gd name="T98" fmla="*/ 134 w 313"/>
                <a:gd name="T99" fmla="*/ 214 h 283"/>
                <a:gd name="T100" fmla="*/ 150 w 313"/>
                <a:gd name="T101" fmla="*/ 195 h 283"/>
                <a:gd name="T102" fmla="*/ 185 w 313"/>
                <a:gd name="T103" fmla="*/ 153 h 283"/>
                <a:gd name="T104" fmla="*/ 205 w 313"/>
                <a:gd name="T105" fmla="*/ 130 h 283"/>
                <a:gd name="T106" fmla="*/ 237 w 313"/>
                <a:gd name="T107" fmla="*/ 91 h 283"/>
                <a:gd name="T108" fmla="*/ 247 w 313"/>
                <a:gd name="T109" fmla="*/ 78 h 283"/>
                <a:gd name="T110" fmla="*/ 264 w 313"/>
                <a:gd name="T111" fmla="*/ 58 h 283"/>
                <a:gd name="T112" fmla="*/ 274 w 313"/>
                <a:gd name="T113" fmla="*/ 47 h 283"/>
                <a:gd name="T114" fmla="*/ 278 w 313"/>
                <a:gd name="T115" fmla="*/ 41 h 283"/>
                <a:gd name="T116" fmla="*/ 282 w 313"/>
                <a:gd name="T117" fmla="*/ 37 h 283"/>
                <a:gd name="T118" fmla="*/ 302 w 313"/>
                <a:gd name="T119" fmla="*/ 12 h 283"/>
                <a:gd name="T120" fmla="*/ 311 w 313"/>
                <a:gd name="T121" fmla="*/ 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3" h="283">
                  <a:moveTo>
                    <a:pt x="32" y="239"/>
                  </a:moveTo>
                  <a:cubicBezTo>
                    <a:pt x="76" y="282"/>
                    <a:pt x="76" y="282"/>
                    <a:pt x="76" y="282"/>
                  </a:cubicBezTo>
                  <a:cubicBezTo>
                    <a:pt x="77" y="283"/>
                    <a:pt x="77" y="283"/>
                    <a:pt x="77" y="283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101" y="255"/>
                    <a:pt x="101" y="255"/>
                    <a:pt x="101" y="255"/>
                  </a:cubicBezTo>
                  <a:cubicBezTo>
                    <a:pt x="99" y="254"/>
                    <a:pt x="99" y="254"/>
                    <a:pt x="99" y="254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36" y="239"/>
                    <a:pt x="36" y="239"/>
                    <a:pt x="36" y="239"/>
                  </a:cubicBezTo>
                  <a:cubicBezTo>
                    <a:pt x="32" y="239"/>
                    <a:pt x="32" y="239"/>
                    <a:pt x="32" y="239"/>
                  </a:cubicBezTo>
                  <a:moveTo>
                    <a:pt x="115" y="234"/>
                  </a:moveTo>
                  <a:cubicBezTo>
                    <a:pt x="104" y="247"/>
                    <a:pt x="104" y="247"/>
                    <a:pt x="104" y="247"/>
                  </a:cubicBezTo>
                  <a:cubicBezTo>
                    <a:pt x="103" y="249"/>
                    <a:pt x="103" y="249"/>
                    <a:pt x="103" y="249"/>
                  </a:cubicBezTo>
                  <a:cubicBezTo>
                    <a:pt x="100" y="253"/>
                    <a:pt x="100" y="253"/>
                    <a:pt x="100" y="253"/>
                  </a:cubicBezTo>
                  <a:cubicBezTo>
                    <a:pt x="102" y="253"/>
                    <a:pt x="102" y="253"/>
                    <a:pt x="102" y="253"/>
                  </a:cubicBezTo>
                  <a:cubicBezTo>
                    <a:pt x="104" y="250"/>
                    <a:pt x="104" y="250"/>
                    <a:pt x="104" y="250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15" y="234"/>
                    <a:pt x="115" y="234"/>
                    <a:pt x="115" y="234"/>
                  </a:cubicBezTo>
                  <a:moveTo>
                    <a:pt x="39" y="181"/>
                  </a:moveTo>
                  <a:cubicBezTo>
                    <a:pt x="2" y="206"/>
                    <a:pt x="2" y="206"/>
                    <a:pt x="2" y="20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30" y="236"/>
                    <a:pt x="30" y="236"/>
                    <a:pt x="30" y="236"/>
                  </a:cubicBezTo>
                  <a:cubicBezTo>
                    <a:pt x="33" y="237"/>
                    <a:pt x="33" y="237"/>
                    <a:pt x="33" y="237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3" y="207"/>
                    <a:pt x="3" y="207"/>
                    <a:pt x="3" y="207"/>
                  </a:cubicBezTo>
                  <a:cubicBezTo>
                    <a:pt x="40" y="183"/>
                    <a:pt x="40" y="183"/>
                    <a:pt x="40" y="183"/>
                  </a:cubicBezTo>
                  <a:cubicBezTo>
                    <a:pt x="39" y="181"/>
                    <a:pt x="39" y="181"/>
                    <a:pt x="39" y="181"/>
                  </a:cubicBezTo>
                  <a:moveTo>
                    <a:pt x="92" y="146"/>
                  </a:moveTo>
                  <a:cubicBezTo>
                    <a:pt x="49" y="174"/>
                    <a:pt x="49" y="174"/>
                    <a:pt x="49" y="174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4" y="180"/>
                    <a:pt x="44" y="180"/>
                    <a:pt x="44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49" y="177"/>
                    <a:pt x="49" y="177"/>
                    <a:pt x="49" y="177"/>
                  </a:cubicBezTo>
                  <a:cubicBezTo>
                    <a:pt x="92" y="149"/>
                    <a:pt x="92" y="149"/>
                    <a:pt x="92" y="149"/>
                  </a:cubicBezTo>
                  <a:cubicBezTo>
                    <a:pt x="92" y="146"/>
                    <a:pt x="92" y="146"/>
                    <a:pt x="92" y="146"/>
                  </a:cubicBezTo>
                  <a:moveTo>
                    <a:pt x="118" y="129"/>
                  </a:moveTo>
                  <a:cubicBezTo>
                    <a:pt x="93" y="145"/>
                    <a:pt x="93" y="145"/>
                    <a:pt x="93" y="145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120" y="130"/>
                    <a:pt x="120" y="130"/>
                    <a:pt x="120" y="130"/>
                  </a:cubicBezTo>
                  <a:cubicBezTo>
                    <a:pt x="118" y="129"/>
                    <a:pt x="118" y="129"/>
                    <a:pt x="118" y="129"/>
                  </a:cubicBezTo>
                  <a:moveTo>
                    <a:pt x="267" y="30"/>
                  </a:moveTo>
                  <a:cubicBezTo>
                    <a:pt x="266" y="30"/>
                    <a:pt x="266" y="30"/>
                    <a:pt x="266" y="30"/>
                  </a:cubicBezTo>
                  <a:cubicBezTo>
                    <a:pt x="262" y="34"/>
                    <a:pt x="262" y="34"/>
                    <a:pt x="262" y="34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54" y="39"/>
                    <a:pt x="254" y="39"/>
                    <a:pt x="254" y="39"/>
                  </a:cubicBezTo>
                  <a:cubicBezTo>
                    <a:pt x="252" y="40"/>
                    <a:pt x="252" y="40"/>
                    <a:pt x="252" y="40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36" y="51"/>
                    <a:pt x="236" y="51"/>
                    <a:pt x="236" y="51"/>
                  </a:cubicBezTo>
                  <a:cubicBezTo>
                    <a:pt x="234" y="52"/>
                    <a:pt x="234" y="52"/>
                    <a:pt x="234" y="5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181" y="87"/>
                    <a:pt x="181" y="87"/>
                    <a:pt x="181" y="87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3" y="92"/>
                    <a:pt x="173" y="92"/>
                    <a:pt x="173" y="92"/>
                  </a:cubicBezTo>
                  <a:cubicBezTo>
                    <a:pt x="170" y="95"/>
                    <a:pt x="170" y="95"/>
                    <a:pt x="170" y="95"/>
                  </a:cubicBezTo>
                  <a:cubicBezTo>
                    <a:pt x="168" y="96"/>
                    <a:pt x="168" y="96"/>
                    <a:pt x="168" y="96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2" y="129"/>
                    <a:pt x="122" y="129"/>
                    <a:pt x="122" y="129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5" y="93"/>
                    <a:pt x="175" y="93"/>
                    <a:pt x="175" y="93"/>
                  </a:cubicBezTo>
                  <a:cubicBezTo>
                    <a:pt x="181" y="89"/>
                    <a:pt x="181" y="89"/>
                    <a:pt x="181" y="89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201" y="76"/>
                    <a:pt x="201" y="76"/>
                    <a:pt x="201" y="76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204" y="74"/>
                    <a:pt x="204" y="74"/>
                    <a:pt x="204" y="7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6" y="53"/>
                    <a:pt x="236" y="53"/>
                    <a:pt x="236" y="53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254" y="41"/>
                    <a:pt x="254" y="41"/>
                    <a:pt x="254" y="41"/>
                  </a:cubicBezTo>
                  <a:cubicBezTo>
                    <a:pt x="256" y="39"/>
                    <a:pt x="256" y="39"/>
                    <a:pt x="256" y="39"/>
                  </a:cubicBezTo>
                  <a:cubicBezTo>
                    <a:pt x="262" y="36"/>
                    <a:pt x="262" y="36"/>
                    <a:pt x="262" y="36"/>
                  </a:cubicBezTo>
                  <a:cubicBezTo>
                    <a:pt x="263" y="35"/>
                    <a:pt x="263" y="35"/>
                    <a:pt x="263" y="35"/>
                  </a:cubicBezTo>
                  <a:cubicBezTo>
                    <a:pt x="268" y="31"/>
                    <a:pt x="268" y="31"/>
                    <a:pt x="268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0"/>
                    <a:pt x="268" y="30"/>
                    <a:pt x="267" y="30"/>
                  </a:cubicBezTo>
                  <a:moveTo>
                    <a:pt x="303" y="8"/>
                  </a:move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8"/>
                    <a:pt x="303" y="8"/>
                  </a:cubicBezTo>
                  <a:moveTo>
                    <a:pt x="313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2" y="7"/>
                    <a:pt x="302" y="7"/>
                    <a:pt x="302" y="7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5" y="11"/>
                    <a:pt x="295" y="11"/>
                    <a:pt x="295" y="11"/>
                  </a:cubicBezTo>
                  <a:cubicBezTo>
                    <a:pt x="288" y="16"/>
                    <a:pt x="288" y="16"/>
                    <a:pt x="288" y="16"/>
                  </a:cubicBezTo>
                  <a:cubicBezTo>
                    <a:pt x="287" y="17"/>
                    <a:pt x="287" y="17"/>
                    <a:pt x="287" y="17"/>
                  </a:cubicBezTo>
                  <a:cubicBezTo>
                    <a:pt x="287" y="17"/>
                    <a:pt x="287" y="18"/>
                    <a:pt x="288" y="19"/>
                  </a:cubicBezTo>
                  <a:cubicBezTo>
                    <a:pt x="298" y="12"/>
                    <a:pt x="298" y="12"/>
                    <a:pt x="298" y="12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0" y="12"/>
                    <a:pt x="300" y="12"/>
                    <a:pt x="300" y="12"/>
                  </a:cubicBezTo>
                  <a:cubicBezTo>
                    <a:pt x="283" y="33"/>
                    <a:pt x="283" y="33"/>
                    <a:pt x="283" y="33"/>
                  </a:cubicBezTo>
                  <a:cubicBezTo>
                    <a:pt x="281" y="34"/>
                    <a:pt x="281" y="34"/>
                    <a:pt x="281" y="34"/>
                  </a:cubicBezTo>
                  <a:cubicBezTo>
                    <a:pt x="280" y="36"/>
                    <a:pt x="280" y="36"/>
                    <a:pt x="280" y="36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1" y="47"/>
                    <a:pt x="271" y="47"/>
                    <a:pt x="271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68" y="51"/>
                    <a:pt x="268" y="51"/>
                    <a:pt x="268" y="51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0" y="60"/>
                    <a:pt x="260" y="60"/>
                    <a:pt x="260" y="60"/>
                  </a:cubicBezTo>
                  <a:cubicBezTo>
                    <a:pt x="245" y="78"/>
                    <a:pt x="245" y="78"/>
                    <a:pt x="245" y="78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4" y="91"/>
                    <a:pt x="234" y="91"/>
                    <a:pt x="234" y="91"/>
                  </a:cubicBezTo>
                  <a:cubicBezTo>
                    <a:pt x="233" y="92"/>
                    <a:pt x="233" y="92"/>
                    <a:pt x="233" y="92"/>
                  </a:cubicBezTo>
                  <a:cubicBezTo>
                    <a:pt x="231" y="95"/>
                    <a:pt x="231" y="95"/>
                    <a:pt x="231" y="95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4" y="151"/>
                    <a:pt x="184" y="151"/>
                    <a:pt x="184" y="151"/>
                  </a:cubicBezTo>
                  <a:cubicBezTo>
                    <a:pt x="183" y="153"/>
                    <a:pt x="183" y="153"/>
                    <a:pt x="183" y="153"/>
                  </a:cubicBezTo>
                  <a:cubicBezTo>
                    <a:pt x="182" y="154"/>
                    <a:pt x="182" y="154"/>
                    <a:pt x="182" y="154"/>
                  </a:cubicBezTo>
                  <a:cubicBezTo>
                    <a:pt x="180" y="156"/>
                    <a:pt x="180" y="156"/>
                    <a:pt x="180" y="156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33" y="212"/>
                    <a:pt x="133" y="212"/>
                    <a:pt x="133" y="212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34" y="214"/>
                    <a:pt x="134" y="214"/>
                    <a:pt x="134" y="214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49" y="197"/>
                    <a:pt x="149" y="197"/>
                    <a:pt x="149" y="197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86" y="152"/>
                    <a:pt x="186" y="152"/>
                    <a:pt x="186" y="152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31" y="98"/>
                    <a:pt x="231" y="98"/>
                    <a:pt x="231" y="98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37" y="91"/>
                    <a:pt x="237" y="91"/>
                    <a:pt x="237" y="91"/>
                  </a:cubicBezTo>
                  <a:cubicBezTo>
                    <a:pt x="238" y="89"/>
                    <a:pt x="238" y="89"/>
                    <a:pt x="238" y="89"/>
                  </a:cubicBezTo>
                  <a:cubicBezTo>
                    <a:pt x="246" y="80"/>
                    <a:pt x="246" y="80"/>
                    <a:pt x="246" y="80"/>
                  </a:cubicBezTo>
                  <a:cubicBezTo>
                    <a:pt x="247" y="78"/>
                    <a:pt x="247" y="78"/>
                    <a:pt x="247" y="78"/>
                  </a:cubicBezTo>
                  <a:cubicBezTo>
                    <a:pt x="261" y="61"/>
                    <a:pt x="261" y="61"/>
                    <a:pt x="261" y="61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4" y="58"/>
                    <a:pt x="264" y="58"/>
                    <a:pt x="264" y="58"/>
                  </a:cubicBezTo>
                  <a:cubicBezTo>
                    <a:pt x="269" y="52"/>
                    <a:pt x="269" y="52"/>
                    <a:pt x="269" y="52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74" y="47"/>
                    <a:pt x="274" y="47"/>
                    <a:pt x="274" y="47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6" y="44"/>
                    <a:pt x="276" y="44"/>
                    <a:pt x="276" y="44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80" y="40"/>
                    <a:pt x="280" y="40"/>
                    <a:pt x="280" y="40"/>
                  </a:cubicBezTo>
                  <a:cubicBezTo>
                    <a:pt x="281" y="37"/>
                    <a:pt x="281" y="37"/>
                    <a:pt x="281" y="37"/>
                  </a:cubicBezTo>
                  <a:cubicBezTo>
                    <a:pt x="282" y="37"/>
                    <a:pt x="282" y="37"/>
                    <a:pt x="282" y="37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11" y="2"/>
                    <a:pt x="311" y="2"/>
                    <a:pt x="311" y="2"/>
                  </a:cubicBez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9" name="Freeform 69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close/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close/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close/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close/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close/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close/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close/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0" name="Freeform 70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1" name="Freeform 71"/>
            <p:cNvSpPr>
              <a:spLocks noEditPoints="1"/>
            </p:cNvSpPr>
            <p:nvPr/>
          </p:nvSpPr>
          <p:spPr bwMode="auto">
            <a:xfrm>
              <a:off x="10178931" y="3530928"/>
              <a:ext cx="792561" cy="705871"/>
            </a:xfrm>
            <a:custGeom>
              <a:avLst/>
              <a:gdLst>
                <a:gd name="T0" fmla="*/ 182 w 187"/>
                <a:gd name="T1" fmla="*/ 168 h 183"/>
                <a:gd name="T2" fmla="*/ 184 w 187"/>
                <a:gd name="T3" fmla="*/ 179 h 183"/>
                <a:gd name="T4" fmla="*/ 182 w 187"/>
                <a:gd name="T5" fmla="*/ 165 h 183"/>
                <a:gd name="T6" fmla="*/ 125 w 187"/>
                <a:gd name="T7" fmla="*/ 61 h 183"/>
                <a:gd name="T8" fmla="*/ 134 w 187"/>
                <a:gd name="T9" fmla="*/ 66 h 183"/>
                <a:gd name="T10" fmla="*/ 150 w 187"/>
                <a:gd name="T11" fmla="*/ 73 h 183"/>
                <a:gd name="T12" fmla="*/ 164 w 187"/>
                <a:gd name="T13" fmla="*/ 80 h 183"/>
                <a:gd name="T14" fmla="*/ 185 w 187"/>
                <a:gd name="T15" fmla="*/ 96 h 183"/>
                <a:gd name="T16" fmla="*/ 183 w 187"/>
                <a:gd name="T17" fmla="*/ 148 h 183"/>
                <a:gd name="T18" fmla="*/ 185 w 187"/>
                <a:gd name="T19" fmla="*/ 150 h 183"/>
                <a:gd name="T20" fmla="*/ 187 w 187"/>
                <a:gd name="T21" fmla="*/ 98 h 183"/>
                <a:gd name="T22" fmla="*/ 187 w 187"/>
                <a:gd name="T23" fmla="*/ 89 h 183"/>
                <a:gd name="T24" fmla="*/ 154 w 187"/>
                <a:gd name="T25" fmla="*/ 73 h 183"/>
                <a:gd name="T26" fmla="*/ 138 w 187"/>
                <a:gd name="T27" fmla="*/ 65 h 183"/>
                <a:gd name="T28" fmla="*/ 127 w 187"/>
                <a:gd name="T29" fmla="*/ 60 h 183"/>
                <a:gd name="T30" fmla="*/ 121 w 187"/>
                <a:gd name="T31" fmla="*/ 58 h 183"/>
                <a:gd name="T32" fmla="*/ 7 w 187"/>
                <a:gd name="T33" fmla="*/ 7 h 183"/>
                <a:gd name="T34" fmla="*/ 24 w 187"/>
                <a:gd name="T35" fmla="*/ 25 h 183"/>
                <a:gd name="T36" fmla="*/ 51 w 187"/>
                <a:gd name="T37" fmla="*/ 53 h 183"/>
                <a:gd name="T38" fmla="*/ 62 w 187"/>
                <a:gd name="T39" fmla="*/ 65 h 183"/>
                <a:gd name="T40" fmla="*/ 69 w 187"/>
                <a:gd name="T41" fmla="*/ 72 h 183"/>
                <a:gd name="T42" fmla="*/ 97 w 187"/>
                <a:gd name="T43" fmla="*/ 101 h 183"/>
                <a:gd name="T44" fmla="*/ 139 w 187"/>
                <a:gd name="T45" fmla="*/ 145 h 183"/>
                <a:gd name="T46" fmla="*/ 176 w 187"/>
                <a:gd name="T47" fmla="*/ 182 h 183"/>
                <a:gd name="T48" fmla="*/ 100 w 187"/>
                <a:gd name="T49" fmla="*/ 102 h 183"/>
                <a:gd name="T50" fmla="*/ 96 w 187"/>
                <a:gd name="T51" fmla="*/ 98 h 183"/>
                <a:gd name="T52" fmla="*/ 67 w 187"/>
                <a:gd name="T53" fmla="*/ 68 h 183"/>
                <a:gd name="T54" fmla="*/ 62 w 187"/>
                <a:gd name="T55" fmla="*/ 63 h 183"/>
                <a:gd name="T56" fmla="*/ 50 w 187"/>
                <a:gd name="T57" fmla="*/ 50 h 183"/>
                <a:gd name="T58" fmla="*/ 26 w 187"/>
                <a:gd name="T59" fmla="*/ 24 h 183"/>
                <a:gd name="T60" fmla="*/ 10 w 187"/>
                <a:gd name="T61" fmla="*/ 8 h 183"/>
                <a:gd name="T62" fmla="*/ 9 w 187"/>
                <a:gd name="T63" fmla="*/ 6 h 183"/>
                <a:gd name="T64" fmla="*/ 28 w 187"/>
                <a:gd name="T65" fmla="*/ 15 h 183"/>
                <a:gd name="T66" fmla="*/ 50 w 187"/>
                <a:gd name="T67" fmla="*/ 26 h 183"/>
                <a:gd name="T68" fmla="*/ 75 w 187"/>
                <a:gd name="T69" fmla="*/ 38 h 183"/>
                <a:gd name="T70" fmla="*/ 92 w 187"/>
                <a:gd name="T71" fmla="*/ 46 h 183"/>
                <a:gd name="T72" fmla="*/ 102 w 187"/>
                <a:gd name="T73" fmla="*/ 50 h 183"/>
                <a:gd name="T74" fmla="*/ 116 w 187"/>
                <a:gd name="T75" fmla="*/ 57 h 183"/>
                <a:gd name="T76" fmla="*/ 113 w 187"/>
                <a:gd name="T77" fmla="*/ 54 h 183"/>
                <a:gd name="T78" fmla="*/ 100 w 187"/>
                <a:gd name="T79" fmla="*/ 47 h 183"/>
                <a:gd name="T80" fmla="*/ 91 w 187"/>
                <a:gd name="T81" fmla="*/ 43 h 183"/>
                <a:gd name="T82" fmla="*/ 76 w 187"/>
                <a:gd name="T83" fmla="*/ 36 h 183"/>
                <a:gd name="T84" fmla="*/ 54 w 187"/>
                <a:gd name="T85" fmla="*/ 26 h 183"/>
                <a:gd name="T86" fmla="*/ 48 w 187"/>
                <a:gd name="T87" fmla="*/ 23 h 183"/>
                <a:gd name="T88" fmla="*/ 23 w 187"/>
                <a:gd name="T89" fmla="*/ 11 h 183"/>
                <a:gd name="T90" fmla="*/ 0 w 187"/>
                <a:gd name="T9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" h="183">
                  <a:moveTo>
                    <a:pt x="182" y="165"/>
                  </a:moveTo>
                  <a:cubicBezTo>
                    <a:pt x="182" y="166"/>
                    <a:pt x="182" y="166"/>
                    <a:pt x="182" y="166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2" y="179"/>
                    <a:pt x="183" y="179"/>
                    <a:pt x="183" y="179"/>
                  </a:cubicBezTo>
                  <a:cubicBezTo>
                    <a:pt x="183" y="179"/>
                    <a:pt x="184" y="179"/>
                    <a:pt x="184" y="179"/>
                  </a:cubicBezTo>
                  <a:cubicBezTo>
                    <a:pt x="184" y="169"/>
                    <a:pt x="184" y="169"/>
                    <a:pt x="184" y="169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2" y="165"/>
                    <a:pt x="182" y="165"/>
                    <a:pt x="182" y="165"/>
                  </a:cubicBezTo>
                  <a:moveTo>
                    <a:pt x="121" y="58"/>
                  </a:moveTo>
                  <a:cubicBezTo>
                    <a:pt x="121" y="59"/>
                    <a:pt x="121" y="59"/>
                    <a:pt x="121" y="59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8"/>
                    <a:pt x="185" y="98"/>
                    <a:pt x="185" y="98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3" y="162"/>
                    <a:pt x="183" y="162"/>
                    <a:pt x="183" y="162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47"/>
                    <a:pt x="185" y="147"/>
                    <a:pt x="185" y="147"/>
                  </a:cubicBezTo>
                  <a:cubicBezTo>
                    <a:pt x="187" y="100"/>
                    <a:pt x="187" y="100"/>
                    <a:pt x="187" y="100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38" y="65"/>
                    <a:pt x="138" y="65"/>
                    <a:pt x="138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1" y="58"/>
                    <a:pt x="121" y="58"/>
                    <a:pt x="121" y="58"/>
                  </a:cubicBezTo>
                  <a:moveTo>
                    <a:pt x="0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39" y="145"/>
                    <a:pt x="139" y="145"/>
                    <a:pt x="139" y="145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5" y="182"/>
                    <a:pt x="175" y="182"/>
                    <a:pt x="176" y="182"/>
                  </a:cubicBezTo>
                  <a:cubicBezTo>
                    <a:pt x="147" y="151"/>
                    <a:pt x="147" y="151"/>
                    <a:pt x="147" y="151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2" name="Freeform 72"/>
            <p:cNvSpPr>
              <a:spLocks noEditPoints="1"/>
            </p:cNvSpPr>
            <p:nvPr/>
          </p:nvSpPr>
          <p:spPr bwMode="auto">
            <a:xfrm>
              <a:off x="10653036" y="3407320"/>
              <a:ext cx="551035" cy="1023025"/>
            </a:xfrm>
            <a:custGeom>
              <a:avLst/>
              <a:gdLst>
                <a:gd name="T0" fmla="*/ 129 w 130"/>
                <a:gd name="T1" fmla="*/ 262 h 265"/>
                <a:gd name="T2" fmla="*/ 105 w 130"/>
                <a:gd name="T3" fmla="*/ 173 h 265"/>
                <a:gd name="T4" fmla="*/ 104 w 130"/>
                <a:gd name="T5" fmla="*/ 167 h 265"/>
                <a:gd name="T6" fmla="*/ 103 w 130"/>
                <a:gd name="T7" fmla="*/ 170 h 265"/>
                <a:gd name="T8" fmla="*/ 104 w 130"/>
                <a:gd name="T9" fmla="*/ 167 h 265"/>
                <a:gd name="T10" fmla="*/ 55 w 130"/>
                <a:gd name="T11" fmla="*/ 2 h 265"/>
                <a:gd name="T12" fmla="*/ 63 w 130"/>
                <a:gd name="T13" fmla="*/ 29 h 265"/>
                <a:gd name="T14" fmla="*/ 67 w 130"/>
                <a:gd name="T15" fmla="*/ 44 h 265"/>
                <a:gd name="T16" fmla="*/ 69 w 130"/>
                <a:gd name="T17" fmla="*/ 52 h 265"/>
                <a:gd name="T18" fmla="*/ 70 w 130"/>
                <a:gd name="T19" fmla="*/ 55 h 265"/>
                <a:gd name="T20" fmla="*/ 73 w 130"/>
                <a:gd name="T21" fmla="*/ 65 h 265"/>
                <a:gd name="T22" fmla="*/ 76 w 130"/>
                <a:gd name="T23" fmla="*/ 75 h 265"/>
                <a:gd name="T24" fmla="*/ 80 w 130"/>
                <a:gd name="T25" fmla="*/ 89 h 265"/>
                <a:gd name="T26" fmla="*/ 89 w 130"/>
                <a:gd name="T27" fmla="*/ 124 h 265"/>
                <a:gd name="T28" fmla="*/ 100 w 130"/>
                <a:gd name="T29" fmla="*/ 152 h 265"/>
                <a:gd name="T30" fmla="*/ 90 w 130"/>
                <a:gd name="T31" fmla="*/ 118 h 265"/>
                <a:gd name="T32" fmla="*/ 80 w 130"/>
                <a:gd name="T33" fmla="*/ 84 h 265"/>
                <a:gd name="T34" fmla="*/ 77 w 130"/>
                <a:gd name="T35" fmla="*/ 72 h 265"/>
                <a:gd name="T36" fmla="*/ 74 w 130"/>
                <a:gd name="T37" fmla="*/ 61 h 265"/>
                <a:gd name="T38" fmla="*/ 63 w 130"/>
                <a:gd name="T39" fmla="*/ 25 h 265"/>
                <a:gd name="T40" fmla="*/ 46 w 130"/>
                <a:gd name="T41" fmla="*/ 0 h 265"/>
                <a:gd name="T42" fmla="*/ 40 w 130"/>
                <a:gd name="T43" fmla="*/ 14 h 265"/>
                <a:gd name="T44" fmla="*/ 37 w 130"/>
                <a:gd name="T45" fmla="*/ 21 h 265"/>
                <a:gd name="T46" fmla="*/ 29 w 130"/>
                <a:gd name="T47" fmla="*/ 41 h 265"/>
                <a:gd name="T48" fmla="*/ 21 w 130"/>
                <a:gd name="T49" fmla="*/ 58 h 265"/>
                <a:gd name="T50" fmla="*/ 12 w 130"/>
                <a:gd name="T51" fmla="*/ 78 h 265"/>
                <a:gd name="T52" fmla="*/ 7 w 130"/>
                <a:gd name="T53" fmla="*/ 90 h 265"/>
                <a:gd name="T54" fmla="*/ 5 w 130"/>
                <a:gd name="T55" fmla="*/ 94 h 265"/>
                <a:gd name="T56" fmla="*/ 2 w 130"/>
                <a:gd name="T57" fmla="*/ 102 h 265"/>
                <a:gd name="T58" fmla="*/ 0 w 130"/>
                <a:gd name="T59" fmla="*/ 106 h 265"/>
                <a:gd name="T60" fmla="*/ 2 w 130"/>
                <a:gd name="T61" fmla="*/ 107 h 265"/>
                <a:gd name="T62" fmla="*/ 6 w 130"/>
                <a:gd name="T63" fmla="*/ 113 h 265"/>
                <a:gd name="T64" fmla="*/ 16 w 130"/>
                <a:gd name="T65" fmla="*/ 126 h 265"/>
                <a:gd name="T66" fmla="*/ 21 w 130"/>
                <a:gd name="T67" fmla="*/ 133 h 265"/>
                <a:gd name="T68" fmla="*/ 70 w 130"/>
                <a:gd name="T69" fmla="*/ 197 h 265"/>
                <a:gd name="T70" fmla="*/ 74 w 130"/>
                <a:gd name="T71" fmla="*/ 202 h 265"/>
                <a:gd name="T72" fmla="*/ 124 w 130"/>
                <a:gd name="T73" fmla="*/ 264 h 265"/>
                <a:gd name="T74" fmla="*/ 75 w 130"/>
                <a:gd name="T75" fmla="*/ 200 h 265"/>
                <a:gd name="T76" fmla="*/ 71 w 130"/>
                <a:gd name="T77" fmla="*/ 194 h 265"/>
                <a:gd name="T78" fmla="*/ 21 w 130"/>
                <a:gd name="T79" fmla="*/ 130 h 265"/>
                <a:gd name="T80" fmla="*/ 9 w 130"/>
                <a:gd name="T81" fmla="*/ 113 h 265"/>
                <a:gd name="T82" fmla="*/ 4 w 130"/>
                <a:gd name="T83" fmla="*/ 107 h 265"/>
                <a:gd name="T84" fmla="*/ 2 w 130"/>
                <a:gd name="T85" fmla="*/ 105 h 265"/>
                <a:gd name="T86" fmla="*/ 4 w 130"/>
                <a:gd name="T87" fmla="*/ 102 h 265"/>
                <a:gd name="T88" fmla="*/ 7 w 130"/>
                <a:gd name="T89" fmla="*/ 94 h 265"/>
                <a:gd name="T90" fmla="*/ 9 w 130"/>
                <a:gd name="T91" fmla="*/ 90 h 265"/>
                <a:gd name="T92" fmla="*/ 14 w 130"/>
                <a:gd name="T93" fmla="*/ 79 h 265"/>
                <a:gd name="T94" fmla="*/ 25 w 130"/>
                <a:gd name="T95" fmla="*/ 54 h 265"/>
                <a:gd name="T96" fmla="*/ 30 w 130"/>
                <a:gd name="T97" fmla="*/ 41 h 265"/>
                <a:gd name="T98" fmla="*/ 39 w 130"/>
                <a:gd name="T99" fmla="*/ 20 h 265"/>
                <a:gd name="T100" fmla="*/ 42 w 130"/>
                <a:gd name="T101" fmla="*/ 14 h 265"/>
                <a:gd name="T102" fmla="*/ 46 w 130"/>
                <a:gd name="T10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" h="265">
                  <a:moveTo>
                    <a:pt x="103" y="172"/>
                  </a:moveTo>
                  <a:cubicBezTo>
                    <a:pt x="129" y="262"/>
                    <a:pt x="129" y="262"/>
                    <a:pt x="129" y="262"/>
                  </a:cubicBezTo>
                  <a:cubicBezTo>
                    <a:pt x="129" y="261"/>
                    <a:pt x="130" y="261"/>
                    <a:pt x="130" y="261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3" y="172"/>
                    <a:pt x="103" y="172"/>
                    <a:pt x="103" y="172"/>
                  </a:cubicBezTo>
                  <a:moveTo>
                    <a:pt x="104" y="167"/>
                  </a:moveTo>
                  <a:cubicBezTo>
                    <a:pt x="103" y="167"/>
                    <a:pt x="103" y="168"/>
                    <a:pt x="102" y="169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1"/>
                    <a:pt x="105" y="171"/>
                    <a:pt x="105" y="171"/>
                  </a:cubicBezTo>
                  <a:cubicBezTo>
                    <a:pt x="104" y="167"/>
                    <a:pt x="104" y="167"/>
                    <a:pt x="104" y="167"/>
                  </a:cubicBezTo>
                  <a:moveTo>
                    <a:pt x="57" y="1"/>
                  </a:moveTo>
                  <a:cubicBezTo>
                    <a:pt x="56" y="2"/>
                    <a:pt x="55" y="2"/>
                    <a:pt x="55" y="2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9" y="152"/>
                    <a:pt x="100" y="152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57" y="1"/>
                    <a:pt x="57" y="1"/>
                    <a:pt x="57" y="1"/>
                  </a:cubicBezTo>
                  <a:moveTo>
                    <a:pt x="46" y="0"/>
                  </a:moveTo>
                  <a:cubicBezTo>
                    <a:pt x="41" y="12"/>
                    <a:pt x="41" y="12"/>
                    <a:pt x="41" y="1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70" y="197"/>
                    <a:pt x="70" y="197"/>
                    <a:pt x="70" y="197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4" y="202"/>
                    <a:pt x="74" y="202"/>
                    <a:pt x="74" y="202"/>
                  </a:cubicBezTo>
                  <a:cubicBezTo>
                    <a:pt x="123" y="265"/>
                    <a:pt x="123" y="265"/>
                    <a:pt x="123" y="265"/>
                  </a:cubicBezTo>
                  <a:cubicBezTo>
                    <a:pt x="123" y="265"/>
                    <a:pt x="124" y="264"/>
                    <a:pt x="124" y="26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2" y="196"/>
                    <a:pt x="72" y="196"/>
                    <a:pt x="72" y="196"/>
                  </a:cubicBezTo>
                  <a:cubicBezTo>
                    <a:pt x="71" y="194"/>
                    <a:pt x="71" y="194"/>
                    <a:pt x="71" y="19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0"/>
                    <a:pt x="47" y="0"/>
                    <a:pt x="4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3" name="Freeform 73"/>
            <p:cNvSpPr>
              <a:spLocks noEditPoints="1"/>
            </p:cNvSpPr>
            <p:nvPr/>
          </p:nvSpPr>
          <p:spPr bwMode="auto">
            <a:xfrm>
              <a:off x="11021586" y="3264194"/>
              <a:ext cx="356027" cy="1332047"/>
            </a:xfrm>
            <a:custGeom>
              <a:avLst/>
              <a:gdLst>
                <a:gd name="T0" fmla="*/ 83 w 84"/>
                <a:gd name="T1" fmla="*/ 344 h 345"/>
                <a:gd name="T2" fmla="*/ 84 w 84"/>
                <a:gd name="T3" fmla="*/ 344 h 345"/>
                <a:gd name="T4" fmla="*/ 83 w 84"/>
                <a:gd name="T5" fmla="*/ 238 h 345"/>
                <a:gd name="T6" fmla="*/ 79 w 84"/>
                <a:gd name="T7" fmla="*/ 345 h 345"/>
                <a:gd name="T8" fmla="*/ 46 w 84"/>
                <a:gd name="T9" fmla="*/ 222 h 345"/>
                <a:gd name="T10" fmla="*/ 36 w 84"/>
                <a:gd name="T11" fmla="*/ 187 h 345"/>
                <a:gd name="T12" fmla="*/ 43 w 84"/>
                <a:gd name="T13" fmla="*/ 219 h 345"/>
                <a:gd name="T14" fmla="*/ 36 w 84"/>
                <a:gd name="T15" fmla="*/ 187 h 345"/>
                <a:gd name="T16" fmla="*/ 83 w 84"/>
                <a:gd name="T17" fmla="*/ 161 h 345"/>
                <a:gd name="T18" fmla="*/ 84 w 84"/>
                <a:gd name="T19" fmla="*/ 237 h 345"/>
                <a:gd name="T20" fmla="*/ 83 w 84"/>
                <a:gd name="T21" fmla="*/ 5 h 345"/>
                <a:gd name="T22" fmla="*/ 83 w 84"/>
                <a:gd name="T23" fmla="*/ 44 h 345"/>
                <a:gd name="T24" fmla="*/ 83 w 84"/>
                <a:gd name="T25" fmla="*/ 85 h 345"/>
                <a:gd name="T26" fmla="*/ 84 w 84"/>
                <a:gd name="T27" fmla="*/ 158 h 345"/>
                <a:gd name="T28" fmla="*/ 84 w 84"/>
                <a:gd name="T29" fmla="*/ 81 h 345"/>
                <a:gd name="T30" fmla="*/ 84 w 84"/>
                <a:gd name="T31" fmla="*/ 37 h 345"/>
                <a:gd name="T32" fmla="*/ 83 w 84"/>
                <a:gd name="T33" fmla="*/ 5 h 345"/>
                <a:gd name="T34" fmla="*/ 67 w 84"/>
                <a:gd name="T35" fmla="*/ 8 h 345"/>
                <a:gd name="T36" fmla="*/ 51 w 84"/>
                <a:gd name="T37" fmla="*/ 22 h 345"/>
                <a:gd name="T38" fmla="*/ 1 w 84"/>
                <a:gd name="T39" fmla="*/ 68 h 345"/>
                <a:gd name="T40" fmla="*/ 1 w 84"/>
                <a:gd name="T41" fmla="*/ 70 h 345"/>
                <a:gd name="T42" fmla="*/ 3 w 84"/>
                <a:gd name="T43" fmla="*/ 80 h 345"/>
                <a:gd name="T44" fmla="*/ 8 w 84"/>
                <a:gd name="T45" fmla="*/ 94 h 345"/>
                <a:gd name="T46" fmla="*/ 9 w 84"/>
                <a:gd name="T47" fmla="*/ 100 h 345"/>
                <a:gd name="T48" fmla="*/ 17 w 84"/>
                <a:gd name="T49" fmla="*/ 127 h 345"/>
                <a:gd name="T50" fmla="*/ 21 w 84"/>
                <a:gd name="T51" fmla="*/ 141 h 345"/>
                <a:gd name="T52" fmla="*/ 35 w 84"/>
                <a:gd name="T53" fmla="*/ 185 h 345"/>
                <a:gd name="T54" fmla="*/ 21 w 84"/>
                <a:gd name="T55" fmla="*/ 136 h 345"/>
                <a:gd name="T56" fmla="*/ 17 w 84"/>
                <a:gd name="T57" fmla="*/ 122 h 345"/>
                <a:gd name="T58" fmla="*/ 10 w 84"/>
                <a:gd name="T59" fmla="*/ 96 h 345"/>
                <a:gd name="T60" fmla="*/ 8 w 84"/>
                <a:gd name="T61" fmla="*/ 91 h 345"/>
                <a:gd name="T62" fmla="*/ 4 w 84"/>
                <a:gd name="T63" fmla="*/ 77 h 345"/>
                <a:gd name="T64" fmla="*/ 34 w 84"/>
                <a:gd name="T65" fmla="*/ 41 h 345"/>
                <a:gd name="T66" fmla="*/ 61 w 84"/>
                <a:gd name="T67" fmla="*/ 16 h 345"/>
                <a:gd name="T68" fmla="*/ 77 w 84"/>
                <a:gd name="T69" fmla="*/ 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345">
                  <a:moveTo>
                    <a:pt x="83" y="238"/>
                  </a:move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4" y="344"/>
                    <a:pt x="84" y="344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3" y="238"/>
                    <a:pt x="83" y="238"/>
                    <a:pt x="83" y="238"/>
                  </a:cubicBezTo>
                  <a:moveTo>
                    <a:pt x="44" y="221"/>
                  </a:moveTo>
                  <a:cubicBezTo>
                    <a:pt x="79" y="345"/>
                    <a:pt x="79" y="345"/>
                    <a:pt x="79" y="345"/>
                  </a:cubicBezTo>
                  <a:cubicBezTo>
                    <a:pt x="79" y="345"/>
                    <a:pt x="80" y="345"/>
                    <a:pt x="81" y="344"/>
                  </a:cubicBezTo>
                  <a:cubicBezTo>
                    <a:pt x="46" y="222"/>
                    <a:pt x="46" y="222"/>
                    <a:pt x="46" y="222"/>
                  </a:cubicBezTo>
                  <a:cubicBezTo>
                    <a:pt x="44" y="221"/>
                    <a:pt x="44" y="221"/>
                    <a:pt x="44" y="221"/>
                  </a:cubicBezTo>
                  <a:moveTo>
                    <a:pt x="36" y="187"/>
                  </a:moveTo>
                  <a:cubicBezTo>
                    <a:pt x="34" y="188"/>
                    <a:pt x="34" y="188"/>
                    <a:pt x="34" y="188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5" y="220"/>
                    <a:pt x="45" y="220"/>
                    <a:pt x="45" y="220"/>
                  </a:cubicBezTo>
                  <a:cubicBezTo>
                    <a:pt x="36" y="187"/>
                    <a:pt x="36" y="187"/>
                    <a:pt x="36" y="187"/>
                  </a:cubicBezTo>
                  <a:moveTo>
                    <a:pt x="84" y="160"/>
                  </a:moveTo>
                  <a:cubicBezTo>
                    <a:pt x="83" y="161"/>
                    <a:pt x="83" y="161"/>
                    <a:pt x="83" y="161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7"/>
                    <a:pt x="84" y="237"/>
                    <a:pt x="84" y="237"/>
                  </a:cubicBezTo>
                  <a:cubicBezTo>
                    <a:pt x="84" y="160"/>
                    <a:pt x="84" y="160"/>
                    <a:pt x="84" y="160"/>
                  </a:cubicBezTo>
                  <a:moveTo>
                    <a:pt x="83" y="5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4" y="5"/>
                    <a:pt x="83" y="5"/>
                    <a:pt x="83" y="5"/>
                  </a:cubicBezTo>
                  <a:moveTo>
                    <a:pt x="76" y="0"/>
                  </a:moveTo>
                  <a:cubicBezTo>
                    <a:pt x="67" y="8"/>
                    <a:pt x="67" y="8"/>
                    <a:pt x="67" y="8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17" y="127"/>
                    <a:pt x="17" y="127"/>
                    <a:pt x="17" y="127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17" y="122"/>
                    <a:pt x="17" y="122"/>
                    <a:pt x="17" y="122"/>
                  </a:cubicBezTo>
                  <a:cubicBezTo>
                    <a:pt x="10" y="98"/>
                    <a:pt x="10" y="98"/>
                    <a:pt x="10" y="98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4" name="Freeform 74"/>
            <p:cNvSpPr>
              <a:spLocks noEditPoints="1"/>
            </p:cNvSpPr>
            <p:nvPr/>
          </p:nvSpPr>
          <p:spPr bwMode="auto">
            <a:xfrm>
              <a:off x="7260951" y="3773267"/>
              <a:ext cx="173541" cy="367574"/>
            </a:xfrm>
            <a:custGeom>
              <a:avLst/>
              <a:gdLst>
                <a:gd name="T0" fmla="*/ 0 w 41"/>
                <a:gd name="T1" fmla="*/ 6 h 95"/>
                <a:gd name="T2" fmla="*/ 0 w 41"/>
                <a:gd name="T3" fmla="*/ 27 h 95"/>
                <a:gd name="T4" fmla="*/ 0 w 41"/>
                <a:gd name="T5" fmla="*/ 30 h 95"/>
                <a:gd name="T6" fmla="*/ 0 w 41"/>
                <a:gd name="T7" fmla="*/ 35 h 95"/>
                <a:gd name="T8" fmla="*/ 0 w 41"/>
                <a:gd name="T9" fmla="*/ 37 h 95"/>
                <a:gd name="T10" fmla="*/ 0 w 41"/>
                <a:gd name="T11" fmla="*/ 93 h 95"/>
                <a:gd name="T12" fmla="*/ 0 w 41"/>
                <a:gd name="T13" fmla="*/ 93 h 95"/>
                <a:gd name="T14" fmla="*/ 1 w 41"/>
                <a:gd name="T15" fmla="*/ 93 h 95"/>
                <a:gd name="T16" fmla="*/ 1 w 41"/>
                <a:gd name="T17" fmla="*/ 36 h 95"/>
                <a:gd name="T18" fmla="*/ 1 w 41"/>
                <a:gd name="T19" fmla="*/ 33 h 95"/>
                <a:gd name="T20" fmla="*/ 1 w 41"/>
                <a:gd name="T21" fmla="*/ 28 h 95"/>
                <a:gd name="T22" fmla="*/ 1 w 41"/>
                <a:gd name="T23" fmla="*/ 26 h 95"/>
                <a:gd name="T24" fmla="*/ 1 w 41"/>
                <a:gd name="T25" fmla="*/ 7 h 95"/>
                <a:gd name="T26" fmla="*/ 1 w 41"/>
                <a:gd name="T27" fmla="*/ 7 h 95"/>
                <a:gd name="T28" fmla="*/ 0 w 41"/>
                <a:gd name="T29" fmla="*/ 6 h 95"/>
                <a:gd name="T30" fmla="*/ 12 w 41"/>
                <a:gd name="T31" fmla="*/ 0 h 95"/>
                <a:gd name="T32" fmla="*/ 11 w 41"/>
                <a:gd name="T33" fmla="*/ 1 h 95"/>
                <a:gd name="T34" fmla="*/ 26 w 41"/>
                <a:gd name="T35" fmla="*/ 10 h 95"/>
                <a:gd name="T36" fmla="*/ 28 w 41"/>
                <a:gd name="T37" fmla="*/ 11 h 95"/>
                <a:gd name="T38" fmla="*/ 32 w 41"/>
                <a:gd name="T39" fmla="*/ 13 h 95"/>
                <a:gd name="T40" fmla="*/ 34 w 41"/>
                <a:gd name="T41" fmla="*/ 14 h 95"/>
                <a:gd name="T42" fmla="*/ 37 w 41"/>
                <a:gd name="T43" fmla="*/ 16 h 95"/>
                <a:gd name="T44" fmla="*/ 38 w 41"/>
                <a:gd name="T45" fmla="*/ 17 h 95"/>
                <a:gd name="T46" fmla="*/ 37 w 41"/>
                <a:gd name="T47" fmla="*/ 20 h 95"/>
                <a:gd name="T48" fmla="*/ 6 w 41"/>
                <a:gd name="T49" fmla="*/ 94 h 95"/>
                <a:gd name="T50" fmla="*/ 8 w 41"/>
                <a:gd name="T51" fmla="*/ 95 h 95"/>
                <a:gd name="T52" fmla="*/ 25 w 41"/>
                <a:gd name="T53" fmla="*/ 53 h 95"/>
                <a:gd name="T54" fmla="*/ 25 w 41"/>
                <a:gd name="T55" fmla="*/ 52 h 95"/>
                <a:gd name="T56" fmla="*/ 31 w 41"/>
                <a:gd name="T57" fmla="*/ 40 h 95"/>
                <a:gd name="T58" fmla="*/ 37 w 41"/>
                <a:gd name="T59" fmla="*/ 25 h 95"/>
                <a:gd name="T60" fmla="*/ 39 w 41"/>
                <a:gd name="T61" fmla="*/ 21 h 95"/>
                <a:gd name="T62" fmla="*/ 40 w 41"/>
                <a:gd name="T63" fmla="*/ 17 h 95"/>
                <a:gd name="T64" fmla="*/ 41 w 41"/>
                <a:gd name="T65" fmla="*/ 16 h 95"/>
                <a:gd name="T66" fmla="*/ 39 w 41"/>
                <a:gd name="T67" fmla="*/ 15 h 95"/>
                <a:gd name="T68" fmla="*/ 39 w 41"/>
                <a:gd name="T69" fmla="*/ 15 h 95"/>
                <a:gd name="T70" fmla="*/ 37 w 41"/>
                <a:gd name="T71" fmla="*/ 14 h 95"/>
                <a:gd name="T72" fmla="*/ 35 w 41"/>
                <a:gd name="T73" fmla="*/ 13 h 95"/>
                <a:gd name="T74" fmla="*/ 34 w 41"/>
                <a:gd name="T75" fmla="*/ 12 h 95"/>
                <a:gd name="T76" fmla="*/ 30 w 41"/>
                <a:gd name="T77" fmla="*/ 10 h 95"/>
                <a:gd name="T78" fmla="*/ 28 w 41"/>
                <a:gd name="T79" fmla="*/ 9 h 95"/>
                <a:gd name="T80" fmla="*/ 12 w 41"/>
                <a:gd name="T8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" h="95">
                  <a:moveTo>
                    <a:pt x="0" y="6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moveTo>
                    <a:pt x="12" y="0"/>
                  </a:moveTo>
                  <a:cubicBezTo>
                    <a:pt x="12" y="0"/>
                    <a:pt x="11" y="1"/>
                    <a:pt x="11" y="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7" y="94"/>
                    <a:pt x="7" y="95"/>
                    <a:pt x="8" y="95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47"/>
                    <a:pt x="27" y="43"/>
                    <a:pt x="31" y="40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5" name="Freeform 75"/>
            <p:cNvSpPr>
              <a:spLocks noEditPoints="1"/>
            </p:cNvSpPr>
            <p:nvPr/>
          </p:nvSpPr>
          <p:spPr bwMode="auto">
            <a:xfrm>
              <a:off x="6235811" y="3646406"/>
              <a:ext cx="1300658" cy="699365"/>
            </a:xfrm>
            <a:custGeom>
              <a:avLst/>
              <a:gdLst>
                <a:gd name="T0" fmla="*/ 257 w 307"/>
                <a:gd name="T1" fmla="*/ 141 h 181"/>
                <a:gd name="T2" fmla="*/ 265 w 307"/>
                <a:gd name="T3" fmla="*/ 148 h 181"/>
                <a:gd name="T4" fmla="*/ 307 w 307"/>
                <a:gd name="T5" fmla="*/ 176 h 181"/>
                <a:gd name="T6" fmla="*/ 268 w 307"/>
                <a:gd name="T7" fmla="*/ 148 h 181"/>
                <a:gd name="T8" fmla="*/ 257 w 307"/>
                <a:gd name="T9" fmla="*/ 140 h 181"/>
                <a:gd name="T10" fmla="*/ 11 w 307"/>
                <a:gd name="T11" fmla="*/ 112 h 181"/>
                <a:gd name="T12" fmla="*/ 50 w 307"/>
                <a:gd name="T13" fmla="*/ 122 h 181"/>
                <a:gd name="T14" fmla="*/ 134 w 307"/>
                <a:gd name="T15" fmla="*/ 141 h 181"/>
                <a:gd name="T16" fmla="*/ 186 w 307"/>
                <a:gd name="T17" fmla="*/ 153 h 181"/>
                <a:gd name="T18" fmla="*/ 251 w 307"/>
                <a:gd name="T19" fmla="*/ 169 h 181"/>
                <a:gd name="T20" fmla="*/ 263 w 307"/>
                <a:gd name="T21" fmla="*/ 172 h 181"/>
                <a:gd name="T22" fmla="*/ 305 w 307"/>
                <a:gd name="T23" fmla="*/ 180 h 181"/>
                <a:gd name="T24" fmla="*/ 258 w 307"/>
                <a:gd name="T25" fmla="*/ 169 h 181"/>
                <a:gd name="T26" fmla="*/ 250 w 307"/>
                <a:gd name="T27" fmla="*/ 167 h 181"/>
                <a:gd name="T28" fmla="*/ 180 w 307"/>
                <a:gd name="T29" fmla="*/ 150 h 181"/>
                <a:gd name="T30" fmla="*/ 133 w 307"/>
                <a:gd name="T31" fmla="*/ 139 h 181"/>
                <a:gd name="T32" fmla="*/ 48 w 307"/>
                <a:gd name="T33" fmla="*/ 119 h 181"/>
                <a:gd name="T34" fmla="*/ 32 w 307"/>
                <a:gd name="T35" fmla="*/ 5 h 181"/>
                <a:gd name="T36" fmla="*/ 0 w 307"/>
                <a:gd name="T37" fmla="*/ 82 h 181"/>
                <a:gd name="T38" fmla="*/ 0 w 307"/>
                <a:gd name="T39" fmla="*/ 94 h 181"/>
                <a:gd name="T40" fmla="*/ 2 w 307"/>
                <a:gd name="T41" fmla="*/ 82 h 181"/>
                <a:gd name="T42" fmla="*/ 32 w 307"/>
                <a:gd name="T43" fmla="*/ 5 h 181"/>
                <a:gd name="T44" fmla="*/ 51 w 307"/>
                <a:gd name="T45" fmla="*/ 2 h 181"/>
                <a:gd name="T46" fmla="*/ 190 w 307"/>
                <a:gd name="T47" fmla="*/ 97 h 181"/>
                <a:gd name="T48" fmla="*/ 196 w 307"/>
                <a:gd name="T49" fmla="*/ 100 h 181"/>
                <a:gd name="T50" fmla="*/ 199 w 307"/>
                <a:gd name="T51" fmla="*/ 103 h 181"/>
                <a:gd name="T52" fmla="*/ 212 w 307"/>
                <a:gd name="T53" fmla="*/ 111 h 181"/>
                <a:gd name="T54" fmla="*/ 237 w 307"/>
                <a:gd name="T55" fmla="*/ 127 h 181"/>
                <a:gd name="T56" fmla="*/ 201 w 307"/>
                <a:gd name="T57" fmla="*/ 102 h 181"/>
                <a:gd name="T58" fmla="*/ 197 w 307"/>
                <a:gd name="T59" fmla="*/ 99 h 181"/>
                <a:gd name="T60" fmla="*/ 196 w 307"/>
                <a:gd name="T61" fmla="*/ 98 h 181"/>
                <a:gd name="T62" fmla="*/ 190 w 307"/>
                <a:gd name="T63" fmla="*/ 9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181">
                  <a:moveTo>
                    <a:pt x="257" y="140"/>
                  </a:moveTo>
                  <a:cubicBezTo>
                    <a:pt x="257" y="141"/>
                    <a:pt x="257" y="141"/>
                    <a:pt x="257" y="141"/>
                  </a:cubicBezTo>
                  <a:cubicBezTo>
                    <a:pt x="257" y="142"/>
                    <a:pt x="257" y="142"/>
                    <a:pt x="257" y="142"/>
                  </a:cubicBezTo>
                  <a:cubicBezTo>
                    <a:pt x="265" y="148"/>
                    <a:pt x="265" y="148"/>
                    <a:pt x="265" y="148"/>
                  </a:cubicBezTo>
                  <a:cubicBezTo>
                    <a:pt x="267" y="149"/>
                    <a:pt x="267" y="149"/>
                    <a:pt x="267" y="149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6"/>
                    <a:pt x="307" y="175"/>
                    <a:pt x="307" y="175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267" y="147"/>
                    <a:pt x="267" y="147"/>
                    <a:pt x="267" y="147"/>
                  </a:cubicBezTo>
                  <a:cubicBezTo>
                    <a:pt x="257" y="140"/>
                    <a:pt x="257" y="140"/>
                    <a:pt x="257" y="140"/>
                  </a:cubicBezTo>
                  <a:moveTo>
                    <a:pt x="11" y="111"/>
                  </a:moveTo>
                  <a:cubicBezTo>
                    <a:pt x="11" y="111"/>
                    <a:pt x="11" y="112"/>
                    <a:pt x="11" y="112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82" y="153"/>
                    <a:pt x="182" y="153"/>
                    <a:pt x="182" y="153"/>
                  </a:cubicBezTo>
                  <a:cubicBezTo>
                    <a:pt x="186" y="153"/>
                    <a:pt x="186" y="153"/>
                    <a:pt x="186" y="153"/>
                  </a:cubicBezTo>
                  <a:cubicBezTo>
                    <a:pt x="249" y="168"/>
                    <a:pt x="249" y="168"/>
                    <a:pt x="249" y="168"/>
                  </a:cubicBezTo>
                  <a:cubicBezTo>
                    <a:pt x="251" y="169"/>
                    <a:pt x="251" y="169"/>
                    <a:pt x="251" y="169"/>
                  </a:cubicBezTo>
                  <a:cubicBezTo>
                    <a:pt x="260" y="171"/>
                    <a:pt x="260" y="171"/>
                    <a:pt x="260" y="171"/>
                  </a:cubicBezTo>
                  <a:cubicBezTo>
                    <a:pt x="263" y="172"/>
                    <a:pt x="263" y="172"/>
                    <a:pt x="263" y="172"/>
                  </a:cubicBezTo>
                  <a:cubicBezTo>
                    <a:pt x="305" y="181"/>
                    <a:pt x="305" y="181"/>
                    <a:pt x="305" y="181"/>
                  </a:cubicBezTo>
                  <a:cubicBezTo>
                    <a:pt x="305" y="181"/>
                    <a:pt x="305" y="180"/>
                    <a:pt x="305" y="180"/>
                  </a:cubicBezTo>
                  <a:cubicBezTo>
                    <a:pt x="261" y="169"/>
                    <a:pt x="261" y="169"/>
                    <a:pt x="261" y="169"/>
                  </a:cubicBezTo>
                  <a:cubicBezTo>
                    <a:pt x="258" y="169"/>
                    <a:pt x="258" y="169"/>
                    <a:pt x="258" y="169"/>
                  </a:cubicBezTo>
                  <a:cubicBezTo>
                    <a:pt x="252" y="167"/>
                    <a:pt x="252" y="167"/>
                    <a:pt x="252" y="167"/>
                  </a:cubicBezTo>
                  <a:cubicBezTo>
                    <a:pt x="250" y="167"/>
                    <a:pt x="250" y="167"/>
                    <a:pt x="250" y="167"/>
                  </a:cubicBezTo>
                  <a:cubicBezTo>
                    <a:pt x="183" y="151"/>
                    <a:pt x="183" y="151"/>
                    <a:pt x="183" y="151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11" y="111"/>
                    <a:pt x="11" y="111"/>
                    <a:pt x="11" y="111"/>
                  </a:cubicBezTo>
                  <a:moveTo>
                    <a:pt x="32" y="5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" y="94"/>
                    <a:pt x="1" y="94"/>
                    <a:pt x="2" y="95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2" y="5"/>
                  </a:cubicBezTo>
                  <a:moveTo>
                    <a:pt x="52" y="0"/>
                  </a:moveTo>
                  <a:cubicBezTo>
                    <a:pt x="52" y="1"/>
                    <a:pt x="52" y="1"/>
                    <a:pt x="51" y="2"/>
                  </a:cubicBezTo>
                  <a:cubicBezTo>
                    <a:pt x="189" y="95"/>
                    <a:pt x="189" y="95"/>
                    <a:pt x="189" y="95"/>
                  </a:cubicBezTo>
                  <a:cubicBezTo>
                    <a:pt x="190" y="97"/>
                    <a:pt x="190" y="97"/>
                    <a:pt x="190" y="97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6" y="100"/>
                    <a:pt x="196" y="100"/>
                    <a:pt x="196" y="100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9" y="103"/>
                    <a:pt x="199" y="103"/>
                    <a:pt x="199" y="103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12" y="111"/>
                    <a:pt x="212" y="111"/>
                    <a:pt x="212" y="111"/>
                  </a:cubicBezTo>
                  <a:cubicBezTo>
                    <a:pt x="235" y="128"/>
                    <a:pt x="235" y="128"/>
                    <a:pt x="235" y="128"/>
                  </a:cubicBezTo>
                  <a:cubicBezTo>
                    <a:pt x="236" y="127"/>
                    <a:pt x="237" y="127"/>
                    <a:pt x="237" y="127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199" y="101"/>
                    <a:pt x="199" y="101"/>
                    <a:pt x="199" y="101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6" y="98"/>
                    <a:pt x="196" y="98"/>
                    <a:pt x="196" y="98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6" name="Freeform 76"/>
            <p:cNvSpPr>
              <a:spLocks noEditPoints="1"/>
            </p:cNvSpPr>
            <p:nvPr/>
          </p:nvSpPr>
          <p:spPr bwMode="auto">
            <a:xfrm>
              <a:off x="11080625" y="3568337"/>
              <a:ext cx="898115" cy="862008"/>
            </a:xfrm>
            <a:custGeom>
              <a:avLst/>
              <a:gdLst>
                <a:gd name="T0" fmla="*/ 1 w 212"/>
                <a:gd name="T1" fmla="*/ 127 h 223"/>
                <a:gd name="T2" fmla="*/ 0 w 212"/>
                <a:gd name="T3" fmla="*/ 129 h 223"/>
                <a:gd name="T4" fmla="*/ 2 w 212"/>
                <a:gd name="T5" fmla="*/ 130 h 223"/>
                <a:gd name="T6" fmla="*/ 4 w 212"/>
                <a:gd name="T7" fmla="*/ 131 h 223"/>
                <a:gd name="T8" fmla="*/ 30 w 212"/>
                <a:gd name="T9" fmla="*/ 142 h 223"/>
                <a:gd name="T10" fmla="*/ 32 w 212"/>
                <a:gd name="T11" fmla="*/ 143 h 223"/>
                <a:gd name="T12" fmla="*/ 69 w 212"/>
                <a:gd name="T13" fmla="*/ 159 h 223"/>
                <a:gd name="T14" fmla="*/ 70 w 212"/>
                <a:gd name="T15" fmla="*/ 160 h 223"/>
                <a:gd name="T16" fmla="*/ 212 w 212"/>
                <a:gd name="T17" fmla="*/ 223 h 223"/>
                <a:gd name="T18" fmla="*/ 212 w 212"/>
                <a:gd name="T19" fmla="*/ 221 h 223"/>
                <a:gd name="T20" fmla="*/ 70 w 212"/>
                <a:gd name="T21" fmla="*/ 158 h 223"/>
                <a:gd name="T22" fmla="*/ 69 w 212"/>
                <a:gd name="T23" fmla="*/ 157 h 223"/>
                <a:gd name="T24" fmla="*/ 31 w 212"/>
                <a:gd name="T25" fmla="*/ 141 h 223"/>
                <a:gd name="T26" fmla="*/ 29 w 212"/>
                <a:gd name="T27" fmla="*/ 140 h 223"/>
                <a:gd name="T28" fmla="*/ 4 w 212"/>
                <a:gd name="T29" fmla="*/ 129 h 223"/>
                <a:gd name="T30" fmla="*/ 2 w 212"/>
                <a:gd name="T31" fmla="*/ 128 h 223"/>
                <a:gd name="T32" fmla="*/ 1 w 212"/>
                <a:gd name="T33" fmla="*/ 127 h 223"/>
                <a:gd name="T34" fmla="*/ 212 w 212"/>
                <a:gd name="T35" fmla="*/ 0 h 223"/>
                <a:gd name="T36" fmla="*/ 70 w 212"/>
                <a:gd name="T37" fmla="*/ 79 h 223"/>
                <a:gd name="T38" fmla="*/ 69 w 212"/>
                <a:gd name="T39" fmla="*/ 80 h 223"/>
                <a:gd name="T40" fmla="*/ 21 w 212"/>
                <a:gd name="T41" fmla="*/ 106 h 223"/>
                <a:gd name="T42" fmla="*/ 20 w 212"/>
                <a:gd name="T43" fmla="*/ 107 h 223"/>
                <a:gd name="T44" fmla="*/ 3 w 212"/>
                <a:gd name="T45" fmla="*/ 116 h 223"/>
                <a:gd name="T46" fmla="*/ 3 w 212"/>
                <a:gd name="T47" fmla="*/ 118 h 223"/>
                <a:gd name="T48" fmla="*/ 20 w 212"/>
                <a:gd name="T49" fmla="*/ 109 h 223"/>
                <a:gd name="T50" fmla="*/ 22 w 212"/>
                <a:gd name="T51" fmla="*/ 108 h 223"/>
                <a:gd name="T52" fmla="*/ 69 w 212"/>
                <a:gd name="T53" fmla="*/ 82 h 223"/>
                <a:gd name="T54" fmla="*/ 70 w 212"/>
                <a:gd name="T55" fmla="*/ 81 h 223"/>
                <a:gd name="T56" fmla="*/ 212 w 212"/>
                <a:gd name="T57" fmla="*/ 2 h 223"/>
                <a:gd name="T58" fmla="*/ 212 w 212"/>
                <a:gd name="T5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2" h="223">
                  <a:moveTo>
                    <a:pt x="1" y="127"/>
                  </a:moveTo>
                  <a:cubicBezTo>
                    <a:pt x="1" y="128"/>
                    <a:pt x="0" y="128"/>
                    <a:pt x="0" y="129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212" y="223"/>
                    <a:pt x="212" y="223"/>
                    <a:pt x="212" y="223"/>
                  </a:cubicBezTo>
                  <a:cubicBezTo>
                    <a:pt x="212" y="221"/>
                    <a:pt x="212" y="221"/>
                    <a:pt x="212" y="221"/>
                  </a:cubicBezTo>
                  <a:cubicBezTo>
                    <a:pt x="70" y="158"/>
                    <a:pt x="70" y="158"/>
                    <a:pt x="70" y="158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1" y="127"/>
                    <a:pt x="1" y="127"/>
                    <a:pt x="1" y="127"/>
                  </a:cubicBezTo>
                  <a:moveTo>
                    <a:pt x="212" y="0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3" y="117"/>
                    <a:pt x="3" y="118"/>
                    <a:pt x="3" y="11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0"/>
                    <a:pt x="212" y="0"/>
                    <a:pt x="2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7" name="Freeform 87"/>
            <p:cNvSpPr/>
            <p:nvPr/>
          </p:nvSpPr>
          <p:spPr bwMode="auto">
            <a:xfrm>
              <a:off x="7981948" y="3340637"/>
              <a:ext cx="109134" cy="97585"/>
            </a:xfrm>
            <a:custGeom>
              <a:avLst/>
              <a:gdLst>
                <a:gd name="T0" fmla="*/ 13 w 26"/>
                <a:gd name="T1" fmla="*/ 0 h 25"/>
                <a:gd name="T2" fmla="*/ 9 w 26"/>
                <a:gd name="T3" fmla="*/ 0 h 25"/>
                <a:gd name="T4" fmla="*/ 6 w 26"/>
                <a:gd name="T5" fmla="*/ 2 h 25"/>
                <a:gd name="T6" fmla="*/ 0 w 26"/>
                <a:gd name="T7" fmla="*/ 12 h 25"/>
                <a:gd name="T8" fmla="*/ 4 w 26"/>
                <a:gd name="T9" fmla="*/ 21 h 25"/>
                <a:gd name="T10" fmla="*/ 5 w 26"/>
                <a:gd name="T11" fmla="*/ 23 h 25"/>
                <a:gd name="T12" fmla="*/ 7 w 26"/>
                <a:gd name="T13" fmla="*/ 24 h 25"/>
                <a:gd name="T14" fmla="*/ 9 w 26"/>
                <a:gd name="T15" fmla="*/ 24 h 25"/>
                <a:gd name="T16" fmla="*/ 10 w 26"/>
                <a:gd name="T17" fmla="*/ 25 h 25"/>
                <a:gd name="T18" fmla="*/ 12 w 26"/>
                <a:gd name="T19" fmla="*/ 25 h 25"/>
                <a:gd name="T20" fmla="*/ 13 w 26"/>
                <a:gd name="T21" fmla="*/ 25 h 25"/>
                <a:gd name="T22" fmla="*/ 13 w 26"/>
                <a:gd name="T23" fmla="*/ 25 h 25"/>
                <a:gd name="T24" fmla="*/ 16 w 26"/>
                <a:gd name="T25" fmla="*/ 25 h 25"/>
                <a:gd name="T26" fmla="*/ 18 w 26"/>
                <a:gd name="T27" fmla="*/ 24 h 25"/>
                <a:gd name="T28" fmla="*/ 19 w 26"/>
                <a:gd name="T29" fmla="*/ 23 h 25"/>
                <a:gd name="T30" fmla="*/ 21 w 26"/>
                <a:gd name="T31" fmla="*/ 22 h 25"/>
                <a:gd name="T32" fmla="*/ 26 w 26"/>
                <a:gd name="T33" fmla="*/ 12 h 25"/>
                <a:gd name="T34" fmla="*/ 26 w 26"/>
                <a:gd name="T35" fmla="*/ 12 h 25"/>
                <a:gd name="T36" fmla="*/ 25 w 26"/>
                <a:gd name="T37" fmla="*/ 10 h 25"/>
                <a:gd name="T38" fmla="*/ 25 w 26"/>
                <a:gd name="T39" fmla="*/ 8 h 25"/>
                <a:gd name="T40" fmla="*/ 22 w 26"/>
                <a:gd name="T41" fmla="*/ 3 h 25"/>
                <a:gd name="T42" fmla="*/ 19 w 26"/>
                <a:gd name="T43" fmla="*/ 1 h 25"/>
                <a:gd name="T44" fmla="*/ 18 w 26"/>
                <a:gd name="T45" fmla="*/ 1 h 25"/>
                <a:gd name="T46" fmla="*/ 13 w 26"/>
                <a:gd name="T4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2" y="4"/>
                    <a:pt x="0" y="8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4" y="22"/>
                    <a:pt x="5" y="22"/>
                    <a:pt x="5" y="23"/>
                  </a:cubicBezTo>
                  <a:cubicBezTo>
                    <a:pt x="6" y="23"/>
                    <a:pt x="7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8" y="24"/>
                  </a:cubicBezTo>
                  <a:cubicBezTo>
                    <a:pt x="19" y="24"/>
                    <a:pt x="19" y="24"/>
                    <a:pt x="19" y="23"/>
                  </a:cubicBezTo>
                  <a:cubicBezTo>
                    <a:pt x="20" y="23"/>
                    <a:pt x="20" y="23"/>
                    <a:pt x="21" y="22"/>
                  </a:cubicBezTo>
                  <a:cubicBezTo>
                    <a:pt x="24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0"/>
                    <a:pt x="25" y="10"/>
                  </a:cubicBezTo>
                  <a:cubicBezTo>
                    <a:pt x="25" y="9"/>
                    <a:pt x="25" y="8"/>
                    <a:pt x="25" y="8"/>
                  </a:cubicBezTo>
                  <a:cubicBezTo>
                    <a:pt x="24" y="6"/>
                    <a:pt x="23" y="5"/>
                    <a:pt x="22" y="3"/>
                  </a:cubicBezTo>
                  <a:cubicBezTo>
                    <a:pt x="21" y="3"/>
                    <a:pt x="20" y="2"/>
                    <a:pt x="19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8" name="Freeform 122"/>
            <p:cNvSpPr/>
            <p:nvPr/>
          </p:nvSpPr>
          <p:spPr bwMode="auto">
            <a:xfrm>
              <a:off x="7303889" y="3101551"/>
              <a:ext cx="42937" cy="3578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5 h 9"/>
                <a:gd name="T4" fmla="*/ 4 w 10"/>
                <a:gd name="T5" fmla="*/ 9 h 9"/>
                <a:gd name="T6" fmla="*/ 5 w 10"/>
                <a:gd name="T7" fmla="*/ 9 h 9"/>
                <a:gd name="T8" fmla="*/ 6 w 10"/>
                <a:gd name="T9" fmla="*/ 9 h 9"/>
                <a:gd name="T10" fmla="*/ 10 w 10"/>
                <a:gd name="T11" fmla="*/ 5 h 9"/>
                <a:gd name="T12" fmla="*/ 10 w 10"/>
                <a:gd name="T13" fmla="*/ 4 h 9"/>
                <a:gd name="T14" fmla="*/ 9 w 10"/>
                <a:gd name="T15" fmla="*/ 2 h 9"/>
                <a:gd name="T16" fmla="*/ 5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8" y="9"/>
                    <a:pt x="10" y="7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3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5988440" y="2912874"/>
            <a:ext cx="2088463" cy="583565"/>
          </a:xfrm>
          <a:prstGeom prst="rect">
            <a:avLst/>
          </a:prstGeom>
          <a:solidFill>
            <a:srgbClr val="3ABFC4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用户登录</a:t>
            </a:r>
            <a:endParaRPr kumimoji="1" lang="zh-CN" altLang="en-US" sz="3200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3982 L 0 0.14815 " pathEditMode="relative" rAng="0" ptsTypes="AA">
                                      <p:cBhvr>
                                        <p:cTn id="35" dur="75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-0.03982 L 0 2.22222E-6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animBg="1"/>
      <p:bldP spid="264" grpId="0" animBg="1"/>
      <p:bldP spid="266" grpId="0" animBg="1"/>
      <p:bldP spid="267" grpId="0" animBg="1"/>
      <p:bldP spid="51" grpId="0"/>
      <p:bldP spid="6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1199861" y="716170"/>
            <a:ext cx="3622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从“用户登录”测试谈起</a:t>
            </a:r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02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2885" y="1576705"/>
            <a:ext cx="4658360" cy="43427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2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17"/>
          <p:cNvGrpSpPr/>
          <p:nvPr/>
        </p:nvGrpSpPr>
        <p:grpSpPr>
          <a:xfrm>
            <a:off x="629575" y="1908415"/>
            <a:ext cx="4585051" cy="2596807"/>
            <a:chOff x="388732" y="2085286"/>
            <a:chExt cx="4585051" cy="2596807"/>
          </a:xfrm>
        </p:grpSpPr>
        <p:grpSp>
          <p:nvGrpSpPr>
            <p:cNvPr id="93" name="Group 18"/>
            <p:cNvGrpSpPr/>
            <p:nvPr/>
          </p:nvGrpSpPr>
          <p:grpSpPr>
            <a:xfrm>
              <a:off x="644383" y="2320097"/>
              <a:ext cx="4087643" cy="2056326"/>
              <a:chOff x="1176338" y="1449388"/>
              <a:chExt cx="4670426" cy="2349500"/>
            </a:xfrm>
            <a:solidFill>
              <a:schemeClr val="bg1">
                <a:lumMod val="85000"/>
              </a:schemeClr>
            </a:solidFill>
          </p:grpSpPr>
          <p:sp>
            <p:nvSpPr>
              <p:cNvPr id="112" name="Freeform 10"/>
              <p:cNvSpPr>
                <a:spLocks noEditPoints="1"/>
              </p:cNvSpPr>
              <p:nvPr/>
            </p:nvSpPr>
            <p:spPr bwMode="auto">
              <a:xfrm>
                <a:off x="3489326" y="2806700"/>
                <a:ext cx="2357438" cy="112713"/>
              </a:xfrm>
              <a:custGeom>
                <a:avLst/>
                <a:gdLst>
                  <a:gd name="T0" fmla="*/ 6 w 1485"/>
                  <a:gd name="T1" fmla="*/ 71 h 71"/>
                  <a:gd name="T2" fmla="*/ 24 w 1485"/>
                  <a:gd name="T3" fmla="*/ 70 h 71"/>
                  <a:gd name="T4" fmla="*/ 60 w 1485"/>
                  <a:gd name="T5" fmla="*/ 60 h 71"/>
                  <a:gd name="T6" fmla="*/ 113 w 1485"/>
                  <a:gd name="T7" fmla="*/ 57 h 71"/>
                  <a:gd name="T8" fmla="*/ 113 w 1485"/>
                  <a:gd name="T9" fmla="*/ 57 h 71"/>
                  <a:gd name="T10" fmla="*/ 151 w 1485"/>
                  <a:gd name="T11" fmla="*/ 64 h 71"/>
                  <a:gd name="T12" fmla="*/ 169 w 1485"/>
                  <a:gd name="T13" fmla="*/ 64 h 71"/>
                  <a:gd name="T14" fmla="*/ 204 w 1485"/>
                  <a:gd name="T15" fmla="*/ 54 h 71"/>
                  <a:gd name="T16" fmla="*/ 258 w 1485"/>
                  <a:gd name="T17" fmla="*/ 52 h 71"/>
                  <a:gd name="T18" fmla="*/ 258 w 1485"/>
                  <a:gd name="T19" fmla="*/ 52 h 71"/>
                  <a:gd name="T20" fmla="*/ 295 w 1485"/>
                  <a:gd name="T21" fmla="*/ 58 h 71"/>
                  <a:gd name="T22" fmla="*/ 313 w 1485"/>
                  <a:gd name="T23" fmla="*/ 58 h 71"/>
                  <a:gd name="T24" fmla="*/ 348 w 1485"/>
                  <a:gd name="T25" fmla="*/ 47 h 71"/>
                  <a:gd name="T26" fmla="*/ 402 w 1485"/>
                  <a:gd name="T27" fmla="*/ 45 h 71"/>
                  <a:gd name="T28" fmla="*/ 402 w 1485"/>
                  <a:gd name="T29" fmla="*/ 45 h 71"/>
                  <a:gd name="T30" fmla="*/ 439 w 1485"/>
                  <a:gd name="T31" fmla="*/ 53 h 71"/>
                  <a:gd name="T32" fmla="*/ 457 w 1485"/>
                  <a:gd name="T33" fmla="*/ 52 h 71"/>
                  <a:gd name="T34" fmla="*/ 492 w 1485"/>
                  <a:gd name="T35" fmla="*/ 42 h 71"/>
                  <a:gd name="T36" fmla="*/ 547 w 1485"/>
                  <a:gd name="T37" fmla="*/ 39 h 71"/>
                  <a:gd name="T38" fmla="*/ 547 w 1485"/>
                  <a:gd name="T39" fmla="*/ 39 h 71"/>
                  <a:gd name="T40" fmla="*/ 583 w 1485"/>
                  <a:gd name="T41" fmla="*/ 47 h 71"/>
                  <a:gd name="T42" fmla="*/ 601 w 1485"/>
                  <a:gd name="T43" fmla="*/ 46 h 71"/>
                  <a:gd name="T44" fmla="*/ 637 w 1485"/>
                  <a:gd name="T45" fmla="*/ 36 h 71"/>
                  <a:gd name="T46" fmla="*/ 691 w 1485"/>
                  <a:gd name="T47" fmla="*/ 34 h 71"/>
                  <a:gd name="T48" fmla="*/ 691 w 1485"/>
                  <a:gd name="T49" fmla="*/ 34 h 71"/>
                  <a:gd name="T50" fmla="*/ 727 w 1485"/>
                  <a:gd name="T51" fmla="*/ 40 h 71"/>
                  <a:gd name="T52" fmla="*/ 745 w 1485"/>
                  <a:gd name="T53" fmla="*/ 40 h 71"/>
                  <a:gd name="T54" fmla="*/ 781 w 1485"/>
                  <a:gd name="T55" fmla="*/ 29 h 71"/>
                  <a:gd name="T56" fmla="*/ 835 w 1485"/>
                  <a:gd name="T57" fmla="*/ 27 h 71"/>
                  <a:gd name="T58" fmla="*/ 835 w 1485"/>
                  <a:gd name="T59" fmla="*/ 27 h 71"/>
                  <a:gd name="T60" fmla="*/ 871 w 1485"/>
                  <a:gd name="T61" fmla="*/ 35 h 71"/>
                  <a:gd name="T62" fmla="*/ 889 w 1485"/>
                  <a:gd name="T63" fmla="*/ 34 h 71"/>
                  <a:gd name="T64" fmla="*/ 926 w 1485"/>
                  <a:gd name="T65" fmla="*/ 23 h 71"/>
                  <a:gd name="T66" fmla="*/ 980 w 1485"/>
                  <a:gd name="T67" fmla="*/ 21 h 71"/>
                  <a:gd name="T68" fmla="*/ 980 w 1485"/>
                  <a:gd name="T69" fmla="*/ 21 h 71"/>
                  <a:gd name="T70" fmla="*/ 1016 w 1485"/>
                  <a:gd name="T71" fmla="*/ 29 h 71"/>
                  <a:gd name="T72" fmla="*/ 1034 w 1485"/>
                  <a:gd name="T73" fmla="*/ 28 h 71"/>
                  <a:gd name="T74" fmla="*/ 1070 w 1485"/>
                  <a:gd name="T75" fmla="*/ 18 h 71"/>
                  <a:gd name="T76" fmla="*/ 1124 w 1485"/>
                  <a:gd name="T77" fmla="*/ 16 h 71"/>
                  <a:gd name="T78" fmla="*/ 1124 w 1485"/>
                  <a:gd name="T79" fmla="*/ 16 h 71"/>
                  <a:gd name="T80" fmla="*/ 1160 w 1485"/>
                  <a:gd name="T81" fmla="*/ 22 h 71"/>
                  <a:gd name="T82" fmla="*/ 1178 w 1485"/>
                  <a:gd name="T83" fmla="*/ 22 h 71"/>
                  <a:gd name="T84" fmla="*/ 1214 w 1485"/>
                  <a:gd name="T85" fmla="*/ 11 h 71"/>
                  <a:gd name="T86" fmla="*/ 1269 w 1485"/>
                  <a:gd name="T87" fmla="*/ 9 h 71"/>
                  <a:gd name="T88" fmla="*/ 1269 w 1485"/>
                  <a:gd name="T89" fmla="*/ 9 h 71"/>
                  <a:gd name="T90" fmla="*/ 1305 w 1485"/>
                  <a:gd name="T91" fmla="*/ 17 h 71"/>
                  <a:gd name="T92" fmla="*/ 1323 w 1485"/>
                  <a:gd name="T93" fmla="*/ 16 h 71"/>
                  <a:gd name="T94" fmla="*/ 1359 w 1485"/>
                  <a:gd name="T95" fmla="*/ 5 h 71"/>
                  <a:gd name="T96" fmla="*/ 1413 w 1485"/>
                  <a:gd name="T97" fmla="*/ 3 h 71"/>
                  <a:gd name="T98" fmla="*/ 1413 w 1485"/>
                  <a:gd name="T99" fmla="*/ 3 h 71"/>
                  <a:gd name="T100" fmla="*/ 1449 w 1485"/>
                  <a:gd name="T101" fmla="*/ 11 h 71"/>
                  <a:gd name="T102" fmla="*/ 1467 w 1485"/>
                  <a:gd name="T103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85" h="71">
                    <a:moveTo>
                      <a:pt x="6" y="62"/>
                    </a:moveTo>
                    <a:lnTo>
                      <a:pt x="0" y="62"/>
                    </a:lnTo>
                    <a:lnTo>
                      <a:pt x="0" y="71"/>
                    </a:lnTo>
                    <a:lnTo>
                      <a:pt x="6" y="71"/>
                    </a:lnTo>
                    <a:lnTo>
                      <a:pt x="6" y="62"/>
                    </a:lnTo>
                    <a:moveTo>
                      <a:pt x="42" y="60"/>
                    </a:moveTo>
                    <a:lnTo>
                      <a:pt x="24" y="61"/>
                    </a:lnTo>
                    <a:lnTo>
                      <a:pt x="24" y="70"/>
                    </a:lnTo>
                    <a:lnTo>
                      <a:pt x="42" y="69"/>
                    </a:lnTo>
                    <a:lnTo>
                      <a:pt x="42" y="60"/>
                    </a:lnTo>
                    <a:moveTo>
                      <a:pt x="78" y="58"/>
                    </a:moveTo>
                    <a:lnTo>
                      <a:pt x="60" y="60"/>
                    </a:lnTo>
                    <a:lnTo>
                      <a:pt x="60" y="69"/>
                    </a:lnTo>
                    <a:lnTo>
                      <a:pt x="78" y="68"/>
                    </a:lnTo>
                    <a:lnTo>
                      <a:pt x="78" y="58"/>
                    </a:lnTo>
                    <a:moveTo>
                      <a:pt x="113" y="57"/>
                    </a:moveTo>
                    <a:lnTo>
                      <a:pt x="96" y="57"/>
                    </a:lnTo>
                    <a:lnTo>
                      <a:pt x="96" y="66"/>
                    </a:lnTo>
                    <a:lnTo>
                      <a:pt x="114" y="66"/>
                    </a:lnTo>
                    <a:lnTo>
                      <a:pt x="113" y="57"/>
                    </a:lnTo>
                    <a:moveTo>
                      <a:pt x="149" y="56"/>
                    </a:moveTo>
                    <a:lnTo>
                      <a:pt x="131" y="56"/>
                    </a:lnTo>
                    <a:lnTo>
                      <a:pt x="132" y="65"/>
                    </a:lnTo>
                    <a:lnTo>
                      <a:pt x="151" y="64"/>
                    </a:lnTo>
                    <a:lnTo>
                      <a:pt x="149" y="56"/>
                    </a:lnTo>
                    <a:moveTo>
                      <a:pt x="186" y="54"/>
                    </a:moveTo>
                    <a:lnTo>
                      <a:pt x="167" y="55"/>
                    </a:lnTo>
                    <a:lnTo>
                      <a:pt x="169" y="64"/>
                    </a:lnTo>
                    <a:lnTo>
                      <a:pt x="187" y="63"/>
                    </a:lnTo>
                    <a:lnTo>
                      <a:pt x="186" y="54"/>
                    </a:lnTo>
                    <a:moveTo>
                      <a:pt x="222" y="53"/>
                    </a:moveTo>
                    <a:lnTo>
                      <a:pt x="204" y="54"/>
                    </a:lnTo>
                    <a:lnTo>
                      <a:pt x="205" y="63"/>
                    </a:lnTo>
                    <a:lnTo>
                      <a:pt x="223" y="62"/>
                    </a:lnTo>
                    <a:lnTo>
                      <a:pt x="222" y="53"/>
                    </a:lnTo>
                    <a:moveTo>
                      <a:pt x="258" y="52"/>
                    </a:moveTo>
                    <a:lnTo>
                      <a:pt x="240" y="52"/>
                    </a:lnTo>
                    <a:lnTo>
                      <a:pt x="241" y="61"/>
                    </a:lnTo>
                    <a:lnTo>
                      <a:pt x="259" y="61"/>
                    </a:lnTo>
                    <a:lnTo>
                      <a:pt x="258" y="52"/>
                    </a:lnTo>
                    <a:moveTo>
                      <a:pt x="294" y="49"/>
                    </a:moveTo>
                    <a:lnTo>
                      <a:pt x="276" y="51"/>
                    </a:lnTo>
                    <a:lnTo>
                      <a:pt x="277" y="60"/>
                    </a:lnTo>
                    <a:lnTo>
                      <a:pt x="295" y="58"/>
                    </a:lnTo>
                    <a:lnTo>
                      <a:pt x="294" y="49"/>
                    </a:lnTo>
                    <a:moveTo>
                      <a:pt x="330" y="48"/>
                    </a:moveTo>
                    <a:lnTo>
                      <a:pt x="312" y="49"/>
                    </a:lnTo>
                    <a:lnTo>
                      <a:pt x="313" y="58"/>
                    </a:lnTo>
                    <a:lnTo>
                      <a:pt x="331" y="57"/>
                    </a:lnTo>
                    <a:lnTo>
                      <a:pt x="330" y="48"/>
                    </a:lnTo>
                    <a:moveTo>
                      <a:pt x="366" y="47"/>
                    </a:moveTo>
                    <a:lnTo>
                      <a:pt x="348" y="47"/>
                    </a:lnTo>
                    <a:lnTo>
                      <a:pt x="349" y="56"/>
                    </a:lnTo>
                    <a:lnTo>
                      <a:pt x="367" y="56"/>
                    </a:lnTo>
                    <a:lnTo>
                      <a:pt x="366" y="47"/>
                    </a:lnTo>
                    <a:moveTo>
                      <a:pt x="402" y="45"/>
                    </a:moveTo>
                    <a:lnTo>
                      <a:pt x="384" y="46"/>
                    </a:lnTo>
                    <a:lnTo>
                      <a:pt x="385" y="55"/>
                    </a:lnTo>
                    <a:lnTo>
                      <a:pt x="403" y="54"/>
                    </a:lnTo>
                    <a:lnTo>
                      <a:pt x="402" y="45"/>
                    </a:lnTo>
                    <a:moveTo>
                      <a:pt x="438" y="44"/>
                    </a:moveTo>
                    <a:lnTo>
                      <a:pt x="420" y="45"/>
                    </a:lnTo>
                    <a:lnTo>
                      <a:pt x="421" y="54"/>
                    </a:lnTo>
                    <a:lnTo>
                      <a:pt x="439" y="53"/>
                    </a:lnTo>
                    <a:lnTo>
                      <a:pt x="438" y="44"/>
                    </a:lnTo>
                    <a:moveTo>
                      <a:pt x="474" y="43"/>
                    </a:moveTo>
                    <a:lnTo>
                      <a:pt x="456" y="43"/>
                    </a:lnTo>
                    <a:lnTo>
                      <a:pt x="457" y="52"/>
                    </a:lnTo>
                    <a:lnTo>
                      <a:pt x="475" y="52"/>
                    </a:lnTo>
                    <a:lnTo>
                      <a:pt x="474" y="43"/>
                    </a:lnTo>
                    <a:moveTo>
                      <a:pt x="510" y="40"/>
                    </a:moveTo>
                    <a:lnTo>
                      <a:pt x="492" y="42"/>
                    </a:lnTo>
                    <a:lnTo>
                      <a:pt x="494" y="51"/>
                    </a:lnTo>
                    <a:lnTo>
                      <a:pt x="512" y="49"/>
                    </a:lnTo>
                    <a:lnTo>
                      <a:pt x="510" y="40"/>
                    </a:lnTo>
                    <a:moveTo>
                      <a:pt x="547" y="39"/>
                    </a:moveTo>
                    <a:lnTo>
                      <a:pt x="528" y="40"/>
                    </a:lnTo>
                    <a:lnTo>
                      <a:pt x="530" y="49"/>
                    </a:lnTo>
                    <a:lnTo>
                      <a:pt x="547" y="48"/>
                    </a:lnTo>
                    <a:lnTo>
                      <a:pt x="547" y="39"/>
                    </a:lnTo>
                    <a:moveTo>
                      <a:pt x="583" y="38"/>
                    </a:moveTo>
                    <a:lnTo>
                      <a:pt x="565" y="38"/>
                    </a:lnTo>
                    <a:lnTo>
                      <a:pt x="565" y="47"/>
                    </a:lnTo>
                    <a:lnTo>
                      <a:pt x="583" y="47"/>
                    </a:lnTo>
                    <a:lnTo>
                      <a:pt x="583" y="38"/>
                    </a:lnTo>
                    <a:moveTo>
                      <a:pt x="619" y="36"/>
                    </a:moveTo>
                    <a:lnTo>
                      <a:pt x="601" y="37"/>
                    </a:lnTo>
                    <a:lnTo>
                      <a:pt x="601" y="46"/>
                    </a:lnTo>
                    <a:lnTo>
                      <a:pt x="619" y="45"/>
                    </a:lnTo>
                    <a:lnTo>
                      <a:pt x="619" y="36"/>
                    </a:lnTo>
                    <a:moveTo>
                      <a:pt x="655" y="35"/>
                    </a:moveTo>
                    <a:lnTo>
                      <a:pt x="637" y="36"/>
                    </a:lnTo>
                    <a:lnTo>
                      <a:pt x="637" y="45"/>
                    </a:lnTo>
                    <a:lnTo>
                      <a:pt x="655" y="44"/>
                    </a:lnTo>
                    <a:lnTo>
                      <a:pt x="655" y="35"/>
                    </a:lnTo>
                    <a:moveTo>
                      <a:pt x="691" y="34"/>
                    </a:moveTo>
                    <a:lnTo>
                      <a:pt x="673" y="34"/>
                    </a:lnTo>
                    <a:lnTo>
                      <a:pt x="673" y="43"/>
                    </a:lnTo>
                    <a:lnTo>
                      <a:pt x="691" y="43"/>
                    </a:lnTo>
                    <a:lnTo>
                      <a:pt x="691" y="34"/>
                    </a:lnTo>
                    <a:moveTo>
                      <a:pt x="727" y="31"/>
                    </a:moveTo>
                    <a:lnTo>
                      <a:pt x="709" y="33"/>
                    </a:lnTo>
                    <a:lnTo>
                      <a:pt x="709" y="42"/>
                    </a:lnTo>
                    <a:lnTo>
                      <a:pt x="727" y="40"/>
                    </a:lnTo>
                    <a:lnTo>
                      <a:pt x="727" y="31"/>
                    </a:lnTo>
                    <a:moveTo>
                      <a:pt x="763" y="30"/>
                    </a:moveTo>
                    <a:lnTo>
                      <a:pt x="745" y="31"/>
                    </a:lnTo>
                    <a:lnTo>
                      <a:pt x="745" y="40"/>
                    </a:lnTo>
                    <a:lnTo>
                      <a:pt x="763" y="39"/>
                    </a:lnTo>
                    <a:lnTo>
                      <a:pt x="763" y="30"/>
                    </a:lnTo>
                    <a:moveTo>
                      <a:pt x="799" y="29"/>
                    </a:moveTo>
                    <a:lnTo>
                      <a:pt x="781" y="29"/>
                    </a:lnTo>
                    <a:lnTo>
                      <a:pt x="781" y="38"/>
                    </a:lnTo>
                    <a:lnTo>
                      <a:pt x="799" y="38"/>
                    </a:lnTo>
                    <a:lnTo>
                      <a:pt x="799" y="29"/>
                    </a:lnTo>
                    <a:moveTo>
                      <a:pt x="835" y="27"/>
                    </a:moveTo>
                    <a:lnTo>
                      <a:pt x="817" y="28"/>
                    </a:lnTo>
                    <a:lnTo>
                      <a:pt x="817" y="37"/>
                    </a:lnTo>
                    <a:lnTo>
                      <a:pt x="835" y="36"/>
                    </a:lnTo>
                    <a:lnTo>
                      <a:pt x="835" y="27"/>
                    </a:lnTo>
                    <a:moveTo>
                      <a:pt x="871" y="26"/>
                    </a:moveTo>
                    <a:lnTo>
                      <a:pt x="853" y="27"/>
                    </a:lnTo>
                    <a:lnTo>
                      <a:pt x="853" y="36"/>
                    </a:lnTo>
                    <a:lnTo>
                      <a:pt x="871" y="35"/>
                    </a:lnTo>
                    <a:lnTo>
                      <a:pt x="871" y="26"/>
                    </a:lnTo>
                    <a:moveTo>
                      <a:pt x="908" y="25"/>
                    </a:moveTo>
                    <a:lnTo>
                      <a:pt x="889" y="25"/>
                    </a:lnTo>
                    <a:lnTo>
                      <a:pt x="889" y="34"/>
                    </a:lnTo>
                    <a:lnTo>
                      <a:pt x="908" y="34"/>
                    </a:lnTo>
                    <a:lnTo>
                      <a:pt x="908" y="25"/>
                    </a:lnTo>
                    <a:moveTo>
                      <a:pt x="944" y="22"/>
                    </a:moveTo>
                    <a:lnTo>
                      <a:pt x="926" y="23"/>
                    </a:lnTo>
                    <a:lnTo>
                      <a:pt x="926" y="33"/>
                    </a:lnTo>
                    <a:lnTo>
                      <a:pt x="944" y="31"/>
                    </a:lnTo>
                    <a:lnTo>
                      <a:pt x="944" y="22"/>
                    </a:lnTo>
                    <a:moveTo>
                      <a:pt x="980" y="21"/>
                    </a:moveTo>
                    <a:lnTo>
                      <a:pt x="962" y="22"/>
                    </a:lnTo>
                    <a:lnTo>
                      <a:pt x="962" y="31"/>
                    </a:lnTo>
                    <a:lnTo>
                      <a:pt x="980" y="30"/>
                    </a:lnTo>
                    <a:lnTo>
                      <a:pt x="980" y="21"/>
                    </a:lnTo>
                    <a:moveTo>
                      <a:pt x="1016" y="20"/>
                    </a:moveTo>
                    <a:lnTo>
                      <a:pt x="998" y="20"/>
                    </a:lnTo>
                    <a:lnTo>
                      <a:pt x="998" y="29"/>
                    </a:lnTo>
                    <a:lnTo>
                      <a:pt x="1016" y="29"/>
                    </a:lnTo>
                    <a:lnTo>
                      <a:pt x="1016" y="20"/>
                    </a:lnTo>
                    <a:moveTo>
                      <a:pt x="1052" y="18"/>
                    </a:moveTo>
                    <a:lnTo>
                      <a:pt x="1034" y="19"/>
                    </a:lnTo>
                    <a:lnTo>
                      <a:pt x="1034" y="28"/>
                    </a:lnTo>
                    <a:lnTo>
                      <a:pt x="1052" y="27"/>
                    </a:lnTo>
                    <a:lnTo>
                      <a:pt x="1052" y="18"/>
                    </a:lnTo>
                    <a:moveTo>
                      <a:pt x="1088" y="17"/>
                    </a:moveTo>
                    <a:lnTo>
                      <a:pt x="1070" y="18"/>
                    </a:lnTo>
                    <a:lnTo>
                      <a:pt x="1070" y="27"/>
                    </a:lnTo>
                    <a:lnTo>
                      <a:pt x="1088" y="26"/>
                    </a:lnTo>
                    <a:lnTo>
                      <a:pt x="1088" y="17"/>
                    </a:lnTo>
                    <a:moveTo>
                      <a:pt x="1124" y="16"/>
                    </a:moveTo>
                    <a:lnTo>
                      <a:pt x="1106" y="16"/>
                    </a:lnTo>
                    <a:lnTo>
                      <a:pt x="1106" y="25"/>
                    </a:lnTo>
                    <a:lnTo>
                      <a:pt x="1124" y="25"/>
                    </a:lnTo>
                    <a:lnTo>
                      <a:pt x="1124" y="16"/>
                    </a:lnTo>
                    <a:moveTo>
                      <a:pt x="1160" y="13"/>
                    </a:moveTo>
                    <a:lnTo>
                      <a:pt x="1142" y="14"/>
                    </a:lnTo>
                    <a:lnTo>
                      <a:pt x="1142" y="23"/>
                    </a:lnTo>
                    <a:lnTo>
                      <a:pt x="1160" y="22"/>
                    </a:lnTo>
                    <a:lnTo>
                      <a:pt x="1160" y="13"/>
                    </a:lnTo>
                    <a:moveTo>
                      <a:pt x="1196" y="12"/>
                    </a:moveTo>
                    <a:lnTo>
                      <a:pt x="1178" y="13"/>
                    </a:lnTo>
                    <a:lnTo>
                      <a:pt x="1178" y="22"/>
                    </a:lnTo>
                    <a:lnTo>
                      <a:pt x="1196" y="21"/>
                    </a:lnTo>
                    <a:lnTo>
                      <a:pt x="1196" y="12"/>
                    </a:lnTo>
                    <a:moveTo>
                      <a:pt x="1232" y="11"/>
                    </a:moveTo>
                    <a:lnTo>
                      <a:pt x="1214" y="11"/>
                    </a:lnTo>
                    <a:lnTo>
                      <a:pt x="1214" y="20"/>
                    </a:lnTo>
                    <a:lnTo>
                      <a:pt x="1232" y="20"/>
                    </a:lnTo>
                    <a:lnTo>
                      <a:pt x="1232" y="11"/>
                    </a:lnTo>
                    <a:moveTo>
                      <a:pt x="1269" y="9"/>
                    </a:moveTo>
                    <a:lnTo>
                      <a:pt x="1251" y="10"/>
                    </a:lnTo>
                    <a:lnTo>
                      <a:pt x="1251" y="19"/>
                    </a:lnTo>
                    <a:lnTo>
                      <a:pt x="1269" y="18"/>
                    </a:lnTo>
                    <a:lnTo>
                      <a:pt x="1269" y="9"/>
                    </a:lnTo>
                    <a:moveTo>
                      <a:pt x="1305" y="8"/>
                    </a:moveTo>
                    <a:lnTo>
                      <a:pt x="1287" y="9"/>
                    </a:lnTo>
                    <a:lnTo>
                      <a:pt x="1287" y="18"/>
                    </a:lnTo>
                    <a:lnTo>
                      <a:pt x="1305" y="17"/>
                    </a:lnTo>
                    <a:lnTo>
                      <a:pt x="1305" y="8"/>
                    </a:lnTo>
                    <a:moveTo>
                      <a:pt x="1341" y="7"/>
                    </a:moveTo>
                    <a:lnTo>
                      <a:pt x="1323" y="7"/>
                    </a:lnTo>
                    <a:lnTo>
                      <a:pt x="1323" y="16"/>
                    </a:lnTo>
                    <a:lnTo>
                      <a:pt x="1341" y="16"/>
                    </a:lnTo>
                    <a:lnTo>
                      <a:pt x="1341" y="7"/>
                    </a:lnTo>
                    <a:moveTo>
                      <a:pt x="1377" y="4"/>
                    </a:moveTo>
                    <a:lnTo>
                      <a:pt x="1359" y="5"/>
                    </a:lnTo>
                    <a:lnTo>
                      <a:pt x="1359" y="14"/>
                    </a:lnTo>
                    <a:lnTo>
                      <a:pt x="1377" y="13"/>
                    </a:lnTo>
                    <a:lnTo>
                      <a:pt x="1377" y="4"/>
                    </a:lnTo>
                    <a:moveTo>
                      <a:pt x="1413" y="3"/>
                    </a:moveTo>
                    <a:lnTo>
                      <a:pt x="1395" y="4"/>
                    </a:lnTo>
                    <a:lnTo>
                      <a:pt x="1395" y="13"/>
                    </a:lnTo>
                    <a:lnTo>
                      <a:pt x="1413" y="12"/>
                    </a:lnTo>
                    <a:lnTo>
                      <a:pt x="1413" y="3"/>
                    </a:lnTo>
                    <a:moveTo>
                      <a:pt x="1448" y="2"/>
                    </a:moveTo>
                    <a:lnTo>
                      <a:pt x="1430" y="2"/>
                    </a:lnTo>
                    <a:lnTo>
                      <a:pt x="1431" y="11"/>
                    </a:lnTo>
                    <a:lnTo>
                      <a:pt x="1449" y="11"/>
                    </a:lnTo>
                    <a:lnTo>
                      <a:pt x="1448" y="2"/>
                    </a:lnTo>
                    <a:moveTo>
                      <a:pt x="1484" y="0"/>
                    </a:moveTo>
                    <a:lnTo>
                      <a:pt x="1466" y="1"/>
                    </a:lnTo>
                    <a:lnTo>
                      <a:pt x="1467" y="10"/>
                    </a:lnTo>
                    <a:lnTo>
                      <a:pt x="1485" y="9"/>
                    </a:lnTo>
                    <a:lnTo>
                      <a:pt x="148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grpSp>
            <p:nvGrpSpPr>
              <p:cNvPr id="113" name="Group 38"/>
              <p:cNvGrpSpPr/>
              <p:nvPr/>
            </p:nvGrpSpPr>
            <p:grpSpPr>
              <a:xfrm>
                <a:off x="1176338" y="1449388"/>
                <a:ext cx="4670426" cy="2349500"/>
                <a:chOff x="1176338" y="1449388"/>
                <a:chExt cx="4670426" cy="2349500"/>
              </a:xfrm>
              <a:grpFill/>
            </p:grpSpPr>
            <p:sp>
              <p:nvSpPr>
                <p:cNvPr id="114" name="Freeform 5"/>
                <p:cNvSpPr>
                  <a:spLocks noEditPoints="1"/>
                </p:cNvSpPr>
                <p:nvPr/>
              </p:nvSpPr>
              <p:spPr bwMode="auto">
                <a:xfrm>
                  <a:off x="1374776" y="1581150"/>
                  <a:ext cx="4300538" cy="2200275"/>
                </a:xfrm>
                <a:custGeom>
                  <a:avLst/>
                  <a:gdLst>
                    <a:gd name="T0" fmla="*/ 2684 w 2709"/>
                    <a:gd name="T1" fmla="*/ 1343 h 1386"/>
                    <a:gd name="T2" fmla="*/ 2658 w 2709"/>
                    <a:gd name="T3" fmla="*/ 1275 h 1386"/>
                    <a:gd name="T4" fmla="*/ 2633 w 2709"/>
                    <a:gd name="T5" fmla="*/ 1207 h 1386"/>
                    <a:gd name="T6" fmla="*/ 2607 w 2709"/>
                    <a:gd name="T7" fmla="*/ 1140 h 1386"/>
                    <a:gd name="T8" fmla="*/ 2583 w 2709"/>
                    <a:gd name="T9" fmla="*/ 1072 h 1386"/>
                    <a:gd name="T10" fmla="*/ 2557 w 2709"/>
                    <a:gd name="T11" fmla="*/ 1004 h 1386"/>
                    <a:gd name="T12" fmla="*/ 2532 w 2709"/>
                    <a:gd name="T13" fmla="*/ 937 h 1386"/>
                    <a:gd name="T14" fmla="*/ 2506 w 2709"/>
                    <a:gd name="T15" fmla="*/ 869 h 1386"/>
                    <a:gd name="T16" fmla="*/ 2481 w 2709"/>
                    <a:gd name="T17" fmla="*/ 802 h 1386"/>
                    <a:gd name="T18" fmla="*/ 2455 w 2709"/>
                    <a:gd name="T19" fmla="*/ 735 h 1386"/>
                    <a:gd name="T20" fmla="*/ 2429 w 2709"/>
                    <a:gd name="T21" fmla="*/ 667 h 1386"/>
                    <a:gd name="T22" fmla="*/ 2404 w 2709"/>
                    <a:gd name="T23" fmla="*/ 599 h 1386"/>
                    <a:gd name="T24" fmla="*/ 2378 w 2709"/>
                    <a:gd name="T25" fmla="*/ 531 h 1386"/>
                    <a:gd name="T26" fmla="*/ 2353 w 2709"/>
                    <a:gd name="T27" fmla="*/ 464 h 1386"/>
                    <a:gd name="T28" fmla="*/ 2340 w 2709"/>
                    <a:gd name="T29" fmla="*/ 403 h 1386"/>
                    <a:gd name="T30" fmla="*/ 2273 w 2709"/>
                    <a:gd name="T31" fmla="*/ 385 h 1386"/>
                    <a:gd name="T32" fmla="*/ 2207 w 2709"/>
                    <a:gd name="T33" fmla="*/ 358 h 1386"/>
                    <a:gd name="T34" fmla="*/ 2139 w 2709"/>
                    <a:gd name="T35" fmla="*/ 331 h 1386"/>
                    <a:gd name="T36" fmla="*/ 2073 w 2709"/>
                    <a:gd name="T37" fmla="*/ 303 h 1386"/>
                    <a:gd name="T38" fmla="*/ 2006 w 2709"/>
                    <a:gd name="T39" fmla="*/ 276 h 1386"/>
                    <a:gd name="T40" fmla="*/ 1938 w 2709"/>
                    <a:gd name="T41" fmla="*/ 249 h 1386"/>
                    <a:gd name="T42" fmla="*/ 1872 w 2709"/>
                    <a:gd name="T43" fmla="*/ 222 h 1386"/>
                    <a:gd name="T44" fmla="*/ 1805 w 2709"/>
                    <a:gd name="T45" fmla="*/ 195 h 1386"/>
                    <a:gd name="T46" fmla="*/ 1738 w 2709"/>
                    <a:gd name="T47" fmla="*/ 168 h 1386"/>
                    <a:gd name="T48" fmla="*/ 1671 w 2709"/>
                    <a:gd name="T49" fmla="*/ 141 h 1386"/>
                    <a:gd name="T50" fmla="*/ 1604 w 2709"/>
                    <a:gd name="T51" fmla="*/ 114 h 1386"/>
                    <a:gd name="T52" fmla="*/ 1538 w 2709"/>
                    <a:gd name="T53" fmla="*/ 87 h 1386"/>
                    <a:gd name="T54" fmla="*/ 1470 w 2709"/>
                    <a:gd name="T55" fmla="*/ 60 h 1386"/>
                    <a:gd name="T56" fmla="*/ 1404 w 2709"/>
                    <a:gd name="T57" fmla="*/ 33 h 1386"/>
                    <a:gd name="T58" fmla="*/ 1339 w 2709"/>
                    <a:gd name="T59" fmla="*/ 9 h 1386"/>
                    <a:gd name="T60" fmla="*/ 1272 w 2709"/>
                    <a:gd name="T61" fmla="*/ 34 h 1386"/>
                    <a:gd name="T62" fmla="*/ 1204 w 2709"/>
                    <a:gd name="T63" fmla="*/ 59 h 1386"/>
                    <a:gd name="T64" fmla="*/ 1136 w 2709"/>
                    <a:gd name="T65" fmla="*/ 83 h 1386"/>
                    <a:gd name="T66" fmla="*/ 1069 w 2709"/>
                    <a:gd name="T67" fmla="*/ 108 h 1386"/>
                    <a:gd name="T68" fmla="*/ 1001 w 2709"/>
                    <a:gd name="T69" fmla="*/ 133 h 1386"/>
                    <a:gd name="T70" fmla="*/ 933 w 2709"/>
                    <a:gd name="T71" fmla="*/ 158 h 1386"/>
                    <a:gd name="T72" fmla="*/ 865 w 2709"/>
                    <a:gd name="T73" fmla="*/ 183 h 1386"/>
                    <a:gd name="T74" fmla="*/ 798 w 2709"/>
                    <a:gd name="T75" fmla="*/ 208 h 1386"/>
                    <a:gd name="T76" fmla="*/ 730 w 2709"/>
                    <a:gd name="T77" fmla="*/ 232 h 1386"/>
                    <a:gd name="T78" fmla="*/ 662 w 2709"/>
                    <a:gd name="T79" fmla="*/ 257 h 1386"/>
                    <a:gd name="T80" fmla="*/ 595 w 2709"/>
                    <a:gd name="T81" fmla="*/ 283 h 1386"/>
                    <a:gd name="T82" fmla="*/ 527 w 2709"/>
                    <a:gd name="T83" fmla="*/ 308 h 1386"/>
                    <a:gd name="T84" fmla="*/ 459 w 2709"/>
                    <a:gd name="T85" fmla="*/ 333 h 1386"/>
                    <a:gd name="T86" fmla="*/ 392 w 2709"/>
                    <a:gd name="T87" fmla="*/ 358 h 1386"/>
                    <a:gd name="T88" fmla="*/ 356 w 2709"/>
                    <a:gd name="T89" fmla="*/ 410 h 1386"/>
                    <a:gd name="T90" fmla="*/ 331 w 2709"/>
                    <a:gd name="T91" fmla="*/ 477 h 1386"/>
                    <a:gd name="T92" fmla="*/ 306 w 2709"/>
                    <a:gd name="T93" fmla="*/ 545 h 1386"/>
                    <a:gd name="T94" fmla="*/ 280 w 2709"/>
                    <a:gd name="T95" fmla="*/ 613 h 1386"/>
                    <a:gd name="T96" fmla="*/ 255 w 2709"/>
                    <a:gd name="T97" fmla="*/ 680 h 1386"/>
                    <a:gd name="T98" fmla="*/ 229 w 2709"/>
                    <a:gd name="T99" fmla="*/ 748 h 1386"/>
                    <a:gd name="T100" fmla="*/ 204 w 2709"/>
                    <a:gd name="T101" fmla="*/ 816 h 1386"/>
                    <a:gd name="T102" fmla="*/ 180 w 2709"/>
                    <a:gd name="T103" fmla="*/ 884 h 1386"/>
                    <a:gd name="T104" fmla="*/ 154 w 2709"/>
                    <a:gd name="T105" fmla="*/ 951 h 1386"/>
                    <a:gd name="T106" fmla="*/ 129 w 2709"/>
                    <a:gd name="T107" fmla="*/ 1019 h 1386"/>
                    <a:gd name="T108" fmla="*/ 104 w 2709"/>
                    <a:gd name="T109" fmla="*/ 1087 h 1386"/>
                    <a:gd name="T110" fmla="*/ 78 w 2709"/>
                    <a:gd name="T111" fmla="*/ 1154 h 1386"/>
                    <a:gd name="T112" fmla="*/ 53 w 2709"/>
                    <a:gd name="T113" fmla="*/ 1222 h 1386"/>
                    <a:gd name="T114" fmla="*/ 28 w 2709"/>
                    <a:gd name="T115" fmla="*/ 1290 h 1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709" h="1386">
                      <a:moveTo>
                        <a:pt x="2696" y="1377"/>
                      </a:moveTo>
                      <a:lnTo>
                        <a:pt x="2701" y="1386"/>
                      </a:lnTo>
                      <a:lnTo>
                        <a:pt x="2709" y="1383"/>
                      </a:lnTo>
                      <a:lnTo>
                        <a:pt x="2705" y="1373"/>
                      </a:lnTo>
                      <a:lnTo>
                        <a:pt x="2696" y="1377"/>
                      </a:lnTo>
                      <a:close/>
                      <a:moveTo>
                        <a:pt x="2684" y="1343"/>
                      </a:moveTo>
                      <a:lnTo>
                        <a:pt x="2691" y="1360"/>
                      </a:lnTo>
                      <a:lnTo>
                        <a:pt x="2699" y="1356"/>
                      </a:lnTo>
                      <a:lnTo>
                        <a:pt x="2692" y="1339"/>
                      </a:lnTo>
                      <a:lnTo>
                        <a:pt x="2684" y="1343"/>
                      </a:lnTo>
                      <a:close/>
                      <a:moveTo>
                        <a:pt x="2672" y="1309"/>
                      </a:moveTo>
                      <a:lnTo>
                        <a:pt x="2677" y="1326"/>
                      </a:lnTo>
                      <a:lnTo>
                        <a:pt x="2686" y="1323"/>
                      </a:lnTo>
                      <a:lnTo>
                        <a:pt x="2680" y="1306"/>
                      </a:lnTo>
                      <a:lnTo>
                        <a:pt x="2672" y="1309"/>
                      </a:lnTo>
                      <a:close/>
                      <a:moveTo>
                        <a:pt x="2658" y="1275"/>
                      </a:moveTo>
                      <a:lnTo>
                        <a:pt x="2665" y="1292"/>
                      </a:lnTo>
                      <a:lnTo>
                        <a:pt x="2674" y="1289"/>
                      </a:lnTo>
                      <a:lnTo>
                        <a:pt x="2667" y="1272"/>
                      </a:lnTo>
                      <a:lnTo>
                        <a:pt x="2658" y="1275"/>
                      </a:lnTo>
                      <a:close/>
                      <a:moveTo>
                        <a:pt x="2646" y="1241"/>
                      </a:moveTo>
                      <a:lnTo>
                        <a:pt x="2652" y="1258"/>
                      </a:lnTo>
                      <a:lnTo>
                        <a:pt x="2660" y="1255"/>
                      </a:lnTo>
                      <a:lnTo>
                        <a:pt x="2655" y="1238"/>
                      </a:lnTo>
                      <a:lnTo>
                        <a:pt x="2646" y="1241"/>
                      </a:lnTo>
                      <a:close/>
                      <a:moveTo>
                        <a:pt x="2633" y="1207"/>
                      </a:moveTo>
                      <a:lnTo>
                        <a:pt x="2639" y="1224"/>
                      </a:lnTo>
                      <a:lnTo>
                        <a:pt x="2648" y="1221"/>
                      </a:lnTo>
                      <a:lnTo>
                        <a:pt x="2641" y="1204"/>
                      </a:lnTo>
                      <a:lnTo>
                        <a:pt x="2633" y="1207"/>
                      </a:lnTo>
                      <a:close/>
                      <a:moveTo>
                        <a:pt x="2621" y="1174"/>
                      </a:moveTo>
                      <a:lnTo>
                        <a:pt x="2626" y="1190"/>
                      </a:lnTo>
                      <a:lnTo>
                        <a:pt x="2636" y="1187"/>
                      </a:lnTo>
                      <a:lnTo>
                        <a:pt x="2629" y="1170"/>
                      </a:lnTo>
                      <a:lnTo>
                        <a:pt x="2621" y="1174"/>
                      </a:lnTo>
                      <a:close/>
                      <a:moveTo>
                        <a:pt x="2607" y="1140"/>
                      </a:moveTo>
                      <a:lnTo>
                        <a:pt x="2614" y="1157"/>
                      </a:lnTo>
                      <a:lnTo>
                        <a:pt x="2622" y="1153"/>
                      </a:lnTo>
                      <a:lnTo>
                        <a:pt x="2616" y="1136"/>
                      </a:lnTo>
                      <a:lnTo>
                        <a:pt x="2607" y="1140"/>
                      </a:lnTo>
                      <a:close/>
                      <a:moveTo>
                        <a:pt x="2595" y="1106"/>
                      </a:moveTo>
                      <a:lnTo>
                        <a:pt x="2602" y="1123"/>
                      </a:lnTo>
                      <a:lnTo>
                        <a:pt x="2610" y="1119"/>
                      </a:lnTo>
                      <a:lnTo>
                        <a:pt x="2604" y="1102"/>
                      </a:lnTo>
                      <a:lnTo>
                        <a:pt x="2595" y="1106"/>
                      </a:lnTo>
                      <a:close/>
                      <a:moveTo>
                        <a:pt x="2583" y="1072"/>
                      </a:moveTo>
                      <a:lnTo>
                        <a:pt x="2588" y="1089"/>
                      </a:lnTo>
                      <a:lnTo>
                        <a:pt x="2597" y="1086"/>
                      </a:lnTo>
                      <a:lnTo>
                        <a:pt x="2590" y="1069"/>
                      </a:lnTo>
                      <a:lnTo>
                        <a:pt x="2583" y="1072"/>
                      </a:lnTo>
                      <a:close/>
                      <a:moveTo>
                        <a:pt x="2569" y="1038"/>
                      </a:moveTo>
                      <a:lnTo>
                        <a:pt x="2576" y="1055"/>
                      </a:lnTo>
                      <a:lnTo>
                        <a:pt x="2585" y="1052"/>
                      </a:lnTo>
                      <a:lnTo>
                        <a:pt x="2578" y="1035"/>
                      </a:lnTo>
                      <a:lnTo>
                        <a:pt x="2569" y="1038"/>
                      </a:lnTo>
                      <a:close/>
                      <a:moveTo>
                        <a:pt x="2557" y="1004"/>
                      </a:moveTo>
                      <a:lnTo>
                        <a:pt x="2563" y="1021"/>
                      </a:lnTo>
                      <a:lnTo>
                        <a:pt x="2571" y="1018"/>
                      </a:lnTo>
                      <a:lnTo>
                        <a:pt x="2566" y="1001"/>
                      </a:lnTo>
                      <a:lnTo>
                        <a:pt x="2557" y="1004"/>
                      </a:lnTo>
                      <a:close/>
                      <a:moveTo>
                        <a:pt x="2544" y="970"/>
                      </a:moveTo>
                      <a:lnTo>
                        <a:pt x="2551" y="987"/>
                      </a:lnTo>
                      <a:lnTo>
                        <a:pt x="2559" y="984"/>
                      </a:lnTo>
                      <a:lnTo>
                        <a:pt x="2552" y="967"/>
                      </a:lnTo>
                      <a:lnTo>
                        <a:pt x="2544" y="970"/>
                      </a:lnTo>
                      <a:close/>
                      <a:moveTo>
                        <a:pt x="2532" y="937"/>
                      </a:moveTo>
                      <a:lnTo>
                        <a:pt x="2537" y="953"/>
                      </a:lnTo>
                      <a:lnTo>
                        <a:pt x="2546" y="950"/>
                      </a:lnTo>
                      <a:lnTo>
                        <a:pt x="2540" y="934"/>
                      </a:lnTo>
                      <a:lnTo>
                        <a:pt x="2532" y="937"/>
                      </a:lnTo>
                      <a:close/>
                      <a:moveTo>
                        <a:pt x="2518" y="903"/>
                      </a:moveTo>
                      <a:lnTo>
                        <a:pt x="2525" y="920"/>
                      </a:lnTo>
                      <a:lnTo>
                        <a:pt x="2533" y="917"/>
                      </a:lnTo>
                      <a:lnTo>
                        <a:pt x="2527" y="900"/>
                      </a:lnTo>
                      <a:lnTo>
                        <a:pt x="2518" y="903"/>
                      </a:lnTo>
                      <a:close/>
                      <a:moveTo>
                        <a:pt x="2506" y="869"/>
                      </a:moveTo>
                      <a:lnTo>
                        <a:pt x="2513" y="886"/>
                      </a:lnTo>
                      <a:lnTo>
                        <a:pt x="2520" y="884"/>
                      </a:lnTo>
                      <a:lnTo>
                        <a:pt x="2515" y="867"/>
                      </a:lnTo>
                      <a:lnTo>
                        <a:pt x="2506" y="869"/>
                      </a:lnTo>
                      <a:close/>
                      <a:moveTo>
                        <a:pt x="2493" y="835"/>
                      </a:moveTo>
                      <a:lnTo>
                        <a:pt x="2499" y="852"/>
                      </a:lnTo>
                      <a:lnTo>
                        <a:pt x="2508" y="850"/>
                      </a:lnTo>
                      <a:lnTo>
                        <a:pt x="2501" y="833"/>
                      </a:lnTo>
                      <a:lnTo>
                        <a:pt x="2493" y="835"/>
                      </a:lnTo>
                      <a:close/>
                      <a:moveTo>
                        <a:pt x="2481" y="802"/>
                      </a:moveTo>
                      <a:lnTo>
                        <a:pt x="2487" y="819"/>
                      </a:lnTo>
                      <a:lnTo>
                        <a:pt x="2496" y="816"/>
                      </a:lnTo>
                      <a:lnTo>
                        <a:pt x="2489" y="799"/>
                      </a:lnTo>
                      <a:lnTo>
                        <a:pt x="2481" y="802"/>
                      </a:lnTo>
                      <a:close/>
                      <a:moveTo>
                        <a:pt x="2467" y="768"/>
                      </a:moveTo>
                      <a:lnTo>
                        <a:pt x="2474" y="785"/>
                      </a:lnTo>
                      <a:lnTo>
                        <a:pt x="2482" y="782"/>
                      </a:lnTo>
                      <a:lnTo>
                        <a:pt x="2476" y="765"/>
                      </a:lnTo>
                      <a:lnTo>
                        <a:pt x="2467" y="768"/>
                      </a:lnTo>
                      <a:close/>
                      <a:moveTo>
                        <a:pt x="2455" y="735"/>
                      </a:moveTo>
                      <a:lnTo>
                        <a:pt x="2462" y="751"/>
                      </a:lnTo>
                      <a:lnTo>
                        <a:pt x="2470" y="748"/>
                      </a:lnTo>
                      <a:lnTo>
                        <a:pt x="2463" y="731"/>
                      </a:lnTo>
                      <a:lnTo>
                        <a:pt x="2455" y="735"/>
                      </a:lnTo>
                      <a:close/>
                      <a:moveTo>
                        <a:pt x="2443" y="701"/>
                      </a:moveTo>
                      <a:lnTo>
                        <a:pt x="2448" y="718"/>
                      </a:lnTo>
                      <a:lnTo>
                        <a:pt x="2457" y="714"/>
                      </a:lnTo>
                      <a:lnTo>
                        <a:pt x="2451" y="697"/>
                      </a:lnTo>
                      <a:lnTo>
                        <a:pt x="2443" y="701"/>
                      </a:lnTo>
                      <a:close/>
                      <a:moveTo>
                        <a:pt x="2429" y="667"/>
                      </a:moveTo>
                      <a:lnTo>
                        <a:pt x="2436" y="684"/>
                      </a:lnTo>
                      <a:lnTo>
                        <a:pt x="2445" y="680"/>
                      </a:lnTo>
                      <a:lnTo>
                        <a:pt x="2438" y="663"/>
                      </a:lnTo>
                      <a:lnTo>
                        <a:pt x="2429" y="667"/>
                      </a:lnTo>
                      <a:close/>
                      <a:moveTo>
                        <a:pt x="2417" y="633"/>
                      </a:moveTo>
                      <a:lnTo>
                        <a:pt x="2423" y="650"/>
                      </a:lnTo>
                      <a:lnTo>
                        <a:pt x="2431" y="647"/>
                      </a:lnTo>
                      <a:lnTo>
                        <a:pt x="2426" y="630"/>
                      </a:lnTo>
                      <a:lnTo>
                        <a:pt x="2417" y="633"/>
                      </a:lnTo>
                      <a:close/>
                      <a:moveTo>
                        <a:pt x="2404" y="599"/>
                      </a:moveTo>
                      <a:lnTo>
                        <a:pt x="2411" y="616"/>
                      </a:lnTo>
                      <a:lnTo>
                        <a:pt x="2419" y="613"/>
                      </a:lnTo>
                      <a:lnTo>
                        <a:pt x="2412" y="596"/>
                      </a:lnTo>
                      <a:lnTo>
                        <a:pt x="2404" y="599"/>
                      </a:lnTo>
                      <a:close/>
                      <a:moveTo>
                        <a:pt x="2392" y="565"/>
                      </a:moveTo>
                      <a:lnTo>
                        <a:pt x="2397" y="582"/>
                      </a:lnTo>
                      <a:lnTo>
                        <a:pt x="2407" y="579"/>
                      </a:lnTo>
                      <a:lnTo>
                        <a:pt x="2400" y="562"/>
                      </a:lnTo>
                      <a:lnTo>
                        <a:pt x="2392" y="565"/>
                      </a:lnTo>
                      <a:close/>
                      <a:moveTo>
                        <a:pt x="2378" y="531"/>
                      </a:moveTo>
                      <a:lnTo>
                        <a:pt x="2385" y="548"/>
                      </a:lnTo>
                      <a:lnTo>
                        <a:pt x="2393" y="545"/>
                      </a:lnTo>
                      <a:lnTo>
                        <a:pt x="2387" y="528"/>
                      </a:lnTo>
                      <a:lnTo>
                        <a:pt x="2378" y="531"/>
                      </a:lnTo>
                      <a:close/>
                      <a:moveTo>
                        <a:pt x="2366" y="498"/>
                      </a:moveTo>
                      <a:lnTo>
                        <a:pt x="2373" y="514"/>
                      </a:lnTo>
                      <a:lnTo>
                        <a:pt x="2381" y="511"/>
                      </a:lnTo>
                      <a:lnTo>
                        <a:pt x="2375" y="494"/>
                      </a:lnTo>
                      <a:lnTo>
                        <a:pt x="2366" y="498"/>
                      </a:lnTo>
                      <a:close/>
                      <a:moveTo>
                        <a:pt x="2353" y="464"/>
                      </a:moveTo>
                      <a:lnTo>
                        <a:pt x="2359" y="481"/>
                      </a:lnTo>
                      <a:lnTo>
                        <a:pt x="2368" y="477"/>
                      </a:lnTo>
                      <a:lnTo>
                        <a:pt x="2361" y="460"/>
                      </a:lnTo>
                      <a:lnTo>
                        <a:pt x="2353" y="464"/>
                      </a:lnTo>
                      <a:close/>
                      <a:moveTo>
                        <a:pt x="2341" y="430"/>
                      </a:moveTo>
                      <a:lnTo>
                        <a:pt x="2347" y="447"/>
                      </a:lnTo>
                      <a:lnTo>
                        <a:pt x="2356" y="443"/>
                      </a:lnTo>
                      <a:lnTo>
                        <a:pt x="2349" y="426"/>
                      </a:lnTo>
                      <a:lnTo>
                        <a:pt x="2341" y="430"/>
                      </a:lnTo>
                      <a:close/>
                      <a:moveTo>
                        <a:pt x="2323" y="405"/>
                      </a:moveTo>
                      <a:lnTo>
                        <a:pt x="2333" y="410"/>
                      </a:lnTo>
                      <a:lnTo>
                        <a:pt x="2334" y="413"/>
                      </a:lnTo>
                      <a:lnTo>
                        <a:pt x="2342" y="410"/>
                      </a:lnTo>
                      <a:lnTo>
                        <a:pt x="2340" y="403"/>
                      </a:lnTo>
                      <a:lnTo>
                        <a:pt x="2326" y="397"/>
                      </a:lnTo>
                      <a:lnTo>
                        <a:pt x="2323" y="405"/>
                      </a:lnTo>
                      <a:lnTo>
                        <a:pt x="2323" y="405"/>
                      </a:lnTo>
                      <a:close/>
                      <a:moveTo>
                        <a:pt x="2290" y="391"/>
                      </a:moveTo>
                      <a:lnTo>
                        <a:pt x="2307" y="398"/>
                      </a:lnTo>
                      <a:lnTo>
                        <a:pt x="2311" y="390"/>
                      </a:lnTo>
                      <a:lnTo>
                        <a:pt x="2294" y="384"/>
                      </a:lnTo>
                      <a:lnTo>
                        <a:pt x="2290" y="391"/>
                      </a:lnTo>
                      <a:close/>
                      <a:moveTo>
                        <a:pt x="2256" y="378"/>
                      </a:moveTo>
                      <a:lnTo>
                        <a:pt x="2273" y="385"/>
                      </a:lnTo>
                      <a:lnTo>
                        <a:pt x="2277" y="377"/>
                      </a:lnTo>
                      <a:lnTo>
                        <a:pt x="2260" y="370"/>
                      </a:lnTo>
                      <a:lnTo>
                        <a:pt x="2256" y="378"/>
                      </a:lnTo>
                      <a:close/>
                      <a:moveTo>
                        <a:pt x="2223" y="364"/>
                      </a:moveTo>
                      <a:lnTo>
                        <a:pt x="2240" y="371"/>
                      </a:lnTo>
                      <a:lnTo>
                        <a:pt x="2243" y="363"/>
                      </a:lnTo>
                      <a:lnTo>
                        <a:pt x="2226" y="356"/>
                      </a:lnTo>
                      <a:lnTo>
                        <a:pt x="2223" y="364"/>
                      </a:lnTo>
                      <a:close/>
                      <a:moveTo>
                        <a:pt x="2190" y="351"/>
                      </a:moveTo>
                      <a:lnTo>
                        <a:pt x="2207" y="358"/>
                      </a:lnTo>
                      <a:lnTo>
                        <a:pt x="2210" y="350"/>
                      </a:lnTo>
                      <a:lnTo>
                        <a:pt x="2193" y="343"/>
                      </a:lnTo>
                      <a:lnTo>
                        <a:pt x="2190" y="351"/>
                      </a:lnTo>
                      <a:close/>
                      <a:moveTo>
                        <a:pt x="2156" y="337"/>
                      </a:moveTo>
                      <a:lnTo>
                        <a:pt x="2173" y="344"/>
                      </a:lnTo>
                      <a:lnTo>
                        <a:pt x="2176" y="336"/>
                      </a:lnTo>
                      <a:lnTo>
                        <a:pt x="2159" y="329"/>
                      </a:lnTo>
                      <a:lnTo>
                        <a:pt x="2156" y="337"/>
                      </a:lnTo>
                      <a:close/>
                      <a:moveTo>
                        <a:pt x="2122" y="324"/>
                      </a:moveTo>
                      <a:lnTo>
                        <a:pt x="2139" y="331"/>
                      </a:lnTo>
                      <a:lnTo>
                        <a:pt x="2143" y="323"/>
                      </a:lnTo>
                      <a:lnTo>
                        <a:pt x="2126" y="316"/>
                      </a:lnTo>
                      <a:lnTo>
                        <a:pt x="2122" y="324"/>
                      </a:lnTo>
                      <a:close/>
                      <a:moveTo>
                        <a:pt x="2089" y="310"/>
                      </a:moveTo>
                      <a:lnTo>
                        <a:pt x="2106" y="317"/>
                      </a:lnTo>
                      <a:lnTo>
                        <a:pt x="2110" y="309"/>
                      </a:lnTo>
                      <a:lnTo>
                        <a:pt x="2093" y="302"/>
                      </a:lnTo>
                      <a:lnTo>
                        <a:pt x="2089" y="310"/>
                      </a:lnTo>
                      <a:close/>
                      <a:moveTo>
                        <a:pt x="2056" y="297"/>
                      </a:moveTo>
                      <a:lnTo>
                        <a:pt x="2073" y="303"/>
                      </a:lnTo>
                      <a:lnTo>
                        <a:pt x="2076" y="296"/>
                      </a:lnTo>
                      <a:lnTo>
                        <a:pt x="2059" y="289"/>
                      </a:lnTo>
                      <a:lnTo>
                        <a:pt x="2056" y="297"/>
                      </a:lnTo>
                      <a:close/>
                      <a:moveTo>
                        <a:pt x="2022" y="283"/>
                      </a:moveTo>
                      <a:lnTo>
                        <a:pt x="2039" y="290"/>
                      </a:lnTo>
                      <a:lnTo>
                        <a:pt x="2042" y="282"/>
                      </a:lnTo>
                      <a:lnTo>
                        <a:pt x="2025" y="275"/>
                      </a:lnTo>
                      <a:lnTo>
                        <a:pt x="2022" y="283"/>
                      </a:lnTo>
                      <a:close/>
                      <a:moveTo>
                        <a:pt x="1989" y="270"/>
                      </a:moveTo>
                      <a:lnTo>
                        <a:pt x="2006" y="276"/>
                      </a:lnTo>
                      <a:lnTo>
                        <a:pt x="2009" y="268"/>
                      </a:lnTo>
                      <a:lnTo>
                        <a:pt x="1992" y="262"/>
                      </a:lnTo>
                      <a:lnTo>
                        <a:pt x="1989" y="270"/>
                      </a:lnTo>
                      <a:close/>
                      <a:moveTo>
                        <a:pt x="1955" y="256"/>
                      </a:moveTo>
                      <a:lnTo>
                        <a:pt x="1972" y="263"/>
                      </a:lnTo>
                      <a:lnTo>
                        <a:pt x="1976" y="255"/>
                      </a:lnTo>
                      <a:lnTo>
                        <a:pt x="1959" y="248"/>
                      </a:lnTo>
                      <a:lnTo>
                        <a:pt x="1955" y="256"/>
                      </a:lnTo>
                      <a:close/>
                      <a:moveTo>
                        <a:pt x="1923" y="242"/>
                      </a:moveTo>
                      <a:lnTo>
                        <a:pt x="1938" y="249"/>
                      </a:lnTo>
                      <a:lnTo>
                        <a:pt x="1942" y="241"/>
                      </a:lnTo>
                      <a:lnTo>
                        <a:pt x="1926" y="235"/>
                      </a:lnTo>
                      <a:lnTo>
                        <a:pt x="1923" y="242"/>
                      </a:lnTo>
                      <a:close/>
                      <a:moveTo>
                        <a:pt x="1889" y="229"/>
                      </a:moveTo>
                      <a:lnTo>
                        <a:pt x="1906" y="236"/>
                      </a:lnTo>
                      <a:lnTo>
                        <a:pt x="1909" y="228"/>
                      </a:lnTo>
                      <a:lnTo>
                        <a:pt x="1892" y="221"/>
                      </a:lnTo>
                      <a:lnTo>
                        <a:pt x="1889" y="229"/>
                      </a:lnTo>
                      <a:close/>
                      <a:moveTo>
                        <a:pt x="1855" y="215"/>
                      </a:moveTo>
                      <a:lnTo>
                        <a:pt x="1872" y="222"/>
                      </a:lnTo>
                      <a:lnTo>
                        <a:pt x="1875" y="214"/>
                      </a:lnTo>
                      <a:lnTo>
                        <a:pt x="1858" y="208"/>
                      </a:lnTo>
                      <a:lnTo>
                        <a:pt x="1855" y="215"/>
                      </a:lnTo>
                      <a:close/>
                      <a:moveTo>
                        <a:pt x="1822" y="202"/>
                      </a:moveTo>
                      <a:lnTo>
                        <a:pt x="1838" y="209"/>
                      </a:lnTo>
                      <a:lnTo>
                        <a:pt x="1841" y="201"/>
                      </a:lnTo>
                      <a:lnTo>
                        <a:pt x="1826" y="194"/>
                      </a:lnTo>
                      <a:lnTo>
                        <a:pt x="1822" y="202"/>
                      </a:lnTo>
                      <a:close/>
                      <a:moveTo>
                        <a:pt x="1788" y="188"/>
                      </a:moveTo>
                      <a:lnTo>
                        <a:pt x="1805" y="195"/>
                      </a:lnTo>
                      <a:lnTo>
                        <a:pt x="1809" y="187"/>
                      </a:lnTo>
                      <a:lnTo>
                        <a:pt x="1792" y="180"/>
                      </a:lnTo>
                      <a:lnTo>
                        <a:pt x="1788" y="188"/>
                      </a:lnTo>
                      <a:close/>
                      <a:moveTo>
                        <a:pt x="1754" y="175"/>
                      </a:moveTo>
                      <a:lnTo>
                        <a:pt x="1771" y="182"/>
                      </a:lnTo>
                      <a:lnTo>
                        <a:pt x="1775" y="174"/>
                      </a:lnTo>
                      <a:lnTo>
                        <a:pt x="1758" y="166"/>
                      </a:lnTo>
                      <a:lnTo>
                        <a:pt x="1754" y="175"/>
                      </a:lnTo>
                      <a:close/>
                      <a:moveTo>
                        <a:pt x="1722" y="161"/>
                      </a:moveTo>
                      <a:lnTo>
                        <a:pt x="1738" y="168"/>
                      </a:lnTo>
                      <a:lnTo>
                        <a:pt x="1741" y="159"/>
                      </a:lnTo>
                      <a:lnTo>
                        <a:pt x="1725" y="152"/>
                      </a:lnTo>
                      <a:lnTo>
                        <a:pt x="1722" y="161"/>
                      </a:lnTo>
                      <a:close/>
                      <a:moveTo>
                        <a:pt x="1688" y="148"/>
                      </a:moveTo>
                      <a:lnTo>
                        <a:pt x="1705" y="154"/>
                      </a:lnTo>
                      <a:lnTo>
                        <a:pt x="1708" y="145"/>
                      </a:lnTo>
                      <a:lnTo>
                        <a:pt x="1691" y="139"/>
                      </a:lnTo>
                      <a:lnTo>
                        <a:pt x="1688" y="148"/>
                      </a:lnTo>
                      <a:close/>
                      <a:moveTo>
                        <a:pt x="1654" y="134"/>
                      </a:moveTo>
                      <a:lnTo>
                        <a:pt x="1671" y="141"/>
                      </a:lnTo>
                      <a:lnTo>
                        <a:pt x="1674" y="132"/>
                      </a:lnTo>
                      <a:lnTo>
                        <a:pt x="1657" y="125"/>
                      </a:lnTo>
                      <a:lnTo>
                        <a:pt x="1654" y="134"/>
                      </a:lnTo>
                      <a:close/>
                      <a:moveTo>
                        <a:pt x="1621" y="121"/>
                      </a:moveTo>
                      <a:lnTo>
                        <a:pt x="1637" y="127"/>
                      </a:lnTo>
                      <a:lnTo>
                        <a:pt x="1640" y="118"/>
                      </a:lnTo>
                      <a:lnTo>
                        <a:pt x="1625" y="112"/>
                      </a:lnTo>
                      <a:lnTo>
                        <a:pt x="1621" y="121"/>
                      </a:lnTo>
                      <a:close/>
                      <a:moveTo>
                        <a:pt x="1587" y="107"/>
                      </a:moveTo>
                      <a:lnTo>
                        <a:pt x="1604" y="114"/>
                      </a:lnTo>
                      <a:lnTo>
                        <a:pt x="1608" y="105"/>
                      </a:lnTo>
                      <a:lnTo>
                        <a:pt x="1591" y="98"/>
                      </a:lnTo>
                      <a:lnTo>
                        <a:pt x="1587" y="107"/>
                      </a:lnTo>
                      <a:close/>
                      <a:moveTo>
                        <a:pt x="1554" y="94"/>
                      </a:moveTo>
                      <a:lnTo>
                        <a:pt x="1571" y="100"/>
                      </a:lnTo>
                      <a:lnTo>
                        <a:pt x="1574" y="91"/>
                      </a:lnTo>
                      <a:lnTo>
                        <a:pt x="1557" y="84"/>
                      </a:lnTo>
                      <a:lnTo>
                        <a:pt x="1554" y="94"/>
                      </a:lnTo>
                      <a:close/>
                      <a:moveTo>
                        <a:pt x="1521" y="80"/>
                      </a:moveTo>
                      <a:lnTo>
                        <a:pt x="1538" y="87"/>
                      </a:lnTo>
                      <a:lnTo>
                        <a:pt x="1541" y="78"/>
                      </a:lnTo>
                      <a:lnTo>
                        <a:pt x="1524" y="71"/>
                      </a:lnTo>
                      <a:lnTo>
                        <a:pt x="1521" y="80"/>
                      </a:lnTo>
                      <a:close/>
                      <a:moveTo>
                        <a:pt x="1487" y="66"/>
                      </a:moveTo>
                      <a:lnTo>
                        <a:pt x="1504" y="73"/>
                      </a:lnTo>
                      <a:lnTo>
                        <a:pt x="1507" y="64"/>
                      </a:lnTo>
                      <a:lnTo>
                        <a:pt x="1490" y="57"/>
                      </a:lnTo>
                      <a:lnTo>
                        <a:pt x="1487" y="66"/>
                      </a:lnTo>
                      <a:close/>
                      <a:moveTo>
                        <a:pt x="1453" y="53"/>
                      </a:moveTo>
                      <a:lnTo>
                        <a:pt x="1470" y="60"/>
                      </a:lnTo>
                      <a:lnTo>
                        <a:pt x="1474" y="51"/>
                      </a:lnTo>
                      <a:lnTo>
                        <a:pt x="1457" y="44"/>
                      </a:lnTo>
                      <a:lnTo>
                        <a:pt x="1453" y="53"/>
                      </a:lnTo>
                      <a:close/>
                      <a:moveTo>
                        <a:pt x="1420" y="39"/>
                      </a:moveTo>
                      <a:lnTo>
                        <a:pt x="1437" y="46"/>
                      </a:lnTo>
                      <a:lnTo>
                        <a:pt x="1441" y="37"/>
                      </a:lnTo>
                      <a:lnTo>
                        <a:pt x="1424" y="30"/>
                      </a:lnTo>
                      <a:lnTo>
                        <a:pt x="1420" y="39"/>
                      </a:lnTo>
                      <a:close/>
                      <a:moveTo>
                        <a:pt x="1387" y="26"/>
                      </a:moveTo>
                      <a:lnTo>
                        <a:pt x="1404" y="33"/>
                      </a:lnTo>
                      <a:lnTo>
                        <a:pt x="1407" y="24"/>
                      </a:lnTo>
                      <a:lnTo>
                        <a:pt x="1390" y="17"/>
                      </a:lnTo>
                      <a:lnTo>
                        <a:pt x="1387" y="26"/>
                      </a:lnTo>
                      <a:close/>
                      <a:moveTo>
                        <a:pt x="1353" y="12"/>
                      </a:moveTo>
                      <a:lnTo>
                        <a:pt x="1370" y="19"/>
                      </a:lnTo>
                      <a:lnTo>
                        <a:pt x="1373" y="10"/>
                      </a:lnTo>
                      <a:lnTo>
                        <a:pt x="1356" y="3"/>
                      </a:lnTo>
                      <a:lnTo>
                        <a:pt x="1353" y="12"/>
                      </a:lnTo>
                      <a:close/>
                      <a:moveTo>
                        <a:pt x="1322" y="15"/>
                      </a:moveTo>
                      <a:lnTo>
                        <a:pt x="1339" y="9"/>
                      </a:lnTo>
                      <a:lnTo>
                        <a:pt x="1337" y="0"/>
                      </a:lnTo>
                      <a:lnTo>
                        <a:pt x="1320" y="7"/>
                      </a:lnTo>
                      <a:lnTo>
                        <a:pt x="1322" y="15"/>
                      </a:lnTo>
                      <a:close/>
                      <a:moveTo>
                        <a:pt x="1288" y="27"/>
                      </a:moveTo>
                      <a:lnTo>
                        <a:pt x="1305" y="21"/>
                      </a:lnTo>
                      <a:lnTo>
                        <a:pt x="1303" y="12"/>
                      </a:lnTo>
                      <a:lnTo>
                        <a:pt x="1286" y="19"/>
                      </a:lnTo>
                      <a:lnTo>
                        <a:pt x="1288" y="27"/>
                      </a:lnTo>
                      <a:close/>
                      <a:moveTo>
                        <a:pt x="1255" y="39"/>
                      </a:moveTo>
                      <a:lnTo>
                        <a:pt x="1272" y="34"/>
                      </a:lnTo>
                      <a:lnTo>
                        <a:pt x="1269" y="25"/>
                      </a:lnTo>
                      <a:lnTo>
                        <a:pt x="1252" y="31"/>
                      </a:lnTo>
                      <a:lnTo>
                        <a:pt x="1255" y="39"/>
                      </a:lnTo>
                      <a:close/>
                      <a:moveTo>
                        <a:pt x="1221" y="52"/>
                      </a:moveTo>
                      <a:lnTo>
                        <a:pt x="1238" y="46"/>
                      </a:lnTo>
                      <a:lnTo>
                        <a:pt x="1235" y="37"/>
                      </a:lnTo>
                      <a:lnTo>
                        <a:pt x="1219" y="44"/>
                      </a:lnTo>
                      <a:lnTo>
                        <a:pt x="1221" y="52"/>
                      </a:lnTo>
                      <a:close/>
                      <a:moveTo>
                        <a:pt x="1187" y="64"/>
                      </a:moveTo>
                      <a:lnTo>
                        <a:pt x="1204" y="59"/>
                      </a:lnTo>
                      <a:lnTo>
                        <a:pt x="1202" y="50"/>
                      </a:lnTo>
                      <a:lnTo>
                        <a:pt x="1185" y="56"/>
                      </a:lnTo>
                      <a:lnTo>
                        <a:pt x="1187" y="64"/>
                      </a:lnTo>
                      <a:close/>
                      <a:moveTo>
                        <a:pt x="1153" y="77"/>
                      </a:moveTo>
                      <a:lnTo>
                        <a:pt x="1170" y="71"/>
                      </a:lnTo>
                      <a:lnTo>
                        <a:pt x="1168" y="62"/>
                      </a:lnTo>
                      <a:lnTo>
                        <a:pt x="1151" y="69"/>
                      </a:lnTo>
                      <a:lnTo>
                        <a:pt x="1153" y="77"/>
                      </a:lnTo>
                      <a:close/>
                      <a:moveTo>
                        <a:pt x="1119" y="89"/>
                      </a:moveTo>
                      <a:lnTo>
                        <a:pt x="1136" y="83"/>
                      </a:lnTo>
                      <a:lnTo>
                        <a:pt x="1133" y="74"/>
                      </a:lnTo>
                      <a:lnTo>
                        <a:pt x="1116" y="81"/>
                      </a:lnTo>
                      <a:lnTo>
                        <a:pt x="1119" y="89"/>
                      </a:lnTo>
                      <a:close/>
                      <a:moveTo>
                        <a:pt x="1085" y="101"/>
                      </a:moveTo>
                      <a:lnTo>
                        <a:pt x="1102" y="96"/>
                      </a:lnTo>
                      <a:lnTo>
                        <a:pt x="1099" y="87"/>
                      </a:lnTo>
                      <a:lnTo>
                        <a:pt x="1082" y="94"/>
                      </a:lnTo>
                      <a:lnTo>
                        <a:pt x="1085" y="101"/>
                      </a:lnTo>
                      <a:close/>
                      <a:moveTo>
                        <a:pt x="1052" y="114"/>
                      </a:moveTo>
                      <a:lnTo>
                        <a:pt x="1069" y="108"/>
                      </a:lnTo>
                      <a:lnTo>
                        <a:pt x="1065" y="99"/>
                      </a:lnTo>
                      <a:lnTo>
                        <a:pt x="1048" y="106"/>
                      </a:lnTo>
                      <a:lnTo>
                        <a:pt x="1052" y="114"/>
                      </a:lnTo>
                      <a:close/>
                      <a:moveTo>
                        <a:pt x="1018" y="126"/>
                      </a:moveTo>
                      <a:lnTo>
                        <a:pt x="1035" y="121"/>
                      </a:lnTo>
                      <a:lnTo>
                        <a:pt x="1031" y="112"/>
                      </a:lnTo>
                      <a:lnTo>
                        <a:pt x="1014" y="118"/>
                      </a:lnTo>
                      <a:lnTo>
                        <a:pt x="1018" y="126"/>
                      </a:lnTo>
                      <a:close/>
                      <a:moveTo>
                        <a:pt x="984" y="140"/>
                      </a:moveTo>
                      <a:lnTo>
                        <a:pt x="1001" y="133"/>
                      </a:lnTo>
                      <a:lnTo>
                        <a:pt x="997" y="125"/>
                      </a:lnTo>
                      <a:lnTo>
                        <a:pt x="981" y="131"/>
                      </a:lnTo>
                      <a:lnTo>
                        <a:pt x="984" y="140"/>
                      </a:lnTo>
                      <a:close/>
                      <a:moveTo>
                        <a:pt x="950" y="152"/>
                      </a:moveTo>
                      <a:lnTo>
                        <a:pt x="967" y="145"/>
                      </a:lnTo>
                      <a:lnTo>
                        <a:pt x="964" y="138"/>
                      </a:lnTo>
                      <a:lnTo>
                        <a:pt x="947" y="143"/>
                      </a:lnTo>
                      <a:lnTo>
                        <a:pt x="950" y="152"/>
                      </a:lnTo>
                      <a:close/>
                      <a:moveTo>
                        <a:pt x="916" y="165"/>
                      </a:moveTo>
                      <a:lnTo>
                        <a:pt x="933" y="158"/>
                      </a:lnTo>
                      <a:lnTo>
                        <a:pt x="930" y="150"/>
                      </a:lnTo>
                      <a:lnTo>
                        <a:pt x="913" y="156"/>
                      </a:lnTo>
                      <a:lnTo>
                        <a:pt x="916" y="165"/>
                      </a:lnTo>
                      <a:close/>
                      <a:moveTo>
                        <a:pt x="882" y="177"/>
                      </a:moveTo>
                      <a:lnTo>
                        <a:pt x="899" y="170"/>
                      </a:lnTo>
                      <a:lnTo>
                        <a:pt x="896" y="162"/>
                      </a:lnTo>
                      <a:lnTo>
                        <a:pt x="879" y="168"/>
                      </a:lnTo>
                      <a:lnTo>
                        <a:pt x="882" y="177"/>
                      </a:lnTo>
                      <a:close/>
                      <a:moveTo>
                        <a:pt x="849" y="189"/>
                      </a:moveTo>
                      <a:lnTo>
                        <a:pt x="865" y="183"/>
                      </a:lnTo>
                      <a:lnTo>
                        <a:pt x="862" y="175"/>
                      </a:lnTo>
                      <a:lnTo>
                        <a:pt x="845" y="180"/>
                      </a:lnTo>
                      <a:lnTo>
                        <a:pt x="849" y="189"/>
                      </a:lnTo>
                      <a:close/>
                      <a:moveTo>
                        <a:pt x="815" y="202"/>
                      </a:moveTo>
                      <a:lnTo>
                        <a:pt x="832" y="195"/>
                      </a:lnTo>
                      <a:lnTo>
                        <a:pt x="828" y="187"/>
                      </a:lnTo>
                      <a:lnTo>
                        <a:pt x="811" y="193"/>
                      </a:lnTo>
                      <a:lnTo>
                        <a:pt x="815" y="202"/>
                      </a:lnTo>
                      <a:close/>
                      <a:moveTo>
                        <a:pt x="781" y="214"/>
                      </a:moveTo>
                      <a:lnTo>
                        <a:pt x="798" y="208"/>
                      </a:lnTo>
                      <a:lnTo>
                        <a:pt x="794" y="200"/>
                      </a:lnTo>
                      <a:lnTo>
                        <a:pt x="777" y="205"/>
                      </a:lnTo>
                      <a:lnTo>
                        <a:pt x="781" y="214"/>
                      </a:lnTo>
                      <a:close/>
                      <a:moveTo>
                        <a:pt x="747" y="227"/>
                      </a:moveTo>
                      <a:lnTo>
                        <a:pt x="764" y="220"/>
                      </a:lnTo>
                      <a:lnTo>
                        <a:pt x="761" y="212"/>
                      </a:lnTo>
                      <a:lnTo>
                        <a:pt x="744" y="218"/>
                      </a:lnTo>
                      <a:lnTo>
                        <a:pt x="747" y="227"/>
                      </a:lnTo>
                      <a:close/>
                      <a:moveTo>
                        <a:pt x="713" y="239"/>
                      </a:moveTo>
                      <a:lnTo>
                        <a:pt x="730" y="232"/>
                      </a:lnTo>
                      <a:lnTo>
                        <a:pt x="727" y="224"/>
                      </a:lnTo>
                      <a:lnTo>
                        <a:pt x="710" y="230"/>
                      </a:lnTo>
                      <a:lnTo>
                        <a:pt x="713" y="239"/>
                      </a:lnTo>
                      <a:close/>
                      <a:moveTo>
                        <a:pt x="679" y="252"/>
                      </a:moveTo>
                      <a:lnTo>
                        <a:pt x="696" y="245"/>
                      </a:lnTo>
                      <a:lnTo>
                        <a:pt x="693" y="237"/>
                      </a:lnTo>
                      <a:lnTo>
                        <a:pt x="676" y="242"/>
                      </a:lnTo>
                      <a:lnTo>
                        <a:pt x="679" y="252"/>
                      </a:lnTo>
                      <a:close/>
                      <a:moveTo>
                        <a:pt x="645" y="264"/>
                      </a:moveTo>
                      <a:lnTo>
                        <a:pt x="662" y="257"/>
                      </a:lnTo>
                      <a:lnTo>
                        <a:pt x="659" y="249"/>
                      </a:lnTo>
                      <a:lnTo>
                        <a:pt x="642" y="255"/>
                      </a:lnTo>
                      <a:lnTo>
                        <a:pt x="645" y="264"/>
                      </a:lnTo>
                      <a:close/>
                      <a:moveTo>
                        <a:pt x="612" y="276"/>
                      </a:moveTo>
                      <a:lnTo>
                        <a:pt x="629" y="270"/>
                      </a:lnTo>
                      <a:lnTo>
                        <a:pt x="625" y="262"/>
                      </a:lnTo>
                      <a:lnTo>
                        <a:pt x="608" y="268"/>
                      </a:lnTo>
                      <a:lnTo>
                        <a:pt x="612" y="276"/>
                      </a:lnTo>
                      <a:close/>
                      <a:moveTo>
                        <a:pt x="578" y="289"/>
                      </a:moveTo>
                      <a:lnTo>
                        <a:pt x="595" y="283"/>
                      </a:lnTo>
                      <a:lnTo>
                        <a:pt x="591" y="274"/>
                      </a:lnTo>
                      <a:lnTo>
                        <a:pt x="574" y="281"/>
                      </a:lnTo>
                      <a:lnTo>
                        <a:pt x="578" y="289"/>
                      </a:lnTo>
                      <a:close/>
                      <a:moveTo>
                        <a:pt x="544" y="301"/>
                      </a:moveTo>
                      <a:lnTo>
                        <a:pt x="561" y="296"/>
                      </a:lnTo>
                      <a:lnTo>
                        <a:pt x="557" y="287"/>
                      </a:lnTo>
                      <a:lnTo>
                        <a:pt x="541" y="293"/>
                      </a:lnTo>
                      <a:lnTo>
                        <a:pt x="544" y="301"/>
                      </a:lnTo>
                      <a:close/>
                      <a:moveTo>
                        <a:pt x="510" y="314"/>
                      </a:moveTo>
                      <a:lnTo>
                        <a:pt x="527" y="308"/>
                      </a:lnTo>
                      <a:lnTo>
                        <a:pt x="524" y="299"/>
                      </a:lnTo>
                      <a:lnTo>
                        <a:pt x="507" y="306"/>
                      </a:lnTo>
                      <a:lnTo>
                        <a:pt x="510" y="314"/>
                      </a:lnTo>
                      <a:close/>
                      <a:moveTo>
                        <a:pt x="476" y="326"/>
                      </a:moveTo>
                      <a:lnTo>
                        <a:pt x="493" y="320"/>
                      </a:lnTo>
                      <a:lnTo>
                        <a:pt x="490" y="311"/>
                      </a:lnTo>
                      <a:lnTo>
                        <a:pt x="473" y="318"/>
                      </a:lnTo>
                      <a:lnTo>
                        <a:pt x="476" y="326"/>
                      </a:lnTo>
                      <a:close/>
                      <a:moveTo>
                        <a:pt x="442" y="338"/>
                      </a:moveTo>
                      <a:lnTo>
                        <a:pt x="459" y="333"/>
                      </a:lnTo>
                      <a:lnTo>
                        <a:pt x="456" y="324"/>
                      </a:lnTo>
                      <a:lnTo>
                        <a:pt x="439" y="331"/>
                      </a:lnTo>
                      <a:lnTo>
                        <a:pt x="442" y="338"/>
                      </a:lnTo>
                      <a:close/>
                      <a:moveTo>
                        <a:pt x="409" y="351"/>
                      </a:moveTo>
                      <a:lnTo>
                        <a:pt x="425" y="345"/>
                      </a:lnTo>
                      <a:lnTo>
                        <a:pt x="422" y="336"/>
                      </a:lnTo>
                      <a:lnTo>
                        <a:pt x="405" y="343"/>
                      </a:lnTo>
                      <a:lnTo>
                        <a:pt x="409" y="351"/>
                      </a:lnTo>
                      <a:close/>
                      <a:moveTo>
                        <a:pt x="374" y="363"/>
                      </a:moveTo>
                      <a:lnTo>
                        <a:pt x="392" y="358"/>
                      </a:lnTo>
                      <a:lnTo>
                        <a:pt x="388" y="349"/>
                      </a:lnTo>
                      <a:lnTo>
                        <a:pt x="371" y="355"/>
                      </a:lnTo>
                      <a:lnTo>
                        <a:pt x="374" y="363"/>
                      </a:lnTo>
                      <a:close/>
                      <a:moveTo>
                        <a:pt x="362" y="393"/>
                      </a:moveTo>
                      <a:lnTo>
                        <a:pt x="368" y="376"/>
                      </a:lnTo>
                      <a:lnTo>
                        <a:pt x="360" y="372"/>
                      </a:lnTo>
                      <a:lnTo>
                        <a:pt x="353" y="389"/>
                      </a:lnTo>
                      <a:lnTo>
                        <a:pt x="362" y="393"/>
                      </a:lnTo>
                      <a:close/>
                      <a:moveTo>
                        <a:pt x="350" y="426"/>
                      </a:moveTo>
                      <a:lnTo>
                        <a:pt x="356" y="410"/>
                      </a:lnTo>
                      <a:lnTo>
                        <a:pt x="348" y="406"/>
                      </a:lnTo>
                      <a:lnTo>
                        <a:pt x="341" y="423"/>
                      </a:lnTo>
                      <a:lnTo>
                        <a:pt x="350" y="426"/>
                      </a:lnTo>
                      <a:close/>
                      <a:moveTo>
                        <a:pt x="336" y="460"/>
                      </a:moveTo>
                      <a:lnTo>
                        <a:pt x="343" y="443"/>
                      </a:lnTo>
                      <a:lnTo>
                        <a:pt x="335" y="440"/>
                      </a:lnTo>
                      <a:lnTo>
                        <a:pt x="328" y="457"/>
                      </a:lnTo>
                      <a:lnTo>
                        <a:pt x="336" y="460"/>
                      </a:lnTo>
                      <a:close/>
                      <a:moveTo>
                        <a:pt x="324" y="494"/>
                      </a:moveTo>
                      <a:lnTo>
                        <a:pt x="331" y="477"/>
                      </a:lnTo>
                      <a:lnTo>
                        <a:pt x="322" y="474"/>
                      </a:lnTo>
                      <a:lnTo>
                        <a:pt x="316" y="491"/>
                      </a:lnTo>
                      <a:lnTo>
                        <a:pt x="324" y="494"/>
                      </a:lnTo>
                      <a:close/>
                      <a:moveTo>
                        <a:pt x="312" y="528"/>
                      </a:moveTo>
                      <a:lnTo>
                        <a:pt x="318" y="511"/>
                      </a:lnTo>
                      <a:lnTo>
                        <a:pt x="309" y="508"/>
                      </a:lnTo>
                      <a:lnTo>
                        <a:pt x="304" y="525"/>
                      </a:lnTo>
                      <a:lnTo>
                        <a:pt x="312" y="528"/>
                      </a:lnTo>
                      <a:close/>
                      <a:moveTo>
                        <a:pt x="299" y="562"/>
                      </a:moveTo>
                      <a:lnTo>
                        <a:pt x="306" y="545"/>
                      </a:lnTo>
                      <a:lnTo>
                        <a:pt x="297" y="542"/>
                      </a:lnTo>
                      <a:lnTo>
                        <a:pt x="290" y="558"/>
                      </a:lnTo>
                      <a:lnTo>
                        <a:pt x="299" y="562"/>
                      </a:lnTo>
                      <a:close/>
                      <a:moveTo>
                        <a:pt x="287" y="596"/>
                      </a:moveTo>
                      <a:lnTo>
                        <a:pt x="292" y="579"/>
                      </a:lnTo>
                      <a:lnTo>
                        <a:pt x="284" y="575"/>
                      </a:lnTo>
                      <a:lnTo>
                        <a:pt x="278" y="592"/>
                      </a:lnTo>
                      <a:lnTo>
                        <a:pt x="287" y="596"/>
                      </a:lnTo>
                      <a:close/>
                      <a:moveTo>
                        <a:pt x="274" y="630"/>
                      </a:moveTo>
                      <a:lnTo>
                        <a:pt x="280" y="613"/>
                      </a:lnTo>
                      <a:lnTo>
                        <a:pt x="272" y="609"/>
                      </a:lnTo>
                      <a:lnTo>
                        <a:pt x="265" y="626"/>
                      </a:lnTo>
                      <a:lnTo>
                        <a:pt x="274" y="630"/>
                      </a:lnTo>
                      <a:close/>
                      <a:moveTo>
                        <a:pt x="261" y="663"/>
                      </a:moveTo>
                      <a:lnTo>
                        <a:pt x="268" y="647"/>
                      </a:lnTo>
                      <a:lnTo>
                        <a:pt x="258" y="643"/>
                      </a:lnTo>
                      <a:lnTo>
                        <a:pt x="253" y="660"/>
                      </a:lnTo>
                      <a:lnTo>
                        <a:pt x="261" y="663"/>
                      </a:lnTo>
                      <a:close/>
                      <a:moveTo>
                        <a:pt x="248" y="697"/>
                      </a:moveTo>
                      <a:lnTo>
                        <a:pt x="255" y="680"/>
                      </a:lnTo>
                      <a:lnTo>
                        <a:pt x="246" y="677"/>
                      </a:lnTo>
                      <a:lnTo>
                        <a:pt x="240" y="694"/>
                      </a:lnTo>
                      <a:lnTo>
                        <a:pt x="248" y="697"/>
                      </a:lnTo>
                      <a:close/>
                      <a:moveTo>
                        <a:pt x="236" y="731"/>
                      </a:moveTo>
                      <a:lnTo>
                        <a:pt x="243" y="714"/>
                      </a:lnTo>
                      <a:lnTo>
                        <a:pt x="234" y="711"/>
                      </a:lnTo>
                      <a:lnTo>
                        <a:pt x="228" y="728"/>
                      </a:lnTo>
                      <a:lnTo>
                        <a:pt x="236" y="731"/>
                      </a:lnTo>
                      <a:close/>
                      <a:moveTo>
                        <a:pt x="224" y="765"/>
                      </a:moveTo>
                      <a:lnTo>
                        <a:pt x="229" y="748"/>
                      </a:lnTo>
                      <a:lnTo>
                        <a:pt x="221" y="745"/>
                      </a:lnTo>
                      <a:lnTo>
                        <a:pt x="214" y="762"/>
                      </a:lnTo>
                      <a:lnTo>
                        <a:pt x="224" y="765"/>
                      </a:lnTo>
                      <a:close/>
                      <a:moveTo>
                        <a:pt x="211" y="799"/>
                      </a:moveTo>
                      <a:lnTo>
                        <a:pt x="217" y="782"/>
                      </a:lnTo>
                      <a:lnTo>
                        <a:pt x="209" y="779"/>
                      </a:lnTo>
                      <a:lnTo>
                        <a:pt x="202" y="795"/>
                      </a:lnTo>
                      <a:lnTo>
                        <a:pt x="211" y="799"/>
                      </a:lnTo>
                      <a:close/>
                      <a:moveTo>
                        <a:pt x="199" y="833"/>
                      </a:moveTo>
                      <a:lnTo>
                        <a:pt x="204" y="816"/>
                      </a:lnTo>
                      <a:lnTo>
                        <a:pt x="196" y="812"/>
                      </a:lnTo>
                      <a:lnTo>
                        <a:pt x="190" y="829"/>
                      </a:lnTo>
                      <a:lnTo>
                        <a:pt x="199" y="833"/>
                      </a:lnTo>
                      <a:close/>
                      <a:moveTo>
                        <a:pt x="185" y="867"/>
                      </a:moveTo>
                      <a:lnTo>
                        <a:pt x="192" y="850"/>
                      </a:lnTo>
                      <a:lnTo>
                        <a:pt x="183" y="846"/>
                      </a:lnTo>
                      <a:lnTo>
                        <a:pt x="177" y="863"/>
                      </a:lnTo>
                      <a:lnTo>
                        <a:pt x="185" y="867"/>
                      </a:lnTo>
                      <a:close/>
                      <a:moveTo>
                        <a:pt x="173" y="900"/>
                      </a:moveTo>
                      <a:lnTo>
                        <a:pt x="180" y="884"/>
                      </a:lnTo>
                      <a:lnTo>
                        <a:pt x="170" y="880"/>
                      </a:lnTo>
                      <a:lnTo>
                        <a:pt x="165" y="897"/>
                      </a:lnTo>
                      <a:lnTo>
                        <a:pt x="173" y="900"/>
                      </a:lnTo>
                      <a:close/>
                      <a:moveTo>
                        <a:pt x="160" y="934"/>
                      </a:moveTo>
                      <a:lnTo>
                        <a:pt x="167" y="917"/>
                      </a:lnTo>
                      <a:lnTo>
                        <a:pt x="158" y="914"/>
                      </a:lnTo>
                      <a:lnTo>
                        <a:pt x="151" y="931"/>
                      </a:lnTo>
                      <a:lnTo>
                        <a:pt x="160" y="934"/>
                      </a:lnTo>
                      <a:close/>
                      <a:moveTo>
                        <a:pt x="148" y="968"/>
                      </a:moveTo>
                      <a:lnTo>
                        <a:pt x="154" y="951"/>
                      </a:lnTo>
                      <a:lnTo>
                        <a:pt x="146" y="948"/>
                      </a:lnTo>
                      <a:lnTo>
                        <a:pt x="139" y="965"/>
                      </a:lnTo>
                      <a:lnTo>
                        <a:pt x="148" y="968"/>
                      </a:lnTo>
                      <a:close/>
                      <a:moveTo>
                        <a:pt x="136" y="1002"/>
                      </a:moveTo>
                      <a:lnTo>
                        <a:pt x="141" y="985"/>
                      </a:lnTo>
                      <a:lnTo>
                        <a:pt x="133" y="982"/>
                      </a:lnTo>
                      <a:lnTo>
                        <a:pt x="126" y="999"/>
                      </a:lnTo>
                      <a:lnTo>
                        <a:pt x="136" y="1002"/>
                      </a:lnTo>
                      <a:close/>
                      <a:moveTo>
                        <a:pt x="122" y="1036"/>
                      </a:moveTo>
                      <a:lnTo>
                        <a:pt x="129" y="1019"/>
                      </a:lnTo>
                      <a:lnTo>
                        <a:pt x="121" y="1016"/>
                      </a:lnTo>
                      <a:lnTo>
                        <a:pt x="114" y="1032"/>
                      </a:lnTo>
                      <a:lnTo>
                        <a:pt x="122" y="1036"/>
                      </a:lnTo>
                      <a:close/>
                      <a:moveTo>
                        <a:pt x="110" y="1070"/>
                      </a:moveTo>
                      <a:lnTo>
                        <a:pt x="116" y="1053"/>
                      </a:lnTo>
                      <a:lnTo>
                        <a:pt x="107" y="1049"/>
                      </a:lnTo>
                      <a:lnTo>
                        <a:pt x="102" y="1066"/>
                      </a:lnTo>
                      <a:lnTo>
                        <a:pt x="110" y="1070"/>
                      </a:lnTo>
                      <a:close/>
                      <a:moveTo>
                        <a:pt x="97" y="1104"/>
                      </a:moveTo>
                      <a:lnTo>
                        <a:pt x="104" y="1087"/>
                      </a:lnTo>
                      <a:lnTo>
                        <a:pt x="95" y="1083"/>
                      </a:lnTo>
                      <a:lnTo>
                        <a:pt x="89" y="1100"/>
                      </a:lnTo>
                      <a:lnTo>
                        <a:pt x="97" y="1104"/>
                      </a:lnTo>
                      <a:close/>
                      <a:moveTo>
                        <a:pt x="85" y="1137"/>
                      </a:moveTo>
                      <a:lnTo>
                        <a:pt x="90" y="1121"/>
                      </a:lnTo>
                      <a:lnTo>
                        <a:pt x="82" y="1117"/>
                      </a:lnTo>
                      <a:lnTo>
                        <a:pt x="76" y="1134"/>
                      </a:lnTo>
                      <a:lnTo>
                        <a:pt x="85" y="1137"/>
                      </a:lnTo>
                      <a:close/>
                      <a:moveTo>
                        <a:pt x="72" y="1171"/>
                      </a:moveTo>
                      <a:lnTo>
                        <a:pt x="78" y="1154"/>
                      </a:lnTo>
                      <a:lnTo>
                        <a:pt x="70" y="1151"/>
                      </a:lnTo>
                      <a:lnTo>
                        <a:pt x="63" y="1168"/>
                      </a:lnTo>
                      <a:lnTo>
                        <a:pt x="72" y="1171"/>
                      </a:lnTo>
                      <a:close/>
                      <a:moveTo>
                        <a:pt x="60" y="1205"/>
                      </a:moveTo>
                      <a:lnTo>
                        <a:pt x="66" y="1188"/>
                      </a:lnTo>
                      <a:lnTo>
                        <a:pt x="58" y="1185"/>
                      </a:lnTo>
                      <a:lnTo>
                        <a:pt x="51" y="1202"/>
                      </a:lnTo>
                      <a:lnTo>
                        <a:pt x="60" y="1205"/>
                      </a:lnTo>
                      <a:close/>
                      <a:moveTo>
                        <a:pt x="46" y="1239"/>
                      </a:moveTo>
                      <a:lnTo>
                        <a:pt x="53" y="1222"/>
                      </a:lnTo>
                      <a:lnTo>
                        <a:pt x="44" y="1219"/>
                      </a:lnTo>
                      <a:lnTo>
                        <a:pt x="38" y="1236"/>
                      </a:lnTo>
                      <a:lnTo>
                        <a:pt x="46" y="1239"/>
                      </a:lnTo>
                      <a:close/>
                      <a:moveTo>
                        <a:pt x="34" y="1273"/>
                      </a:moveTo>
                      <a:lnTo>
                        <a:pt x="41" y="1256"/>
                      </a:lnTo>
                      <a:lnTo>
                        <a:pt x="32" y="1253"/>
                      </a:lnTo>
                      <a:lnTo>
                        <a:pt x="26" y="1269"/>
                      </a:lnTo>
                      <a:lnTo>
                        <a:pt x="34" y="1273"/>
                      </a:lnTo>
                      <a:close/>
                      <a:moveTo>
                        <a:pt x="22" y="1307"/>
                      </a:moveTo>
                      <a:lnTo>
                        <a:pt x="28" y="1290"/>
                      </a:lnTo>
                      <a:lnTo>
                        <a:pt x="19" y="1286"/>
                      </a:lnTo>
                      <a:lnTo>
                        <a:pt x="14" y="1303"/>
                      </a:lnTo>
                      <a:lnTo>
                        <a:pt x="22" y="1307"/>
                      </a:lnTo>
                      <a:close/>
                      <a:moveTo>
                        <a:pt x="9" y="1341"/>
                      </a:moveTo>
                      <a:lnTo>
                        <a:pt x="15" y="1324"/>
                      </a:lnTo>
                      <a:lnTo>
                        <a:pt x="7" y="1320"/>
                      </a:lnTo>
                      <a:lnTo>
                        <a:pt x="0" y="1337"/>
                      </a:lnTo>
                      <a:lnTo>
                        <a:pt x="9" y="13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endParaRPr>
                </a:p>
              </p:txBody>
            </p:sp>
            <p:sp>
              <p:nvSpPr>
                <p:cNvPr id="115" name="Freeform 6"/>
                <p:cNvSpPr>
                  <a:spLocks noEditPoints="1"/>
                </p:cNvSpPr>
                <p:nvPr/>
              </p:nvSpPr>
              <p:spPr bwMode="auto">
                <a:xfrm>
                  <a:off x="1328738" y="2227263"/>
                  <a:ext cx="2179638" cy="1544638"/>
                </a:xfrm>
                <a:custGeom>
                  <a:avLst/>
                  <a:gdLst>
                    <a:gd name="T0" fmla="*/ 51 w 1373"/>
                    <a:gd name="T1" fmla="*/ 944 h 973"/>
                    <a:gd name="T2" fmla="*/ 67 w 1373"/>
                    <a:gd name="T3" fmla="*/ 938 h 973"/>
                    <a:gd name="T4" fmla="*/ 105 w 1373"/>
                    <a:gd name="T5" fmla="*/ 932 h 973"/>
                    <a:gd name="T6" fmla="*/ 154 w 1373"/>
                    <a:gd name="T7" fmla="*/ 913 h 973"/>
                    <a:gd name="T8" fmla="*/ 185 w 1373"/>
                    <a:gd name="T9" fmla="*/ 891 h 973"/>
                    <a:gd name="T10" fmla="*/ 253 w 1373"/>
                    <a:gd name="T11" fmla="*/ 865 h 973"/>
                    <a:gd name="T12" fmla="*/ 268 w 1373"/>
                    <a:gd name="T13" fmla="*/ 858 h 973"/>
                    <a:gd name="T14" fmla="*/ 306 w 1373"/>
                    <a:gd name="T15" fmla="*/ 853 h 973"/>
                    <a:gd name="T16" fmla="*/ 356 w 1373"/>
                    <a:gd name="T17" fmla="*/ 833 h 973"/>
                    <a:gd name="T18" fmla="*/ 387 w 1373"/>
                    <a:gd name="T19" fmla="*/ 812 h 973"/>
                    <a:gd name="T20" fmla="*/ 453 w 1373"/>
                    <a:gd name="T21" fmla="*/ 785 h 973"/>
                    <a:gd name="T22" fmla="*/ 470 w 1373"/>
                    <a:gd name="T23" fmla="*/ 779 h 973"/>
                    <a:gd name="T24" fmla="*/ 507 w 1373"/>
                    <a:gd name="T25" fmla="*/ 773 h 973"/>
                    <a:gd name="T26" fmla="*/ 557 w 1373"/>
                    <a:gd name="T27" fmla="*/ 754 h 973"/>
                    <a:gd name="T28" fmla="*/ 588 w 1373"/>
                    <a:gd name="T29" fmla="*/ 732 h 973"/>
                    <a:gd name="T30" fmla="*/ 655 w 1373"/>
                    <a:gd name="T31" fmla="*/ 706 h 973"/>
                    <a:gd name="T32" fmla="*/ 672 w 1373"/>
                    <a:gd name="T33" fmla="*/ 699 h 973"/>
                    <a:gd name="T34" fmla="*/ 708 w 1373"/>
                    <a:gd name="T35" fmla="*/ 694 h 973"/>
                    <a:gd name="T36" fmla="*/ 759 w 1373"/>
                    <a:gd name="T37" fmla="*/ 674 h 973"/>
                    <a:gd name="T38" fmla="*/ 790 w 1373"/>
                    <a:gd name="T39" fmla="*/ 653 h 973"/>
                    <a:gd name="T40" fmla="*/ 856 w 1373"/>
                    <a:gd name="T41" fmla="*/ 625 h 973"/>
                    <a:gd name="T42" fmla="*/ 873 w 1373"/>
                    <a:gd name="T43" fmla="*/ 620 h 973"/>
                    <a:gd name="T44" fmla="*/ 910 w 1373"/>
                    <a:gd name="T45" fmla="*/ 614 h 973"/>
                    <a:gd name="T46" fmla="*/ 961 w 1373"/>
                    <a:gd name="T47" fmla="*/ 595 h 973"/>
                    <a:gd name="T48" fmla="*/ 990 w 1373"/>
                    <a:gd name="T49" fmla="*/ 572 h 973"/>
                    <a:gd name="T50" fmla="*/ 1058 w 1373"/>
                    <a:gd name="T51" fmla="*/ 546 h 973"/>
                    <a:gd name="T52" fmla="*/ 1075 w 1373"/>
                    <a:gd name="T53" fmla="*/ 540 h 973"/>
                    <a:gd name="T54" fmla="*/ 1111 w 1373"/>
                    <a:gd name="T55" fmla="*/ 535 h 973"/>
                    <a:gd name="T56" fmla="*/ 1162 w 1373"/>
                    <a:gd name="T57" fmla="*/ 515 h 973"/>
                    <a:gd name="T58" fmla="*/ 1192 w 1373"/>
                    <a:gd name="T59" fmla="*/ 493 h 973"/>
                    <a:gd name="T60" fmla="*/ 1259 w 1373"/>
                    <a:gd name="T61" fmla="*/ 466 h 973"/>
                    <a:gd name="T62" fmla="*/ 1276 w 1373"/>
                    <a:gd name="T63" fmla="*/ 461 h 973"/>
                    <a:gd name="T64" fmla="*/ 1313 w 1373"/>
                    <a:gd name="T65" fmla="*/ 455 h 973"/>
                    <a:gd name="T66" fmla="*/ 1359 w 1373"/>
                    <a:gd name="T67" fmla="*/ 427 h 973"/>
                    <a:gd name="T68" fmla="*/ 1327 w 1373"/>
                    <a:gd name="T69" fmla="*/ 419 h 973"/>
                    <a:gd name="T70" fmla="*/ 1311 w 1373"/>
                    <a:gd name="T71" fmla="*/ 411 h 973"/>
                    <a:gd name="T72" fmla="*/ 1281 w 1373"/>
                    <a:gd name="T73" fmla="*/ 387 h 973"/>
                    <a:gd name="T74" fmla="*/ 1233 w 1373"/>
                    <a:gd name="T75" fmla="*/ 364 h 973"/>
                    <a:gd name="T76" fmla="*/ 1197 w 1373"/>
                    <a:gd name="T77" fmla="*/ 356 h 973"/>
                    <a:gd name="T78" fmla="*/ 1131 w 1373"/>
                    <a:gd name="T79" fmla="*/ 324 h 973"/>
                    <a:gd name="T80" fmla="*/ 1116 w 1373"/>
                    <a:gd name="T81" fmla="*/ 316 h 973"/>
                    <a:gd name="T82" fmla="*/ 1087 w 1373"/>
                    <a:gd name="T83" fmla="*/ 293 h 973"/>
                    <a:gd name="T84" fmla="*/ 1039 w 1373"/>
                    <a:gd name="T85" fmla="*/ 269 h 973"/>
                    <a:gd name="T86" fmla="*/ 1002 w 1373"/>
                    <a:gd name="T87" fmla="*/ 261 h 973"/>
                    <a:gd name="T88" fmla="*/ 937 w 1373"/>
                    <a:gd name="T89" fmla="*/ 229 h 973"/>
                    <a:gd name="T90" fmla="*/ 920 w 1373"/>
                    <a:gd name="T91" fmla="*/ 221 h 973"/>
                    <a:gd name="T92" fmla="*/ 892 w 1373"/>
                    <a:gd name="T93" fmla="*/ 198 h 973"/>
                    <a:gd name="T94" fmla="*/ 844 w 1373"/>
                    <a:gd name="T95" fmla="*/ 174 h 973"/>
                    <a:gd name="T96" fmla="*/ 808 w 1373"/>
                    <a:gd name="T97" fmla="*/ 166 h 973"/>
                    <a:gd name="T98" fmla="*/ 742 w 1373"/>
                    <a:gd name="T99" fmla="*/ 135 h 973"/>
                    <a:gd name="T100" fmla="*/ 726 w 1373"/>
                    <a:gd name="T101" fmla="*/ 127 h 973"/>
                    <a:gd name="T102" fmla="*/ 697 w 1373"/>
                    <a:gd name="T103" fmla="*/ 103 h 973"/>
                    <a:gd name="T104" fmla="*/ 649 w 1373"/>
                    <a:gd name="T105" fmla="*/ 79 h 973"/>
                    <a:gd name="T106" fmla="*/ 612 w 1373"/>
                    <a:gd name="T107" fmla="*/ 71 h 973"/>
                    <a:gd name="T108" fmla="*/ 547 w 1373"/>
                    <a:gd name="T109" fmla="*/ 40 h 973"/>
                    <a:gd name="T110" fmla="*/ 531 w 1373"/>
                    <a:gd name="T111" fmla="*/ 32 h 973"/>
                    <a:gd name="T112" fmla="*/ 503 w 1373"/>
                    <a:gd name="T113" fmla="*/ 8 h 9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73" h="973">
                      <a:moveTo>
                        <a:pt x="17" y="957"/>
                      </a:moveTo>
                      <a:lnTo>
                        <a:pt x="0" y="964"/>
                      </a:lnTo>
                      <a:lnTo>
                        <a:pt x="3" y="973"/>
                      </a:lnTo>
                      <a:lnTo>
                        <a:pt x="20" y="966"/>
                      </a:lnTo>
                      <a:lnTo>
                        <a:pt x="17" y="957"/>
                      </a:lnTo>
                      <a:close/>
                      <a:moveTo>
                        <a:pt x="51" y="944"/>
                      </a:moveTo>
                      <a:lnTo>
                        <a:pt x="34" y="951"/>
                      </a:lnTo>
                      <a:lnTo>
                        <a:pt x="37" y="960"/>
                      </a:lnTo>
                      <a:lnTo>
                        <a:pt x="54" y="953"/>
                      </a:lnTo>
                      <a:lnTo>
                        <a:pt x="51" y="944"/>
                      </a:lnTo>
                      <a:close/>
                      <a:moveTo>
                        <a:pt x="84" y="931"/>
                      </a:moveTo>
                      <a:lnTo>
                        <a:pt x="67" y="938"/>
                      </a:lnTo>
                      <a:lnTo>
                        <a:pt x="71" y="946"/>
                      </a:lnTo>
                      <a:lnTo>
                        <a:pt x="88" y="939"/>
                      </a:lnTo>
                      <a:lnTo>
                        <a:pt x="84" y="931"/>
                      </a:lnTo>
                      <a:close/>
                      <a:moveTo>
                        <a:pt x="118" y="918"/>
                      </a:moveTo>
                      <a:lnTo>
                        <a:pt x="101" y="925"/>
                      </a:lnTo>
                      <a:lnTo>
                        <a:pt x="105" y="932"/>
                      </a:lnTo>
                      <a:lnTo>
                        <a:pt x="121" y="926"/>
                      </a:lnTo>
                      <a:lnTo>
                        <a:pt x="118" y="918"/>
                      </a:lnTo>
                      <a:close/>
                      <a:moveTo>
                        <a:pt x="151" y="904"/>
                      </a:moveTo>
                      <a:lnTo>
                        <a:pt x="134" y="911"/>
                      </a:lnTo>
                      <a:lnTo>
                        <a:pt x="137" y="920"/>
                      </a:lnTo>
                      <a:lnTo>
                        <a:pt x="154" y="913"/>
                      </a:lnTo>
                      <a:lnTo>
                        <a:pt x="151" y="904"/>
                      </a:lnTo>
                      <a:close/>
                      <a:moveTo>
                        <a:pt x="185" y="891"/>
                      </a:moveTo>
                      <a:lnTo>
                        <a:pt x="168" y="897"/>
                      </a:lnTo>
                      <a:lnTo>
                        <a:pt x="171" y="907"/>
                      </a:lnTo>
                      <a:lnTo>
                        <a:pt x="188" y="900"/>
                      </a:lnTo>
                      <a:lnTo>
                        <a:pt x="185" y="891"/>
                      </a:lnTo>
                      <a:close/>
                      <a:moveTo>
                        <a:pt x="219" y="878"/>
                      </a:moveTo>
                      <a:lnTo>
                        <a:pt x="202" y="885"/>
                      </a:lnTo>
                      <a:lnTo>
                        <a:pt x="205" y="893"/>
                      </a:lnTo>
                      <a:lnTo>
                        <a:pt x="222" y="886"/>
                      </a:lnTo>
                      <a:lnTo>
                        <a:pt x="219" y="878"/>
                      </a:lnTo>
                      <a:close/>
                      <a:moveTo>
                        <a:pt x="253" y="865"/>
                      </a:moveTo>
                      <a:lnTo>
                        <a:pt x="236" y="872"/>
                      </a:lnTo>
                      <a:lnTo>
                        <a:pt x="239" y="879"/>
                      </a:lnTo>
                      <a:lnTo>
                        <a:pt x="256" y="873"/>
                      </a:lnTo>
                      <a:lnTo>
                        <a:pt x="253" y="865"/>
                      </a:lnTo>
                      <a:close/>
                      <a:moveTo>
                        <a:pt x="285" y="851"/>
                      </a:moveTo>
                      <a:lnTo>
                        <a:pt x="268" y="858"/>
                      </a:lnTo>
                      <a:lnTo>
                        <a:pt x="272" y="867"/>
                      </a:lnTo>
                      <a:lnTo>
                        <a:pt x="289" y="860"/>
                      </a:lnTo>
                      <a:lnTo>
                        <a:pt x="285" y="851"/>
                      </a:lnTo>
                      <a:close/>
                      <a:moveTo>
                        <a:pt x="319" y="838"/>
                      </a:moveTo>
                      <a:lnTo>
                        <a:pt x="302" y="844"/>
                      </a:lnTo>
                      <a:lnTo>
                        <a:pt x="306" y="853"/>
                      </a:lnTo>
                      <a:lnTo>
                        <a:pt x="322" y="847"/>
                      </a:lnTo>
                      <a:lnTo>
                        <a:pt x="319" y="838"/>
                      </a:lnTo>
                      <a:close/>
                      <a:moveTo>
                        <a:pt x="353" y="825"/>
                      </a:moveTo>
                      <a:lnTo>
                        <a:pt x="336" y="832"/>
                      </a:lnTo>
                      <a:lnTo>
                        <a:pt x="339" y="840"/>
                      </a:lnTo>
                      <a:lnTo>
                        <a:pt x="356" y="833"/>
                      </a:lnTo>
                      <a:lnTo>
                        <a:pt x="353" y="825"/>
                      </a:lnTo>
                      <a:close/>
                      <a:moveTo>
                        <a:pt x="387" y="812"/>
                      </a:moveTo>
                      <a:lnTo>
                        <a:pt x="370" y="818"/>
                      </a:lnTo>
                      <a:lnTo>
                        <a:pt x="373" y="826"/>
                      </a:lnTo>
                      <a:lnTo>
                        <a:pt x="390" y="820"/>
                      </a:lnTo>
                      <a:lnTo>
                        <a:pt x="387" y="812"/>
                      </a:lnTo>
                      <a:close/>
                      <a:moveTo>
                        <a:pt x="419" y="798"/>
                      </a:moveTo>
                      <a:lnTo>
                        <a:pt x="404" y="805"/>
                      </a:lnTo>
                      <a:lnTo>
                        <a:pt x="406" y="814"/>
                      </a:lnTo>
                      <a:lnTo>
                        <a:pt x="423" y="807"/>
                      </a:lnTo>
                      <a:lnTo>
                        <a:pt x="419" y="798"/>
                      </a:lnTo>
                      <a:close/>
                      <a:moveTo>
                        <a:pt x="453" y="785"/>
                      </a:moveTo>
                      <a:lnTo>
                        <a:pt x="436" y="791"/>
                      </a:lnTo>
                      <a:lnTo>
                        <a:pt x="440" y="800"/>
                      </a:lnTo>
                      <a:lnTo>
                        <a:pt x="457" y="794"/>
                      </a:lnTo>
                      <a:lnTo>
                        <a:pt x="453" y="785"/>
                      </a:lnTo>
                      <a:close/>
                      <a:moveTo>
                        <a:pt x="487" y="772"/>
                      </a:moveTo>
                      <a:lnTo>
                        <a:pt x="470" y="779"/>
                      </a:lnTo>
                      <a:lnTo>
                        <a:pt x="474" y="787"/>
                      </a:lnTo>
                      <a:lnTo>
                        <a:pt x="491" y="780"/>
                      </a:lnTo>
                      <a:lnTo>
                        <a:pt x="487" y="772"/>
                      </a:lnTo>
                      <a:close/>
                      <a:moveTo>
                        <a:pt x="521" y="759"/>
                      </a:moveTo>
                      <a:lnTo>
                        <a:pt x="504" y="765"/>
                      </a:lnTo>
                      <a:lnTo>
                        <a:pt x="507" y="773"/>
                      </a:lnTo>
                      <a:lnTo>
                        <a:pt x="524" y="767"/>
                      </a:lnTo>
                      <a:lnTo>
                        <a:pt x="521" y="759"/>
                      </a:lnTo>
                      <a:close/>
                      <a:moveTo>
                        <a:pt x="554" y="745"/>
                      </a:moveTo>
                      <a:lnTo>
                        <a:pt x="538" y="752"/>
                      </a:lnTo>
                      <a:lnTo>
                        <a:pt x="540" y="760"/>
                      </a:lnTo>
                      <a:lnTo>
                        <a:pt x="557" y="754"/>
                      </a:lnTo>
                      <a:lnTo>
                        <a:pt x="554" y="745"/>
                      </a:lnTo>
                      <a:close/>
                      <a:moveTo>
                        <a:pt x="588" y="732"/>
                      </a:moveTo>
                      <a:lnTo>
                        <a:pt x="571" y="738"/>
                      </a:lnTo>
                      <a:lnTo>
                        <a:pt x="574" y="747"/>
                      </a:lnTo>
                      <a:lnTo>
                        <a:pt x="591" y="741"/>
                      </a:lnTo>
                      <a:lnTo>
                        <a:pt x="588" y="732"/>
                      </a:lnTo>
                      <a:close/>
                      <a:moveTo>
                        <a:pt x="621" y="719"/>
                      </a:moveTo>
                      <a:lnTo>
                        <a:pt x="605" y="726"/>
                      </a:lnTo>
                      <a:lnTo>
                        <a:pt x="608" y="734"/>
                      </a:lnTo>
                      <a:lnTo>
                        <a:pt x="625" y="727"/>
                      </a:lnTo>
                      <a:lnTo>
                        <a:pt x="621" y="719"/>
                      </a:lnTo>
                      <a:close/>
                      <a:moveTo>
                        <a:pt x="655" y="706"/>
                      </a:moveTo>
                      <a:lnTo>
                        <a:pt x="638" y="712"/>
                      </a:lnTo>
                      <a:lnTo>
                        <a:pt x="642" y="720"/>
                      </a:lnTo>
                      <a:lnTo>
                        <a:pt x="659" y="714"/>
                      </a:lnTo>
                      <a:lnTo>
                        <a:pt x="655" y="706"/>
                      </a:lnTo>
                      <a:close/>
                      <a:moveTo>
                        <a:pt x="688" y="692"/>
                      </a:moveTo>
                      <a:lnTo>
                        <a:pt x="672" y="699"/>
                      </a:lnTo>
                      <a:lnTo>
                        <a:pt x="676" y="707"/>
                      </a:lnTo>
                      <a:lnTo>
                        <a:pt x="691" y="701"/>
                      </a:lnTo>
                      <a:lnTo>
                        <a:pt x="688" y="692"/>
                      </a:lnTo>
                      <a:close/>
                      <a:moveTo>
                        <a:pt x="722" y="679"/>
                      </a:moveTo>
                      <a:lnTo>
                        <a:pt x="705" y="685"/>
                      </a:lnTo>
                      <a:lnTo>
                        <a:pt x="708" y="694"/>
                      </a:lnTo>
                      <a:lnTo>
                        <a:pt x="725" y="688"/>
                      </a:lnTo>
                      <a:lnTo>
                        <a:pt x="722" y="679"/>
                      </a:lnTo>
                      <a:close/>
                      <a:moveTo>
                        <a:pt x="756" y="666"/>
                      </a:moveTo>
                      <a:lnTo>
                        <a:pt x="739" y="673"/>
                      </a:lnTo>
                      <a:lnTo>
                        <a:pt x="742" y="681"/>
                      </a:lnTo>
                      <a:lnTo>
                        <a:pt x="759" y="674"/>
                      </a:lnTo>
                      <a:lnTo>
                        <a:pt x="756" y="666"/>
                      </a:lnTo>
                      <a:close/>
                      <a:moveTo>
                        <a:pt x="790" y="653"/>
                      </a:moveTo>
                      <a:lnTo>
                        <a:pt x="773" y="659"/>
                      </a:lnTo>
                      <a:lnTo>
                        <a:pt x="776" y="667"/>
                      </a:lnTo>
                      <a:lnTo>
                        <a:pt x="793" y="660"/>
                      </a:lnTo>
                      <a:lnTo>
                        <a:pt x="790" y="653"/>
                      </a:lnTo>
                      <a:close/>
                      <a:moveTo>
                        <a:pt x="823" y="639"/>
                      </a:moveTo>
                      <a:lnTo>
                        <a:pt x="806" y="646"/>
                      </a:lnTo>
                      <a:lnTo>
                        <a:pt x="810" y="654"/>
                      </a:lnTo>
                      <a:lnTo>
                        <a:pt x="826" y="648"/>
                      </a:lnTo>
                      <a:lnTo>
                        <a:pt x="823" y="639"/>
                      </a:lnTo>
                      <a:close/>
                      <a:moveTo>
                        <a:pt x="856" y="625"/>
                      </a:moveTo>
                      <a:lnTo>
                        <a:pt x="839" y="632"/>
                      </a:lnTo>
                      <a:lnTo>
                        <a:pt x="843" y="641"/>
                      </a:lnTo>
                      <a:lnTo>
                        <a:pt x="859" y="635"/>
                      </a:lnTo>
                      <a:lnTo>
                        <a:pt x="856" y="625"/>
                      </a:lnTo>
                      <a:close/>
                      <a:moveTo>
                        <a:pt x="890" y="613"/>
                      </a:moveTo>
                      <a:lnTo>
                        <a:pt x="873" y="620"/>
                      </a:lnTo>
                      <a:lnTo>
                        <a:pt x="876" y="628"/>
                      </a:lnTo>
                      <a:lnTo>
                        <a:pt x="893" y="621"/>
                      </a:lnTo>
                      <a:lnTo>
                        <a:pt x="890" y="613"/>
                      </a:lnTo>
                      <a:close/>
                      <a:moveTo>
                        <a:pt x="924" y="600"/>
                      </a:moveTo>
                      <a:lnTo>
                        <a:pt x="907" y="606"/>
                      </a:lnTo>
                      <a:lnTo>
                        <a:pt x="910" y="614"/>
                      </a:lnTo>
                      <a:lnTo>
                        <a:pt x="927" y="607"/>
                      </a:lnTo>
                      <a:lnTo>
                        <a:pt x="924" y="600"/>
                      </a:lnTo>
                      <a:close/>
                      <a:moveTo>
                        <a:pt x="958" y="586"/>
                      </a:moveTo>
                      <a:lnTo>
                        <a:pt x="941" y="593"/>
                      </a:lnTo>
                      <a:lnTo>
                        <a:pt x="944" y="601"/>
                      </a:lnTo>
                      <a:lnTo>
                        <a:pt x="961" y="595"/>
                      </a:lnTo>
                      <a:lnTo>
                        <a:pt x="958" y="586"/>
                      </a:lnTo>
                      <a:close/>
                      <a:moveTo>
                        <a:pt x="990" y="572"/>
                      </a:moveTo>
                      <a:lnTo>
                        <a:pt x="973" y="579"/>
                      </a:lnTo>
                      <a:lnTo>
                        <a:pt x="977" y="588"/>
                      </a:lnTo>
                      <a:lnTo>
                        <a:pt x="994" y="581"/>
                      </a:lnTo>
                      <a:lnTo>
                        <a:pt x="990" y="572"/>
                      </a:lnTo>
                      <a:close/>
                      <a:moveTo>
                        <a:pt x="1024" y="560"/>
                      </a:moveTo>
                      <a:lnTo>
                        <a:pt x="1007" y="567"/>
                      </a:lnTo>
                      <a:lnTo>
                        <a:pt x="1011" y="575"/>
                      </a:lnTo>
                      <a:lnTo>
                        <a:pt x="1028" y="568"/>
                      </a:lnTo>
                      <a:lnTo>
                        <a:pt x="1024" y="560"/>
                      </a:lnTo>
                      <a:close/>
                      <a:moveTo>
                        <a:pt x="1058" y="546"/>
                      </a:moveTo>
                      <a:lnTo>
                        <a:pt x="1041" y="553"/>
                      </a:lnTo>
                      <a:lnTo>
                        <a:pt x="1044" y="561"/>
                      </a:lnTo>
                      <a:lnTo>
                        <a:pt x="1061" y="554"/>
                      </a:lnTo>
                      <a:lnTo>
                        <a:pt x="1058" y="546"/>
                      </a:lnTo>
                      <a:close/>
                      <a:moveTo>
                        <a:pt x="1092" y="533"/>
                      </a:moveTo>
                      <a:lnTo>
                        <a:pt x="1075" y="540"/>
                      </a:lnTo>
                      <a:lnTo>
                        <a:pt x="1078" y="548"/>
                      </a:lnTo>
                      <a:lnTo>
                        <a:pt x="1095" y="542"/>
                      </a:lnTo>
                      <a:lnTo>
                        <a:pt x="1092" y="533"/>
                      </a:lnTo>
                      <a:close/>
                      <a:moveTo>
                        <a:pt x="1125" y="519"/>
                      </a:moveTo>
                      <a:lnTo>
                        <a:pt x="1109" y="526"/>
                      </a:lnTo>
                      <a:lnTo>
                        <a:pt x="1111" y="535"/>
                      </a:lnTo>
                      <a:lnTo>
                        <a:pt x="1128" y="528"/>
                      </a:lnTo>
                      <a:lnTo>
                        <a:pt x="1125" y="519"/>
                      </a:lnTo>
                      <a:close/>
                      <a:moveTo>
                        <a:pt x="1158" y="507"/>
                      </a:moveTo>
                      <a:lnTo>
                        <a:pt x="1142" y="514"/>
                      </a:lnTo>
                      <a:lnTo>
                        <a:pt x="1145" y="522"/>
                      </a:lnTo>
                      <a:lnTo>
                        <a:pt x="1162" y="515"/>
                      </a:lnTo>
                      <a:lnTo>
                        <a:pt x="1158" y="507"/>
                      </a:lnTo>
                      <a:close/>
                      <a:moveTo>
                        <a:pt x="1192" y="493"/>
                      </a:moveTo>
                      <a:lnTo>
                        <a:pt x="1175" y="500"/>
                      </a:lnTo>
                      <a:lnTo>
                        <a:pt x="1179" y="508"/>
                      </a:lnTo>
                      <a:lnTo>
                        <a:pt x="1196" y="501"/>
                      </a:lnTo>
                      <a:lnTo>
                        <a:pt x="1192" y="493"/>
                      </a:lnTo>
                      <a:close/>
                      <a:moveTo>
                        <a:pt x="1226" y="480"/>
                      </a:moveTo>
                      <a:lnTo>
                        <a:pt x="1209" y="487"/>
                      </a:lnTo>
                      <a:lnTo>
                        <a:pt x="1213" y="495"/>
                      </a:lnTo>
                      <a:lnTo>
                        <a:pt x="1230" y="489"/>
                      </a:lnTo>
                      <a:lnTo>
                        <a:pt x="1226" y="480"/>
                      </a:lnTo>
                      <a:close/>
                      <a:moveTo>
                        <a:pt x="1259" y="466"/>
                      </a:moveTo>
                      <a:lnTo>
                        <a:pt x="1243" y="473"/>
                      </a:lnTo>
                      <a:lnTo>
                        <a:pt x="1246" y="482"/>
                      </a:lnTo>
                      <a:lnTo>
                        <a:pt x="1262" y="475"/>
                      </a:lnTo>
                      <a:lnTo>
                        <a:pt x="1259" y="466"/>
                      </a:lnTo>
                      <a:close/>
                      <a:moveTo>
                        <a:pt x="1293" y="454"/>
                      </a:moveTo>
                      <a:lnTo>
                        <a:pt x="1276" y="461"/>
                      </a:lnTo>
                      <a:lnTo>
                        <a:pt x="1279" y="469"/>
                      </a:lnTo>
                      <a:lnTo>
                        <a:pt x="1296" y="462"/>
                      </a:lnTo>
                      <a:lnTo>
                        <a:pt x="1293" y="454"/>
                      </a:lnTo>
                      <a:close/>
                      <a:moveTo>
                        <a:pt x="1327" y="440"/>
                      </a:moveTo>
                      <a:lnTo>
                        <a:pt x="1310" y="447"/>
                      </a:lnTo>
                      <a:lnTo>
                        <a:pt x="1313" y="455"/>
                      </a:lnTo>
                      <a:lnTo>
                        <a:pt x="1330" y="448"/>
                      </a:lnTo>
                      <a:lnTo>
                        <a:pt x="1327" y="440"/>
                      </a:lnTo>
                      <a:close/>
                      <a:moveTo>
                        <a:pt x="1359" y="435"/>
                      </a:moveTo>
                      <a:lnTo>
                        <a:pt x="1359" y="436"/>
                      </a:lnTo>
                      <a:lnTo>
                        <a:pt x="1361" y="431"/>
                      </a:lnTo>
                      <a:lnTo>
                        <a:pt x="1359" y="427"/>
                      </a:lnTo>
                      <a:lnTo>
                        <a:pt x="1343" y="434"/>
                      </a:lnTo>
                      <a:lnTo>
                        <a:pt x="1347" y="442"/>
                      </a:lnTo>
                      <a:lnTo>
                        <a:pt x="1373" y="431"/>
                      </a:lnTo>
                      <a:lnTo>
                        <a:pt x="1363" y="427"/>
                      </a:lnTo>
                      <a:lnTo>
                        <a:pt x="1359" y="435"/>
                      </a:lnTo>
                      <a:close/>
                      <a:moveTo>
                        <a:pt x="1327" y="419"/>
                      </a:moveTo>
                      <a:lnTo>
                        <a:pt x="1342" y="427"/>
                      </a:lnTo>
                      <a:lnTo>
                        <a:pt x="1347" y="419"/>
                      </a:lnTo>
                      <a:lnTo>
                        <a:pt x="1331" y="411"/>
                      </a:lnTo>
                      <a:lnTo>
                        <a:pt x="1327" y="419"/>
                      </a:lnTo>
                      <a:close/>
                      <a:moveTo>
                        <a:pt x="1294" y="403"/>
                      </a:moveTo>
                      <a:lnTo>
                        <a:pt x="1311" y="411"/>
                      </a:lnTo>
                      <a:lnTo>
                        <a:pt x="1314" y="403"/>
                      </a:lnTo>
                      <a:lnTo>
                        <a:pt x="1298" y="395"/>
                      </a:lnTo>
                      <a:lnTo>
                        <a:pt x="1294" y="403"/>
                      </a:lnTo>
                      <a:close/>
                      <a:moveTo>
                        <a:pt x="1261" y="387"/>
                      </a:moveTo>
                      <a:lnTo>
                        <a:pt x="1278" y="395"/>
                      </a:lnTo>
                      <a:lnTo>
                        <a:pt x="1281" y="387"/>
                      </a:lnTo>
                      <a:lnTo>
                        <a:pt x="1266" y="379"/>
                      </a:lnTo>
                      <a:lnTo>
                        <a:pt x="1261" y="387"/>
                      </a:lnTo>
                      <a:close/>
                      <a:moveTo>
                        <a:pt x="1230" y="372"/>
                      </a:moveTo>
                      <a:lnTo>
                        <a:pt x="1245" y="379"/>
                      </a:lnTo>
                      <a:lnTo>
                        <a:pt x="1250" y="372"/>
                      </a:lnTo>
                      <a:lnTo>
                        <a:pt x="1233" y="364"/>
                      </a:lnTo>
                      <a:lnTo>
                        <a:pt x="1230" y="372"/>
                      </a:lnTo>
                      <a:close/>
                      <a:moveTo>
                        <a:pt x="1197" y="356"/>
                      </a:moveTo>
                      <a:lnTo>
                        <a:pt x="1213" y="364"/>
                      </a:lnTo>
                      <a:lnTo>
                        <a:pt x="1217" y="356"/>
                      </a:lnTo>
                      <a:lnTo>
                        <a:pt x="1200" y="348"/>
                      </a:lnTo>
                      <a:lnTo>
                        <a:pt x="1197" y="356"/>
                      </a:lnTo>
                      <a:close/>
                      <a:moveTo>
                        <a:pt x="1164" y="340"/>
                      </a:moveTo>
                      <a:lnTo>
                        <a:pt x="1181" y="348"/>
                      </a:lnTo>
                      <a:lnTo>
                        <a:pt x="1184" y="340"/>
                      </a:lnTo>
                      <a:lnTo>
                        <a:pt x="1169" y="332"/>
                      </a:lnTo>
                      <a:lnTo>
                        <a:pt x="1164" y="340"/>
                      </a:lnTo>
                      <a:close/>
                      <a:moveTo>
                        <a:pt x="1131" y="324"/>
                      </a:moveTo>
                      <a:lnTo>
                        <a:pt x="1148" y="332"/>
                      </a:lnTo>
                      <a:lnTo>
                        <a:pt x="1152" y="324"/>
                      </a:lnTo>
                      <a:lnTo>
                        <a:pt x="1136" y="316"/>
                      </a:lnTo>
                      <a:lnTo>
                        <a:pt x="1131" y="324"/>
                      </a:lnTo>
                      <a:close/>
                      <a:moveTo>
                        <a:pt x="1100" y="308"/>
                      </a:moveTo>
                      <a:lnTo>
                        <a:pt x="1116" y="316"/>
                      </a:lnTo>
                      <a:lnTo>
                        <a:pt x="1119" y="308"/>
                      </a:lnTo>
                      <a:lnTo>
                        <a:pt x="1103" y="300"/>
                      </a:lnTo>
                      <a:lnTo>
                        <a:pt x="1100" y="308"/>
                      </a:lnTo>
                      <a:close/>
                      <a:moveTo>
                        <a:pt x="1067" y="293"/>
                      </a:moveTo>
                      <a:lnTo>
                        <a:pt x="1083" y="300"/>
                      </a:lnTo>
                      <a:lnTo>
                        <a:pt x="1087" y="293"/>
                      </a:lnTo>
                      <a:lnTo>
                        <a:pt x="1070" y="285"/>
                      </a:lnTo>
                      <a:lnTo>
                        <a:pt x="1067" y="293"/>
                      </a:lnTo>
                      <a:close/>
                      <a:moveTo>
                        <a:pt x="1034" y="277"/>
                      </a:moveTo>
                      <a:lnTo>
                        <a:pt x="1050" y="285"/>
                      </a:lnTo>
                      <a:lnTo>
                        <a:pt x="1055" y="277"/>
                      </a:lnTo>
                      <a:lnTo>
                        <a:pt x="1039" y="269"/>
                      </a:lnTo>
                      <a:lnTo>
                        <a:pt x="1034" y="277"/>
                      </a:lnTo>
                      <a:close/>
                      <a:moveTo>
                        <a:pt x="1002" y="261"/>
                      </a:moveTo>
                      <a:lnTo>
                        <a:pt x="1019" y="269"/>
                      </a:lnTo>
                      <a:lnTo>
                        <a:pt x="1022" y="261"/>
                      </a:lnTo>
                      <a:lnTo>
                        <a:pt x="1006" y="253"/>
                      </a:lnTo>
                      <a:lnTo>
                        <a:pt x="1002" y="261"/>
                      </a:lnTo>
                      <a:close/>
                      <a:moveTo>
                        <a:pt x="970" y="245"/>
                      </a:moveTo>
                      <a:lnTo>
                        <a:pt x="986" y="253"/>
                      </a:lnTo>
                      <a:lnTo>
                        <a:pt x="989" y="245"/>
                      </a:lnTo>
                      <a:lnTo>
                        <a:pt x="973" y="237"/>
                      </a:lnTo>
                      <a:lnTo>
                        <a:pt x="970" y="245"/>
                      </a:lnTo>
                      <a:close/>
                      <a:moveTo>
                        <a:pt x="937" y="229"/>
                      </a:moveTo>
                      <a:lnTo>
                        <a:pt x="953" y="237"/>
                      </a:lnTo>
                      <a:lnTo>
                        <a:pt x="958" y="229"/>
                      </a:lnTo>
                      <a:lnTo>
                        <a:pt x="941" y="221"/>
                      </a:lnTo>
                      <a:lnTo>
                        <a:pt x="937" y="229"/>
                      </a:lnTo>
                      <a:close/>
                      <a:moveTo>
                        <a:pt x="905" y="214"/>
                      </a:moveTo>
                      <a:lnTo>
                        <a:pt x="920" y="221"/>
                      </a:lnTo>
                      <a:lnTo>
                        <a:pt x="925" y="214"/>
                      </a:lnTo>
                      <a:lnTo>
                        <a:pt x="908" y="206"/>
                      </a:lnTo>
                      <a:lnTo>
                        <a:pt x="905" y="214"/>
                      </a:lnTo>
                      <a:close/>
                      <a:moveTo>
                        <a:pt x="872" y="198"/>
                      </a:moveTo>
                      <a:lnTo>
                        <a:pt x="889" y="206"/>
                      </a:lnTo>
                      <a:lnTo>
                        <a:pt x="892" y="198"/>
                      </a:lnTo>
                      <a:lnTo>
                        <a:pt x="876" y="190"/>
                      </a:lnTo>
                      <a:lnTo>
                        <a:pt x="872" y="198"/>
                      </a:lnTo>
                      <a:close/>
                      <a:moveTo>
                        <a:pt x="839" y="182"/>
                      </a:moveTo>
                      <a:lnTo>
                        <a:pt x="856" y="190"/>
                      </a:lnTo>
                      <a:lnTo>
                        <a:pt x="859" y="182"/>
                      </a:lnTo>
                      <a:lnTo>
                        <a:pt x="844" y="174"/>
                      </a:lnTo>
                      <a:lnTo>
                        <a:pt x="839" y="182"/>
                      </a:lnTo>
                      <a:close/>
                      <a:moveTo>
                        <a:pt x="808" y="166"/>
                      </a:moveTo>
                      <a:lnTo>
                        <a:pt x="823" y="174"/>
                      </a:lnTo>
                      <a:lnTo>
                        <a:pt x="828" y="166"/>
                      </a:lnTo>
                      <a:lnTo>
                        <a:pt x="811" y="158"/>
                      </a:lnTo>
                      <a:lnTo>
                        <a:pt x="808" y="166"/>
                      </a:lnTo>
                      <a:close/>
                      <a:moveTo>
                        <a:pt x="775" y="150"/>
                      </a:moveTo>
                      <a:lnTo>
                        <a:pt x="791" y="158"/>
                      </a:lnTo>
                      <a:lnTo>
                        <a:pt x="795" y="150"/>
                      </a:lnTo>
                      <a:lnTo>
                        <a:pt x="778" y="142"/>
                      </a:lnTo>
                      <a:lnTo>
                        <a:pt x="775" y="150"/>
                      </a:lnTo>
                      <a:close/>
                      <a:moveTo>
                        <a:pt x="742" y="135"/>
                      </a:moveTo>
                      <a:lnTo>
                        <a:pt x="758" y="142"/>
                      </a:lnTo>
                      <a:lnTo>
                        <a:pt x="762" y="135"/>
                      </a:lnTo>
                      <a:lnTo>
                        <a:pt x="747" y="127"/>
                      </a:lnTo>
                      <a:lnTo>
                        <a:pt x="742" y="135"/>
                      </a:lnTo>
                      <a:close/>
                      <a:moveTo>
                        <a:pt x="709" y="119"/>
                      </a:moveTo>
                      <a:lnTo>
                        <a:pt x="726" y="127"/>
                      </a:lnTo>
                      <a:lnTo>
                        <a:pt x="730" y="119"/>
                      </a:lnTo>
                      <a:lnTo>
                        <a:pt x="714" y="111"/>
                      </a:lnTo>
                      <a:lnTo>
                        <a:pt x="709" y="119"/>
                      </a:lnTo>
                      <a:close/>
                      <a:moveTo>
                        <a:pt x="678" y="103"/>
                      </a:moveTo>
                      <a:lnTo>
                        <a:pt x="694" y="111"/>
                      </a:lnTo>
                      <a:lnTo>
                        <a:pt x="697" y="103"/>
                      </a:lnTo>
                      <a:lnTo>
                        <a:pt x="681" y="95"/>
                      </a:lnTo>
                      <a:lnTo>
                        <a:pt x="678" y="103"/>
                      </a:lnTo>
                      <a:close/>
                      <a:moveTo>
                        <a:pt x="645" y="87"/>
                      </a:moveTo>
                      <a:lnTo>
                        <a:pt x="661" y="95"/>
                      </a:lnTo>
                      <a:lnTo>
                        <a:pt x="665" y="87"/>
                      </a:lnTo>
                      <a:lnTo>
                        <a:pt x="649" y="79"/>
                      </a:lnTo>
                      <a:lnTo>
                        <a:pt x="645" y="87"/>
                      </a:lnTo>
                      <a:close/>
                      <a:moveTo>
                        <a:pt x="612" y="71"/>
                      </a:moveTo>
                      <a:lnTo>
                        <a:pt x="628" y="79"/>
                      </a:lnTo>
                      <a:lnTo>
                        <a:pt x="633" y="71"/>
                      </a:lnTo>
                      <a:lnTo>
                        <a:pt x="616" y="63"/>
                      </a:lnTo>
                      <a:lnTo>
                        <a:pt x="612" y="71"/>
                      </a:lnTo>
                      <a:close/>
                      <a:moveTo>
                        <a:pt x="580" y="56"/>
                      </a:moveTo>
                      <a:lnTo>
                        <a:pt x="597" y="63"/>
                      </a:lnTo>
                      <a:lnTo>
                        <a:pt x="600" y="56"/>
                      </a:lnTo>
                      <a:lnTo>
                        <a:pt x="584" y="48"/>
                      </a:lnTo>
                      <a:lnTo>
                        <a:pt x="580" y="56"/>
                      </a:lnTo>
                      <a:close/>
                      <a:moveTo>
                        <a:pt x="547" y="40"/>
                      </a:moveTo>
                      <a:lnTo>
                        <a:pt x="564" y="48"/>
                      </a:lnTo>
                      <a:lnTo>
                        <a:pt x="567" y="40"/>
                      </a:lnTo>
                      <a:lnTo>
                        <a:pt x="551" y="32"/>
                      </a:lnTo>
                      <a:lnTo>
                        <a:pt x="547" y="40"/>
                      </a:lnTo>
                      <a:close/>
                      <a:moveTo>
                        <a:pt x="515" y="24"/>
                      </a:moveTo>
                      <a:lnTo>
                        <a:pt x="531" y="32"/>
                      </a:lnTo>
                      <a:lnTo>
                        <a:pt x="536" y="24"/>
                      </a:lnTo>
                      <a:lnTo>
                        <a:pt x="519" y="16"/>
                      </a:lnTo>
                      <a:lnTo>
                        <a:pt x="515" y="24"/>
                      </a:lnTo>
                      <a:close/>
                      <a:moveTo>
                        <a:pt x="483" y="8"/>
                      </a:moveTo>
                      <a:lnTo>
                        <a:pt x="498" y="16"/>
                      </a:lnTo>
                      <a:lnTo>
                        <a:pt x="503" y="8"/>
                      </a:lnTo>
                      <a:lnTo>
                        <a:pt x="486" y="0"/>
                      </a:lnTo>
                      <a:lnTo>
                        <a:pt x="483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endParaRPr>
                </a:p>
              </p:txBody>
            </p:sp>
            <p:sp>
              <p:nvSpPr>
                <p:cNvPr id="116" name="Freeform 7"/>
                <p:cNvSpPr>
                  <a:spLocks noEditPoints="1"/>
                </p:cNvSpPr>
                <p:nvPr/>
              </p:nvSpPr>
              <p:spPr bwMode="auto">
                <a:xfrm>
                  <a:off x="3482976" y="1589088"/>
                  <a:ext cx="1731963" cy="1333500"/>
                </a:xfrm>
                <a:custGeom>
                  <a:avLst/>
                  <a:gdLst>
                    <a:gd name="T0" fmla="*/ 43 w 1091"/>
                    <a:gd name="T1" fmla="*/ 20 h 840"/>
                    <a:gd name="T2" fmla="*/ 41 w 1091"/>
                    <a:gd name="T3" fmla="*/ 56 h 840"/>
                    <a:gd name="T4" fmla="*/ 39 w 1091"/>
                    <a:gd name="T5" fmla="*/ 92 h 840"/>
                    <a:gd name="T6" fmla="*/ 38 w 1091"/>
                    <a:gd name="T7" fmla="*/ 128 h 840"/>
                    <a:gd name="T8" fmla="*/ 36 w 1091"/>
                    <a:gd name="T9" fmla="*/ 164 h 840"/>
                    <a:gd name="T10" fmla="*/ 35 w 1091"/>
                    <a:gd name="T11" fmla="*/ 200 h 840"/>
                    <a:gd name="T12" fmla="*/ 34 w 1091"/>
                    <a:gd name="T13" fmla="*/ 236 h 840"/>
                    <a:gd name="T14" fmla="*/ 32 w 1091"/>
                    <a:gd name="T15" fmla="*/ 271 h 840"/>
                    <a:gd name="T16" fmla="*/ 30 w 1091"/>
                    <a:gd name="T17" fmla="*/ 307 h 840"/>
                    <a:gd name="T18" fmla="*/ 29 w 1091"/>
                    <a:gd name="T19" fmla="*/ 344 h 840"/>
                    <a:gd name="T20" fmla="*/ 27 w 1091"/>
                    <a:gd name="T21" fmla="*/ 380 h 840"/>
                    <a:gd name="T22" fmla="*/ 26 w 1091"/>
                    <a:gd name="T23" fmla="*/ 416 h 840"/>
                    <a:gd name="T24" fmla="*/ 25 w 1091"/>
                    <a:gd name="T25" fmla="*/ 452 h 840"/>
                    <a:gd name="T26" fmla="*/ 23 w 1091"/>
                    <a:gd name="T27" fmla="*/ 488 h 840"/>
                    <a:gd name="T28" fmla="*/ 21 w 1091"/>
                    <a:gd name="T29" fmla="*/ 524 h 840"/>
                    <a:gd name="T30" fmla="*/ 20 w 1091"/>
                    <a:gd name="T31" fmla="*/ 560 h 840"/>
                    <a:gd name="T32" fmla="*/ 19 w 1091"/>
                    <a:gd name="T33" fmla="*/ 596 h 840"/>
                    <a:gd name="T34" fmla="*/ 17 w 1091"/>
                    <a:gd name="T35" fmla="*/ 632 h 840"/>
                    <a:gd name="T36" fmla="*/ 16 w 1091"/>
                    <a:gd name="T37" fmla="*/ 669 h 840"/>
                    <a:gd name="T38" fmla="*/ 15 w 1091"/>
                    <a:gd name="T39" fmla="*/ 705 h 840"/>
                    <a:gd name="T40" fmla="*/ 12 w 1091"/>
                    <a:gd name="T41" fmla="*/ 741 h 840"/>
                    <a:gd name="T42" fmla="*/ 11 w 1091"/>
                    <a:gd name="T43" fmla="*/ 777 h 840"/>
                    <a:gd name="T44" fmla="*/ 10 w 1091"/>
                    <a:gd name="T45" fmla="*/ 813 h 840"/>
                    <a:gd name="T46" fmla="*/ 9 w 1091"/>
                    <a:gd name="T47" fmla="*/ 831 h 840"/>
                    <a:gd name="T48" fmla="*/ 17 w 1091"/>
                    <a:gd name="T49" fmla="*/ 823 h 840"/>
                    <a:gd name="T50" fmla="*/ 51 w 1091"/>
                    <a:gd name="T51" fmla="*/ 810 h 840"/>
                    <a:gd name="T52" fmla="*/ 85 w 1091"/>
                    <a:gd name="T53" fmla="*/ 796 h 840"/>
                    <a:gd name="T54" fmla="*/ 117 w 1091"/>
                    <a:gd name="T55" fmla="*/ 783 h 840"/>
                    <a:gd name="T56" fmla="*/ 151 w 1091"/>
                    <a:gd name="T57" fmla="*/ 769 h 840"/>
                    <a:gd name="T58" fmla="*/ 184 w 1091"/>
                    <a:gd name="T59" fmla="*/ 756 h 840"/>
                    <a:gd name="T60" fmla="*/ 218 w 1091"/>
                    <a:gd name="T61" fmla="*/ 742 h 840"/>
                    <a:gd name="T62" fmla="*/ 252 w 1091"/>
                    <a:gd name="T63" fmla="*/ 727 h 840"/>
                    <a:gd name="T64" fmla="*/ 284 w 1091"/>
                    <a:gd name="T65" fmla="*/ 714 h 840"/>
                    <a:gd name="T66" fmla="*/ 318 w 1091"/>
                    <a:gd name="T67" fmla="*/ 700 h 840"/>
                    <a:gd name="T68" fmla="*/ 352 w 1091"/>
                    <a:gd name="T69" fmla="*/ 687 h 840"/>
                    <a:gd name="T70" fmla="*/ 385 w 1091"/>
                    <a:gd name="T71" fmla="*/ 673 h 840"/>
                    <a:gd name="T72" fmla="*/ 419 w 1091"/>
                    <a:gd name="T73" fmla="*/ 660 h 840"/>
                    <a:gd name="T74" fmla="*/ 451 w 1091"/>
                    <a:gd name="T75" fmla="*/ 646 h 840"/>
                    <a:gd name="T76" fmla="*/ 485 w 1091"/>
                    <a:gd name="T77" fmla="*/ 632 h 840"/>
                    <a:gd name="T78" fmla="*/ 519 w 1091"/>
                    <a:gd name="T79" fmla="*/ 619 h 840"/>
                    <a:gd name="T80" fmla="*/ 552 w 1091"/>
                    <a:gd name="T81" fmla="*/ 605 h 840"/>
                    <a:gd name="T82" fmla="*/ 586 w 1091"/>
                    <a:gd name="T83" fmla="*/ 592 h 840"/>
                    <a:gd name="T84" fmla="*/ 619 w 1091"/>
                    <a:gd name="T85" fmla="*/ 578 h 840"/>
                    <a:gd name="T86" fmla="*/ 652 w 1091"/>
                    <a:gd name="T87" fmla="*/ 564 h 840"/>
                    <a:gd name="T88" fmla="*/ 686 w 1091"/>
                    <a:gd name="T89" fmla="*/ 550 h 840"/>
                    <a:gd name="T90" fmla="*/ 720 w 1091"/>
                    <a:gd name="T91" fmla="*/ 537 h 840"/>
                    <a:gd name="T92" fmla="*/ 752 w 1091"/>
                    <a:gd name="T93" fmla="*/ 523 h 840"/>
                    <a:gd name="T94" fmla="*/ 786 w 1091"/>
                    <a:gd name="T95" fmla="*/ 509 h 840"/>
                    <a:gd name="T96" fmla="*/ 819 w 1091"/>
                    <a:gd name="T97" fmla="*/ 496 h 840"/>
                    <a:gd name="T98" fmla="*/ 853 w 1091"/>
                    <a:gd name="T99" fmla="*/ 482 h 840"/>
                    <a:gd name="T100" fmla="*/ 887 w 1091"/>
                    <a:gd name="T101" fmla="*/ 469 h 840"/>
                    <a:gd name="T102" fmla="*/ 919 w 1091"/>
                    <a:gd name="T103" fmla="*/ 455 h 840"/>
                    <a:gd name="T104" fmla="*/ 953 w 1091"/>
                    <a:gd name="T105" fmla="*/ 442 h 840"/>
                    <a:gd name="T106" fmla="*/ 987 w 1091"/>
                    <a:gd name="T107" fmla="*/ 428 h 840"/>
                    <a:gd name="T108" fmla="*/ 1020 w 1091"/>
                    <a:gd name="T109" fmla="*/ 415 h 840"/>
                    <a:gd name="T110" fmla="*/ 1054 w 1091"/>
                    <a:gd name="T111" fmla="*/ 401 h 840"/>
                    <a:gd name="T112" fmla="*/ 1086 w 1091"/>
                    <a:gd name="T113" fmla="*/ 38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91" h="840">
                      <a:moveTo>
                        <a:pt x="43" y="20"/>
                      </a:moveTo>
                      <a:lnTo>
                        <a:pt x="43" y="2"/>
                      </a:lnTo>
                      <a:lnTo>
                        <a:pt x="34" y="0"/>
                      </a:lnTo>
                      <a:lnTo>
                        <a:pt x="34" y="19"/>
                      </a:lnTo>
                      <a:lnTo>
                        <a:pt x="43" y="20"/>
                      </a:lnTo>
                      <a:close/>
                      <a:moveTo>
                        <a:pt x="41" y="56"/>
                      </a:moveTo>
                      <a:lnTo>
                        <a:pt x="42" y="38"/>
                      </a:lnTo>
                      <a:lnTo>
                        <a:pt x="33" y="37"/>
                      </a:lnTo>
                      <a:lnTo>
                        <a:pt x="32" y="55"/>
                      </a:lnTo>
                      <a:lnTo>
                        <a:pt x="41" y="56"/>
                      </a:lnTo>
                      <a:close/>
                      <a:moveTo>
                        <a:pt x="39" y="92"/>
                      </a:moveTo>
                      <a:lnTo>
                        <a:pt x="41" y="74"/>
                      </a:lnTo>
                      <a:lnTo>
                        <a:pt x="32" y="73"/>
                      </a:lnTo>
                      <a:lnTo>
                        <a:pt x="30" y="91"/>
                      </a:lnTo>
                      <a:lnTo>
                        <a:pt x="39" y="92"/>
                      </a:lnTo>
                      <a:close/>
                      <a:moveTo>
                        <a:pt x="38" y="128"/>
                      </a:moveTo>
                      <a:lnTo>
                        <a:pt x="38" y="110"/>
                      </a:lnTo>
                      <a:lnTo>
                        <a:pt x="29" y="109"/>
                      </a:lnTo>
                      <a:lnTo>
                        <a:pt x="29" y="127"/>
                      </a:lnTo>
                      <a:lnTo>
                        <a:pt x="38" y="128"/>
                      </a:lnTo>
                      <a:close/>
                      <a:moveTo>
                        <a:pt x="36" y="164"/>
                      </a:moveTo>
                      <a:lnTo>
                        <a:pt x="37" y="146"/>
                      </a:lnTo>
                      <a:lnTo>
                        <a:pt x="28" y="145"/>
                      </a:lnTo>
                      <a:lnTo>
                        <a:pt x="27" y="163"/>
                      </a:lnTo>
                      <a:lnTo>
                        <a:pt x="36" y="164"/>
                      </a:lnTo>
                      <a:close/>
                      <a:moveTo>
                        <a:pt x="35" y="200"/>
                      </a:moveTo>
                      <a:lnTo>
                        <a:pt x="36" y="182"/>
                      </a:lnTo>
                      <a:lnTo>
                        <a:pt x="27" y="181"/>
                      </a:lnTo>
                      <a:lnTo>
                        <a:pt x="26" y="199"/>
                      </a:lnTo>
                      <a:lnTo>
                        <a:pt x="35" y="200"/>
                      </a:lnTo>
                      <a:close/>
                      <a:moveTo>
                        <a:pt x="34" y="236"/>
                      </a:moveTo>
                      <a:lnTo>
                        <a:pt x="34" y="218"/>
                      </a:lnTo>
                      <a:lnTo>
                        <a:pt x="25" y="217"/>
                      </a:lnTo>
                      <a:lnTo>
                        <a:pt x="25" y="235"/>
                      </a:lnTo>
                      <a:lnTo>
                        <a:pt x="34" y="236"/>
                      </a:lnTo>
                      <a:close/>
                      <a:moveTo>
                        <a:pt x="32" y="271"/>
                      </a:moveTo>
                      <a:lnTo>
                        <a:pt x="33" y="254"/>
                      </a:lnTo>
                      <a:lnTo>
                        <a:pt x="24" y="253"/>
                      </a:lnTo>
                      <a:lnTo>
                        <a:pt x="23" y="271"/>
                      </a:lnTo>
                      <a:lnTo>
                        <a:pt x="32" y="271"/>
                      </a:lnTo>
                      <a:close/>
                      <a:moveTo>
                        <a:pt x="30" y="307"/>
                      </a:moveTo>
                      <a:lnTo>
                        <a:pt x="32" y="289"/>
                      </a:lnTo>
                      <a:lnTo>
                        <a:pt x="23" y="289"/>
                      </a:lnTo>
                      <a:lnTo>
                        <a:pt x="21" y="307"/>
                      </a:lnTo>
                      <a:lnTo>
                        <a:pt x="30" y="307"/>
                      </a:lnTo>
                      <a:close/>
                      <a:moveTo>
                        <a:pt x="29" y="344"/>
                      </a:moveTo>
                      <a:lnTo>
                        <a:pt x="29" y="326"/>
                      </a:lnTo>
                      <a:lnTo>
                        <a:pt x="20" y="326"/>
                      </a:lnTo>
                      <a:lnTo>
                        <a:pt x="20" y="344"/>
                      </a:lnTo>
                      <a:lnTo>
                        <a:pt x="29" y="344"/>
                      </a:lnTo>
                      <a:close/>
                      <a:moveTo>
                        <a:pt x="27" y="380"/>
                      </a:moveTo>
                      <a:lnTo>
                        <a:pt x="28" y="362"/>
                      </a:lnTo>
                      <a:lnTo>
                        <a:pt x="19" y="362"/>
                      </a:lnTo>
                      <a:lnTo>
                        <a:pt x="18" y="380"/>
                      </a:lnTo>
                      <a:lnTo>
                        <a:pt x="27" y="380"/>
                      </a:lnTo>
                      <a:close/>
                      <a:moveTo>
                        <a:pt x="26" y="416"/>
                      </a:moveTo>
                      <a:lnTo>
                        <a:pt x="27" y="398"/>
                      </a:lnTo>
                      <a:lnTo>
                        <a:pt x="18" y="398"/>
                      </a:lnTo>
                      <a:lnTo>
                        <a:pt x="17" y="416"/>
                      </a:lnTo>
                      <a:lnTo>
                        <a:pt x="26" y="416"/>
                      </a:lnTo>
                      <a:close/>
                      <a:moveTo>
                        <a:pt x="25" y="452"/>
                      </a:moveTo>
                      <a:lnTo>
                        <a:pt x="25" y="434"/>
                      </a:lnTo>
                      <a:lnTo>
                        <a:pt x="16" y="434"/>
                      </a:lnTo>
                      <a:lnTo>
                        <a:pt x="16" y="452"/>
                      </a:lnTo>
                      <a:lnTo>
                        <a:pt x="25" y="452"/>
                      </a:lnTo>
                      <a:close/>
                      <a:moveTo>
                        <a:pt x="23" y="488"/>
                      </a:moveTo>
                      <a:lnTo>
                        <a:pt x="24" y="470"/>
                      </a:lnTo>
                      <a:lnTo>
                        <a:pt x="15" y="470"/>
                      </a:lnTo>
                      <a:lnTo>
                        <a:pt x="14" y="488"/>
                      </a:lnTo>
                      <a:lnTo>
                        <a:pt x="23" y="488"/>
                      </a:lnTo>
                      <a:close/>
                      <a:moveTo>
                        <a:pt x="21" y="524"/>
                      </a:moveTo>
                      <a:lnTo>
                        <a:pt x="23" y="506"/>
                      </a:lnTo>
                      <a:lnTo>
                        <a:pt x="14" y="506"/>
                      </a:lnTo>
                      <a:lnTo>
                        <a:pt x="12" y="524"/>
                      </a:lnTo>
                      <a:lnTo>
                        <a:pt x="21" y="524"/>
                      </a:lnTo>
                      <a:close/>
                      <a:moveTo>
                        <a:pt x="20" y="560"/>
                      </a:moveTo>
                      <a:lnTo>
                        <a:pt x="20" y="542"/>
                      </a:lnTo>
                      <a:lnTo>
                        <a:pt x="11" y="542"/>
                      </a:lnTo>
                      <a:lnTo>
                        <a:pt x="11" y="560"/>
                      </a:lnTo>
                      <a:lnTo>
                        <a:pt x="20" y="560"/>
                      </a:lnTo>
                      <a:close/>
                      <a:moveTo>
                        <a:pt x="19" y="596"/>
                      </a:moveTo>
                      <a:lnTo>
                        <a:pt x="19" y="578"/>
                      </a:lnTo>
                      <a:lnTo>
                        <a:pt x="10" y="578"/>
                      </a:lnTo>
                      <a:lnTo>
                        <a:pt x="10" y="596"/>
                      </a:lnTo>
                      <a:lnTo>
                        <a:pt x="19" y="596"/>
                      </a:lnTo>
                      <a:close/>
                      <a:moveTo>
                        <a:pt x="17" y="632"/>
                      </a:moveTo>
                      <a:lnTo>
                        <a:pt x="18" y="614"/>
                      </a:lnTo>
                      <a:lnTo>
                        <a:pt x="9" y="614"/>
                      </a:lnTo>
                      <a:lnTo>
                        <a:pt x="8" y="632"/>
                      </a:lnTo>
                      <a:lnTo>
                        <a:pt x="17" y="632"/>
                      </a:lnTo>
                      <a:close/>
                      <a:moveTo>
                        <a:pt x="16" y="669"/>
                      </a:moveTo>
                      <a:lnTo>
                        <a:pt x="17" y="651"/>
                      </a:lnTo>
                      <a:lnTo>
                        <a:pt x="8" y="651"/>
                      </a:lnTo>
                      <a:lnTo>
                        <a:pt x="7" y="669"/>
                      </a:lnTo>
                      <a:lnTo>
                        <a:pt x="16" y="669"/>
                      </a:lnTo>
                      <a:close/>
                      <a:moveTo>
                        <a:pt x="15" y="705"/>
                      </a:moveTo>
                      <a:lnTo>
                        <a:pt x="15" y="687"/>
                      </a:lnTo>
                      <a:lnTo>
                        <a:pt x="6" y="687"/>
                      </a:lnTo>
                      <a:lnTo>
                        <a:pt x="6" y="705"/>
                      </a:lnTo>
                      <a:lnTo>
                        <a:pt x="15" y="705"/>
                      </a:lnTo>
                      <a:close/>
                      <a:moveTo>
                        <a:pt x="12" y="741"/>
                      </a:moveTo>
                      <a:lnTo>
                        <a:pt x="14" y="723"/>
                      </a:lnTo>
                      <a:lnTo>
                        <a:pt x="4" y="723"/>
                      </a:lnTo>
                      <a:lnTo>
                        <a:pt x="3" y="741"/>
                      </a:lnTo>
                      <a:lnTo>
                        <a:pt x="12" y="741"/>
                      </a:lnTo>
                      <a:close/>
                      <a:moveTo>
                        <a:pt x="11" y="777"/>
                      </a:moveTo>
                      <a:lnTo>
                        <a:pt x="12" y="759"/>
                      </a:lnTo>
                      <a:lnTo>
                        <a:pt x="3" y="759"/>
                      </a:lnTo>
                      <a:lnTo>
                        <a:pt x="2" y="777"/>
                      </a:lnTo>
                      <a:lnTo>
                        <a:pt x="11" y="777"/>
                      </a:lnTo>
                      <a:close/>
                      <a:moveTo>
                        <a:pt x="10" y="813"/>
                      </a:moveTo>
                      <a:lnTo>
                        <a:pt x="10" y="795"/>
                      </a:lnTo>
                      <a:lnTo>
                        <a:pt x="1" y="795"/>
                      </a:lnTo>
                      <a:lnTo>
                        <a:pt x="1" y="813"/>
                      </a:lnTo>
                      <a:lnTo>
                        <a:pt x="10" y="813"/>
                      </a:lnTo>
                      <a:close/>
                      <a:moveTo>
                        <a:pt x="17" y="823"/>
                      </a:moveTo>
                      <a:lnTo>
                        <a:pt x="2" y="829"/>
                      </a:lnTo>
                      <a:lnTo>
                        <a:pt x="4" y="833"/>
                      </a:lnTo>
                      <a:lnTo>
                        <a:pt x="9" y="833"/>
                      </a:lnTo>
                      <a:lnTo>
                        <a:pt x="9" y="831"/>
                      </a:lnTo>
                      <a:lnTo>
                        <a:pt x="0" y="831"/>
                      </a:lnTo>
                      <a:lnTo>
                        <a:pt x="0" y="833"/>
                      </a:lnTo>
                      <a:lnTo>
                        <a:pt x="0" y="840"/>
                      </a:lnTo>
                      <a:lnTo>
                        <a:pt x="20" y="831"/>
                      </a:lnTo>
                      <a:lnTo>
                        <a:pt x="17" y="823"/>
                      </a:lnTo>
                      <a:close/>
                      <a:moveTo>
                        <a:pt x="51" y="810"/>
                      </a:moveTo>
                      <a:lnTo>
                        <a:pt x="34" y="816"/>
                      </a:lnTo>
                      <a:lnTo>
                        <a:pt x="37" y="824"/>
                      </a:lnTo>
                      <a:lnTo>
                        <a:pt x="54" y="818"/>
                      </a:lnTo>
                      <a:lnTo>
                        <a:pt x="51" y="810"/>
                      </a:lnTo>
                      <a:close/>
                      <a:moveTo>
                        <a:pt x="85" y="796"/>
                      </a:moveTo>
                      <a:lnTo>
                        <a:pt x="68" y="803"/>
                      </a:lnTo>
                      <a:lnTo>
                        <a:pt x="71" y="811"/>
                      </a:lnTo>
                      <a:lnTo>
                        <a:pt x="88" y="804"/>
                      </a:lnTo>
                      <a:lnTo>
                        <a:pt x="85" y="796"/>
                      </a:lnTo>
                      <a:close/>
                      <a:moveTo>
                        <a:pt x="117" y="783"/>
                      </a:moveTo>
                      <a:lnTo>
                        <a:pt x="100" y="789"/>
                      </a:lnTo>
                      <a:lnTo>
                        <a:pt x="104" y="797"/>
                      </a:lnTo>
                      <a:lnTo>
                        <a:pt x="121" y="790"/>
                      </a:lnTo>
                      <a:lnTo>
                        <a:pt x="117" y="783"/>
                      </a:lnTo>
                      <a:close/>
                      <a:moveTo>
                        <a:pt x="151" y="769"/>
                      </a:moveTo>
                      <a:lnTo>
                        <a:pt x="134" y="776"/>
                      </a:lnTo>
                      <a:lnTo>
                        <a:pt x="138" y="784"/>
                      </a:lnTo>
                      <a:lnTo>
                        <a:pt x="155" y="777"/>
                      </a:lnTo>
                      <a:lnTo>
                        <a:pt x="151" y="769"/>
                      </a:lnTo>
                      <a:close/>
                      <a:moveTo>
                        <a:pt x="184" y="756"/>
                      </a:moveTo>
                      <a:lnTo>
                        <a:pt x="168" y="762"/>
                      </a:lnTo>
                      <a:lnTo>
                        <a:pt x="171" y="770"/>
                      </a:lnTo>
                      <a:lnTo>
                        <a:pt x="187" y="763"/>
                      </a:lnTo>
                      <a:lnTo>
                        <a:pt x="184" y="756"/>
                      </a:lnTo>
                      <a:close/>
                      <a:moveTo>
                        <a:pt x="218" y="742"/>
                      </a:moveTo>
                      <a:lnTo>
                        <a:pt x="201" y="749"/>
                      </a:lnTo>
                      <a:lnTo>
                        <a:pt x="204" y="757"/>
                      </a:lnTo>
                      <a:lnTo>
                        <a:pt x="221" y="750"/>
                      </a:lnTo>
                      <a:lnTo>
                        <a:pt x="218" y="742"/>
                      </a:lnTo>
                      <a:close/>
                      <a:moveTo>
                        <a:pt x="252" y="727"/>
                      </a:moveTo>
                      <a:lnTo>
                        <a:pt x="235" y="735"/>
                      </a:lnTo>
                      <a:lnTo>
                        <a:pt x="238" y="743"/>
                      </a:lnTo>
                      <a:lnTo>
                        <a:pt x="255" y="736"/>
                      </a:lnTo>
                      <a:lnTo>
                        <a:pt x="252" y="727"/>
                      </a:lnTo>
                      <a:close/>
                      <a:moveTo>
                        <a:pt x="284" y="714"/>
                      </a:moveTo>
                      <a:lnTo>
                        <a:pt x="268" y="721"/>
                      </a:lnTo>
                      <a:lnTo>
                        <a:pt x="272" y="730"/>
                      </a:lnTo>
                      <a:lnTo>
                        <a:pt x="288" y="723"/>
                      </a:lnTo>
                      <a:lnTo>
                        <a:pt x="284" y="714"/>
                      </a:lnTo>
                      <a:close/>
                      <a:moveTo>
                        <a:pt x="318" y="700"/>
                      </a:moveTo>
                      <a:lnTo>
                        <a:pt x="301" y="707"/>
                      </a:lnTo>
                      <a:lnTo>
                        <a:pt x="305" y="716"/>
                      </a:lnTo>
                      <a:lnTo>
                        <a:pt x="322" y="709"/>
                      </a:lnTo>
                      <a:lnTo>
                        <a:pt x="318" y="700"/>
                      </a:lnTo>
                      <a:close/>
                      <a:moveTo>
                        <a:pt x="352" y="687"/>
                      </a:moveTo>
                      <a:lnTo>
                        <a:pt x="335" y="693"/>
                      </a:lnTo>
                      <a:lnTo>
                        <a:pt x="338" y="702"/>
                      </a:lnTo>
                      <a:lnTo>
                        <a:pt x="355" y="696"/>
                      </a:lnTo>
                      <a:lnTo>
                        <a:pt x="352" y="687"/>
                      </a:lnTo>
                      <a:close/>
                      <a:moveTo>
                        <a:pt x="385" y="673"/>
                      </a:moveTo>
                      <a:lnTo>
                        <a:pt x="368" y="680"/>
                      </a:lnTo>
                      <a:lnTo>
                        <a:pt x="371" y="689"/>
                      </a:lnTo>
                      <a:lnTo>
                        <a:pt x="388" y="682"/>
                      </a:lnTo>
                      <a:lnTo>
                        <a:pt x="385" y="673"/>
                      </a:lnTo>
                      <a:close/>
                      <a:moveTo>
                        <a:pt x="419" y="660"/>
                      </a:moveTo>
                      <a:lnTo>
                        <a:pt x="402" y="666"/>
                      </a:lnTo>
                      <a:lnTo>
                        <a:pt x="405" y="675"/>
                      </a:lnTo>
                      <a:lnTo>
                        <a:pt x="422" y="667"/>
                      </a:lnTo>
                      <a:lnTo>
                        <a:pt x="419" y="660"/>
                      </a:lnTo>
                      <a:close/>
                      <a:moveTo>
                        <a:pt x="451" y="646"/>
                      </a:moveTo>
                      <a:lnTo>
                        <a:pt x="435" y="653"/>
                      </a:lnTo>
                      <a:lnTo>
                        <a:pt x="439" y="661"/>
                      </a:lnTo>
                      <a:lnTo>
                        <a:pt x="455" y="654"/>
                      </a:lnTo>
                      <a:lnTo>
                        <a:pt x="451" y="646"/>
                      </a:lnTo>
                      <a:close/>
                      <a:moveTo>
                        <a:pt x="485" y="632"/>
                      </a:moveTo>
                      <a:lnTo>
                        <a:pt x="468" y="639"/>
                      </a:lnTo>
                      <a:lnTo>
                        <a:pt x="472" y="647"/>
                      </a:lnTo>
                      <a:lnTo>
                        <a:pt x="488" y="640"/>
                      </a:lnTo>
                      <a:lnTo>
                        <a:pt x="485" y="632"/>
                      </a:lnTo>
                      <a:close/>
                      <a:moveTo>
                        <a:pt x="519" y="619"/>
                      </a:moveTo>
                      <a:lnTo>
                        <a:pt x="502" y="626"/>
                      </a:lnTo>
                      <a:lnTo>
                        <a:pt x="505" y="634"/>
                      </a:lnTo>
                      <a:lnTo>
                        <a:pt x="522" y="627"/>
                      </a:lnTo>
                      <a:lnTo>
                        <a:pt x="519" y="619"/>
                      </a:lnTo>
                      <a:close/>
                      <a:moveTo>
                        <a:pt x="552" y="605"/>
                      </a:moveTo>
                      <a:lnTo>
                        <a:pt x="536" y="612"/>
                      </a:lnTo>
                      <a:lnTo>
                        <a:pt x="539" y="620"/>
                      </a:lnTo>
                      <a:lnTo>
                        <a:pt x="555" y="613"/>
                      </a:lnTo>
                      <a:lnTo>
                        <a:pt x="552" y="605"/>
                      </a:lnTo>
                      <a:close/>
                      <a:moveTo>
                        <a:pt x="586" y="592"/>
                      </a:moveTo>
                      <a:lnTo>
                        <a:pt x="569" y="599"/>
                      </a:lnTo>
                      <a:lnTo>
                        <a:pt x="572" y="607"/>
                      </a:lnTo>
                      <a:lnTo>
                        <a:pt x="589" y="600"/>
                      </a:lnTo>
                      <a:lnTo>
                        <a:pt x="586" y="592"/>
                      </a:lnTo>
                      <a:close/>
                      <a:moveTo>
                        <a:pt x="619" y="578"/>
                      </a:moveTo>
                      <a:lnTo>
                        <a:pt x="602" y="585"/>
                      </a:lnTo>
                      <a:lnTo>
                        <a:pt x="606" y="593"/>
                      </a:lnTo>
                      <a:lnTo>
                        <a:pt x="623" y="586"/>
                      </a:lnTo>
                      <a:lnTo>
                        <a:pt x="619" y="578"/>
                      </a:lnTo>
                      <a:close/>
                      <a:moveTo>
                        <a:pt x="652" y="564"/>
                      </a:moveTo>
                      <a:lnTo>
                        <a:pt x="635" y="572"/>
                      </a:lnTo>
                      <a:lnTo>
                        <a:pt x="639" y="579"/>
                      </a:lnTo>
                      <a:lnTo>
                        <a:pt x="655" y="573"/>
                      </a:lnTo>
                      <a:lnTo>
                        <a:pt x="652" y="564"/>
                      </a:lnTo>
                      <a:close/>
                      <a:moveTo>
                        <a:pt x="686" y="550"/>
                      </a:moveTo>
                      <a:lnTo>
                        <a:pt x="669" y="557"/>
                      </a:lnTo>
                      <a:lnTo>
                        <a:pt x="672" y="566"/>
                      </a:lnTo>
                      <a:lnTo>
                        <a:pt x="689" y="559"/>
                      </a:lnTo>
                      <a:lnTo>
                        <a:pt x="686" y="550"/>
                      </a:lnTo>
                      <a:close/>
                      <a:moveTo>
                        <a:pt x="720" y="537"/>
                      </a:moveTo>
                      <a:lnTo>
                        <a:pt x="703" y="543"/>
                      </a:lnTo>
                      <a:lnTo>
                        <a:pt x="706" y="552"/>
                      </a:lnTo>
                      <a:lnTo>
                        <a:pt x="723" y="546"/>
                      </a:lnTo>
                      <a:lnTo>
                        <a:pt x="720" y="537"/>
                      </a:lnTo>
                      <a:close/>
                      <a:moveTo>
                        <a:pt x="752" y="523"/>
                      </a:moveTo>
                      <a:lnTo>
                        <a:pt x="736" y="530"/>
                      </a:lnTo>
                      <a:lnTo>
                        <a:pt x="739" y="539"/>
                      </a:lnTo>
                      <a:lnTo>
                        <a:pt x="756" y="532"/>
                      </a:lnTo>
                      <a:lnTo>
                        <a:pt x="752" y="523"/>
                      </a:lnTo>
                      <a:close/>
                      <a:moveTo>
                        <a:pt x="786" y="509"/>
                      </a:moveTo>
                      <a:lnTo>
                        <a:pt x="769" y="516"/>
                      </a:lnTo>
                      <a:lnTo>
                        <a:pt x="773" y="525"/>
                      </a:lnTo>
                      <a:lnTo>
                        <a:pt x="790" y="519"/>
                      </a:lnTo>
                      <a:lnTo>
                        <a:pt x="786" y="509"/>
                      </a:lnTo>
                      <a:close/>
                      <a:moveTo>
                        <a:pt x="819" y="496"/>
                      </a:moveTo>
                      <a:lnTo>
                        <a:pt x="803" y="503"/>
                      </a:lnTo>
                      <a:lnTo>
                        <a:pt x="807" y="512"/>
                      </a:lnTo>
                      <a:lnTo>
                        <a:pt x="822" y="504"/>
                      </a:lnTo>
                      <a:lnTo>
                        <a:pt x="819" y="496"/>
                      </a:lnTo>
                      <a:close/>
                      <a:moveTo>
                        <a:pt x="853" y="482"/>
                      </a:moveTo>
                      <a:lnTo>
                        <a:pt x="836" y="489"/>
                      </a:lnTo>
                      <a:lnTo>
                        <a:pt x="839" y="497"/>
                      </a:lnTo>
                      <a:lnTo>
                        <a:pt x="856" y="490"/>
                      </a:lnTo>
                      <a:lnTo>
                        <a:pt x="853" y="482"/>
                      </a:lnTo>
                      <a:close/>
                      <a:moveTo>
                        <a:pt x="887" y="469"/>
                      </a:moveTo>
                      <a:lnTo>
                        <a:pt x="870" y="476"/>
                      </a:lnTo>
                      <a:lnTo>
                        <a:pt x="873" y="484"/>
                      </a:lnTo>
                      <a:lnTo>
                        <a:pt x="890" y="477"/>
                      </a:lnTo>
                      <a:lnTo>
                        <a:pt x="887" y="469"/>
                      </a:lnTo>
                      <a:close/>
                      <a:moveTo>
                        <a:pt x="919" y="455"/>
                      </a:moveTo>
                      <a:lnTo>
                        <a:pt x="904" y="462"/>
                      </a:lnTo>
                      <a:lnTo>
                        <a:pt x="907" y="470"/>
                      </a:lnTo>
                      <a:lnTo>
                        <a:pt x="923" y="463"/>
                      </a:lnTo>
                      <a:lnTo>
                        <a:pt x="919" y="455"/>
                      </a:lnTo>
                      <a:close/>
                      <a:moveTo>
                        <a:pt x="953" y="442"/>
                      </a:moveTo>
                      <a:lnTo>
                        <a:pt x="936" y="449"/>
                      </a:lnTo>
                      <a:lnTo>
                        <a:pt x="940" y="456"/>
                      </a:lnTo>
                      <a:lnTo>
                        <a:pt x="957" y="450"/>
                      </a:lnTo>
                      <a:lnTo>
                        <a:pt x="953" y="442"/>
                      </a:lnTo>
                      <a:close/>
                      <a:moveTo>
                        <a:pt x="987" y="428"/>
                      </a:moveTo>
                      <a:lnTo>
                        <a:pt x="970" y="435"/>
                      </a:lnTo>
                      <a:lnTo>
                        <a:pt x="974" y="443"/>
                      </a:lnTo>
                      <a:lnTo>
                        <a:pt x="991" y="436"/>
                      </a:lnTo>
                      <a:lnTo>
                        <a:pt x="987" y="428"/>
                      </a:lnTo>
                      <a:close/>
                      <a:moveTo>
                        <a:pt x="1020" y="415"/>
                      </a:moveTo>
                      <a:lnTo>
                        <a:pt x="1003" y="421"/>
                      </a:lnTo>
                      <a:lnTo>
                        <a:pt x="1006" y="429"/>
                      </a:lnTo>
                      <a:lnTo>
                        <a:pt x="1023" y="423"/>
                      </a:lnTo>
                      <a:lnTo>
                        <a:pt x="1020" y="415"/>
                      </a:lnTo>
                      <a:close/>
                      <a:moveTo>
                        <a:pt x="1054" y="401"/>
                      </a:moveTo>
                      <a:lnTo>
                        <a:pt x="1037" y="408"/>
                      </a:lnTo>
                      <a:lnTo>
                        <a:pt x="1040" y="416"/>
                      </a:lnTo>
                      <a:lnTo>
                        <a:pt x="1057" y="409"/>
                      </a:lnTo>
                      <a:lnTo>
                        <a:pt x="1054" y="401"/>
                      </a:lnTo>
                      <a:close/>
                      <a:moveTo>
                        <a:pt x="1086" y="386"/>
                      </a:moveTo>
                      <a:lnTo>
                        <a:pt x="1071" y="393"/>
                      </a:lnTo>
                      <a:lnTo>
                        <a:pt x="1074" y="402"/>
                      </a:lnTo>
                      <a:lnTo>
                        <a:pt x="1091" y="395"/>
                      </a:lnTo>
                      <a:lnTo>
                        <a:pt x="1086" y="3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endParaRPr>
                </a:p>
              </p:txBody>
            </p:sp>
            <p:sp>
              <p:nvSpPr>
                <p:cNvPr id="117" name="Freeform 8"/>
                <p:cNvSpPr>
                  <a:spLocks noEditPoints="1"/>
                </p:cNvSpPr>
                <p:nvPr/>
              </p:nvSpPr>
              <p:spPr bwMode="auto">
                <a:xfrm>
                  <a:off x="1176338" y="2781300"/>
                  <a:ext cx="4622800" cy="1017588"/>
                </a:xfrm>
                <a:custGeom>
                  <a:avLst/>
                  <a:gdLst>
                    <a:gd name="T0" fmla="*/ 2874 w 2912"/>
                    <a:gd name="T1" fmla="*/ 627 h 641"/>
                    <a:gd name="T2" fmla="*/ 2827 w 2912"/>
                    <a:gd name="T3" fmla="*/ 600 h 641"/>
                    <a:gd name="T4" fmla="*/ 2757 w 2912"/>
                    <a:gd name="T5" fmla="*/ 582 h 641"/>
                    <a:gd name="T6" fmla="*/ 2742 w 2912"/>
                    <a:gd name="T7" fmla="*/ 568 h 641"/>
                    <a:gd name="T8" fmla="*/ 2689 w 2912"/>
                    <a:gd name="T9" fmla="*/ 556 h 641"/>
                    <a:gd name="T10" fmla="*/ 2639 w 2912"/>
                    <a:gd name="T11" fmla="*/ 537 h 641"/>
                    <a:gd name="T12" fmla="*/ 2591 w 2912"/>
                    <a:gd name="T13" fmla="*/ 510 h 641"/>
                    <a:gd name="T14" fmla="*/ 2520 w 2912"/>
                    <a:gd name="T15" fmla="*/ 492 h 641"/>
                    <a:gd name="T16" fmla="*/ 2507 w 2912"/>
                    <a:gd name="T17" fmla="*/ 477 h 641"/>
                    <a:gd name="T18" fmla="*/ 2453 w 2912"/>
                    <a:gd name="T19" fmla="*/ 467 h 641"/>
                    <a:gd name="T20" fmla="*/ 2403 w 2912"/>
                    <a:gd name="T21" fmla="*/ 448 h 641"/>
                    <a:gd name="T22" fmla="*/ 2356 w 2912"/>
                    <a:gd name="T23" fmla="*/ 420 h 641"/>
                    <a:gd name="T24" fmla="*/ 2284 w 2912"/>
                    <a:gd name="T25" fmla="*/ 403 h 641"/>
                    <a:gd name="T26" fmla="*/ 2271 w 2912"/>
                    <a:gd name="T27" fmla="*/ 388 h 641"/>
                    <a:gd name="T28" fmla="*/ 2217 w 2912"/>
                    <a:gd name="T29" fmla="*/ 377 h 641"/>
                    <a:gd name="T30" fmla="*/ 2166 w 2912"/>
                    <a:gd name="T31" fmla="*/ 358 h 641"/>
                    <a:gd name="T32" fmla="*/ 2119 w 2912"/>
                    <a:gd name="T33" fmla="*/ 330 h 641"/>
                    <a:gd name="T34" fmla="*/ 2049 w 2912"/>
                    <a:gd name="T35" fmla="*/ 313 h 641"/>
                    <a:gd name="T36" fmla="*/ 2035 w 2912"/>
                    <a:gd name="T37" fmla="*/ 298 h 641"/>
                    <a:gd name="T38" fmla="*/ 1981 w 2912"/>
                    <a:gd name="T39" fmla="*/ 287 h 641"/>
                    <a:gd name="T40" fmla="*/ 1930 w 2912"/>
                    <a:gd name="T41" fmla="*/ 267 h 641"/>
                    <a:gd name="T42" fmla="*/ 1883 w 2912"/>
                    <a:gd name="T43" fmla="*/ 239 h 641"/>
                    <a:gd name="T44" fmla="*/ 1812 w 2912"/>
                    <a:gd name="T45" fmla="*/ 222 h 641"/>
                    <a:gd name="T46" fmla="*/ 1798 w 2912"/>
                    <a:gd name="T47" fmla="*/ 208 h 641"/>
                    <a:gd name="T48" fmla="*/ 1745 w 2912"/>
                    <a:gd name="T49" fmla="*/ 196 h 641"/>
                    <a:gd name="T50" fmla="*/ 1694 w 2912"/>
                    <a:gd name="T51" fmla="*/ 177 h 641"/>
                    <a:gd name="T52" fmla="*/ 1647 w 2912"/>
                    <a:gd name="T53" fmla="*/ 150 h 641"/>
                    <a:gd name="T54" fmla="*/ 1576 w 2912"/>
                    <a:gd name="T55" fmla="*/ 132 h 641"/>
                    <a:gd name="T56" fmla="*/ 1562 w 2912"/>
                    <a:gd name="T57" fmla="*/ 117 h 641"/>
                    <a:gd name="T58" fmla="*/ 1508 w 2912"/>
                    <a:gd name="T59" fmla="*/ 107 h 641"/>
                    <a:gd name="T60" fmla="*/ 1456 w 2912"/>
                    <a:gd name="T61" fmla="*/ 87 h 641"/>
                    <a:gd name="T62" fmla="*/ 1406 w 2912"/>
                    <a:gd name="T63" fmla="*/ 85 h 641"/>
                    <a:gd name="T64" fmla="*/ 1388 w 2912"/>
                    <a:gd name="T65" fmla="*/ 74 h 641"/>
                    <a:gd name="T66" fmla="*/ 1333 w 2912"/>
                    <a:gd name="T67" fmla="*/ 80 h 641"/>
                    <a:gd name="T68" fmla="*/ 1279 w 2912"/>
                    <a:gd name="T69" fmla="*/ 78 h 641"/>
                    <a:gd name="T70" fmla="*/ 1225 w 2912"/>
                    <a:gd name="T71" fmla="*/ 65 h 641"/>
                    <a:gd name="T72" fmla="*/ 1153 w 2912"/>
                    <a:gd name="T73" fmla="*/ 71 h 641"/>
                    <a:gd name="T74" fmla="*/ 1136 w 2912"/>
                    <a:gd name="T75" fmla="*/ 61 h 641"/>
                    <a:gd name="T76" fmla="*/ 1081 w 2912"/>
                    <a:gd name="T77" fmla="*/ 67 h 641"/>
                    <a:gd name="T78" fmla="*/ 1027 w 2912"/>
                    <a:gd name="T79" fmla="*/ 64 h 641"/>
                    <a:gd name="T80" fmla="*/ 974 w 2912"/>
                    <a:gd name="T81" fmla="*/ 52 h 641"/>
                    <a:gd name="T82" fmla="*/ 900 w 2912"/>
                    <a:gd name="T83" fmla="*/ 58 h 641"/>
                    <a:gd name="T84" fmla="*/ 883 w 2912"/>
                    <a:gd name="T85" fmla="*/ 47 h 641"/>
                    <a:gd name="T86" fmla="*/ 828 w 2912"/>
                    <a:gd name="T87" fmla="*/ 53 h 641"/>
                    <a:gd name="T88" fmla="*/ 775 w 2912"/>
                    <a:gd name="T89" fmla="*/ 51 h 641"/>
                    <a:gd name="T90" fmla="*/ 721 w 2912"/>
                    <a:gd name="T91" fmla="*/ 38 h 641"/>
                    <a:gd name="T92" fmla="*/ 649 w 2912"/>
                    <a:gd name="T93" fmla="*/ 44 h 641"/>
                    <a:gd name="T94" fmla="*/ 631 w 2912"/>
                    <a:gd name="T95" fmla="*/ 34 h 641"/>
                    <a:gd name="T96" fmla="*/ 576 w 2912"/>
                    <a:gd name="T97" fmla="*/ 39 h 641"/>
                    <a:gd name="T98" fmla="*/ 522 w 2912"/>
                    <a:gd name="T99" fmla="*/ 37 h 641"/>
                    <a:gd name="T100" fmla="*/ 468 w 2912"/>
                    <a:gd name="T101" fmla="*/ 25 h 641"/>
                    <a:gd name="T102" fmla="*/ 396 w 2912"/>
                    <a:gd name="T103" fmla="*/ 30 h 641"/>
                    <a:gd name="T104" fmla="*/ 378 w 2912"/>
                    <a:gd name="T105" fmla="*/ 20 h 641"/>
                    <a:gd name="T106" fmla="*/ 324 w 2912"/>
                    <a:gd name="T107" fmla="*/ 27 h 641"/>
                    <a:gd name="T108" fmla="*/ 270 w 2912"/>
                    <a:gd name="T109" fmla="*/ 24 h 641"/>
                    <a:gd name="T110" fmla="*/ 217 w 2912"/>
                    <a:gd name="T111" fmla="*/ 11 h 641"/>
                    <a:gd name="T112" fmla="*/ 143 w 2912"/>
                    <a:gd name="T113" fmla="*/ 17 h 641"/>
                    <a:gd name="T114" fmla="*/ 126 w 2912"/>
                    <a:gd name="T115" fmla="*/ 7 h 641"/>
                    <a:gd name="T116" fmla="*/ 71 w 2912"/>
                    <a:gd name="T117" fmla="*/ 14 h 641"/>
                    <a:gd name="T118" fmla="*/ 17 w 2912"/>
                    <a:gd name="T119" fmla="*/ 10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912" h="641">
                      <a:moveTo>
                        <a:pt x="2891" y="634"/>
                      </a:moveTo>
                      <a:lnTo>
                        <a:pt x="2908" y="641"/>
                      </a:lnTo>
                      <a:lnTo>
                        <a:pt x="2912" y="632"/>
                      </a:lnTo>
                      <a:lnTo>
                        <a:pt x="2895" y="625"/>
                      </a:lnTo>
                      <a:lnTo>
                        <a:pt x="2891" y="634"/>
                      </a:lnTo>
                      <a:close/>
                      <a:moveTo>
                        <a:pt x="2858" y="621"/>
                      </a:moveTo>
                      <a:lnTo>
                        <a:pt x="2874" y="627"/>
                      </a:lnTo>
                      <a:lnTo>
                        <a:pt x="2878" y="620"/>
                      </a:lnTo>
                      <a:lnTo>
                        <a:pt x="2861" y="613"/>
                      </a:lnTo>
                      <a:lnTo>
                        <a:pt x="2858" y="621"/>
                      </a:lnTo>
                      <a:close/>
                      <a:moveTo>
                        <a:pt x="2824" y="608"/>
                      </a:moveTo>
                      <a:lnTo>
                        <a:pt x="2841" y="615"/>
                      </a:lnTo>
                      <a:lnTo>
                        <a:pt x="2844" y="606"/>
                      </a:lnTo>
                      <a:lnTo>
                        <a:pt x="2827" y="600"/>
                      </a:lnTo>
                      <a:lnTo>
                        <a:pt x="2824" y="608"/>
                      </a:lnTo>
                      <a:close/>
                      <a:moveTo>
                        <a:pt x="2790" y="596"/>
                      </a:moveTo>
                      <a:lnTo>
                        <a:pt x="2807" y="602"/>
                      </a:lnTo>
                      <a:lnTo>
                        <a:pt x="2810" y="594"/>
                      </a:lnTo>
                      <a:lnTo>
                        <a:pt x="2793" y="587"/>
                      </a:lnTo>
                      <a:lnTo>
                        <a:pt x="2790" y="596"/>
                      </a:lnTo>
                      <a:close/>
                      <a:moveTo>
                        <a:pt x="2757" y="582"/>
                      </a:moveTo>
                      <a:lnTo>
                        <a:pt x="2773" y="589"/>
                      </a:lnTo>
                      <a:lnTo>
                        <a:pt x="2776" y="580"/>
                      </a:lnTo>
                      <a:lnTo>
                        <a:pt x="2759" y="574"/>
                      </a:lnTo>
                      <a:lnTo>
                        <a:pt x="2757" y="582"/>
                      </a:lnTo>
                      <a:close/>
                      <a:moveTo>
                        <a:pt x="2723" y="570"/>
                      </a:moveTo>
                      <a:lnTo>
                        <a:pt x="2740" y="577"/>
                      </a:lnTo>
                      <a:lnTo>
                        <a:pt x="2742" y="568"/>
                      </a:lnTo>
                      <a:lnTo>
                        <a:pt x="2726" y="561"/>
                      </a:lnTo>
                      <a:lnTo>
                        <a:pt x="2723" y="570"/>
                      </a:lnTo>
                      <a:close/>
                      <a:moveTo>
                        <a:pt x="2689" y="556"/>
                      </a:moveTo>
                      <a:lnTo>
                        <a:pt x="2706" y="563"/>
                      </a:lnTo>
                      <a:lnTo>
                        <a:pt x="2710" y="555"/>
                      </a:lnTo>
                      <a:lnTo>
                        <a:pt x="2693" y="548"/>
                      </a:lnTo>
                      <a:lnTo>
                        <a:pt x="2689" y="556"/>
                      </a:lnTo>
                      <a:close/>
                      <a:moveTo>
                        <a:pt x="2656" y="544"/>
                      </a:moveTo>
                      <a:lnTo>
                        <a:pt x="2673" y="551"/>
                      </a:lnTo>
                      <a:lnTo>
                        <a:pt x="2676" y="542"/>
                      </a:lnTo>
                      <a:lnTo>
                        <a:pt x="2659" y="536"/>
                      </a:lnTo>
                      <a:lnTo>
                        <a:pt x="2656" y="544"/>
                      </a:lnTo>
                      <a:close/>
                      <a:moveTo>
                        <a:pt x="2622" y="532"/>
                      </a:moveTo>
                      <a:lnTo>
                        <a:pt x="2639" y="537"/>
                      </a:lnTo>
                      <a:lnTo>
                        <a:pt x="2642" y="529"/>
                      </a:lnTo>
                      <a:lnTo>
                        <a:pt x="2625" y="523"/>
                      </a:lnTo>
                      <a:lnTo>
                        <a:pt x="2622" y="532"/>
                      </a:lnTo>
                      <a:close/>
                      <a:moveTo>
                        <a:pt x="2588" y="518"/>
                      </a:moveTo>
                      <a:lnTo>
                        <a:pt x="2605" y="525"/>
                      </a:lnTo>
                      <a:lnTo>
                        <a:pt x="2608" y="516"/>
                      </a:lnTo>
                      <a:lnTo>
                        <a:pt x="2591" y="510"/>
                      </a:lnTo>
                      <a:lnTo>
                        <a:pt x="2588" y="518"/>
                      </a:lnTo>
                      <a:close/>
                      <a:moveTo>
                        <a:pt x="2554" y="506"/>
                      </a:moveTo>
                      <a:lnTo>
                        <a:pt x="2571" y="512"/>
                      </a:lnTo>
                      <a:lnTo>
                        <a:pt x="2574" y="503"/>
                      </a:lnTo>
                      <a:lnTo>
                        <a:pt x="2557" y="497"/>
                      </a:lnTo>
                      <a:lnTo>
                        <a:pt x="2554" y="506"/>
                      </a:lnTo>
                      <a:close/>
                      <a:moveTo>
                        <a:pt x="2520" y="492"/>
                      </a:moveTo>
                      <a:lnTo>
                        <a:pt x="2537" y="499"/>
                      </a:lnTo>
                      <a:lnTo>
                        <a:pt x="2541" y="491"/>
                      </a:lnTo>
                      <a:lnTo>
                        <a:pt x="2524" y="484"/>
                      </a:lnTo>
                      <a:lnTo>
                        <a:pt x="2520" y="492"/>
                      </a:lnTo>
                      <a:close/>
                      <a:moveTo>
                        <a:pt x="2486" y="480"/>
                      </a:moveTo>
                      <a:lnTo>
                        <a:pt x="2503" y="486"/>
                      </a:lnTo>
                      <a:lnTo>
                        <a:pt x="2507" y="477"/>
                      </a:lnTo>
                      <a:lnTo>
                        <a:pt x="2490" y="472"/>
                      </a:lnTo>
                      <a:lnTo>
                        <a:pt x="2486" y="480"/>
                      </a:lnTo>
                      <a:close/>
                      <a:moveTo>
                        <a:pt x="2453" y="467"/>
                      </a:moveTo>
                      <a:lnTo>
                        <a:pt x="2469" y="473"/>
                      </a:lnTo>
                      <a:lnTo>
                        <a:pt x="2473" y="465"/>
                      </a:lnTo>
                      <a:lnTo>
                        <a:pt x="2456" y="458"/>
                      </a:lnTo>
                      <a:lnTo>
                        <a:pt x="2453" y="467"/>
                      </a:lnTo>
                      <a:close/>
                      <a:moveTo>
                        <a:pt x="2420" y="454"/>
                      </a:moveTo>
                      <a:lnTo>
                        <a:pt x="2436" y="460"/>
                      </a:lnTo>
                      <a:lnTo>
                        <a:pt x="2439" y="451"/>
                      </a:lnTo>
                      <a:lnTo>
                        <a:pt x="2422" y="446"/>
                      </a:lnTo>
                      <a:lnTo>
                        <a:pt x="2420" y="454"/>
                      </a:lnTo>
                      <a:close/>
                      <a:moveTo>
                        <a:pt x="2386" y="441"/>
                      </a:moveTo>
                      <a:lnTo>
                        <a:pt x="2403" y="448"/>
                      </a:lnTo>
                      <a:lnTo>
                        <a:pt x="2405" y="439"/>
                      </a:lnTo>
                      <a:lnTo>
                        <a:pt x="2388" y="432"/>
                      </a:lnTo>
                      <a:lnTo>
                        <a:pt x="2386" y="441"/>
                      </a:lnTo>
                      <a:close/>
                      <a:moveTo>
                        <a:pt x="2352" y="428"/>
                      </a:moveTo>
                      <a:lnTo>
                        <a:pt x="2369" y="434"/>
                      </a:lnTo>
                      <a:lnTo>
                        <a:pt x="2372" y="427"/>
                      </a:lnTo>
                      <a:lnTo>
                        <a:pt x="2356" y="420"/>
                      </a:lnTo>
                      <a:lnTo>
                        <a:pt x="2352" y="428"/>
                      </a:lnTo>
                      <a:close/>
                      <a:moveTo>
                        <a:pt x="2318" y="415"/>
                      </a:moveTo>
                      <a:lnTo>
                        <a:pt x="2335" y="422"/>
                      </a:lnTo>
                      <a:lnTo>
                        <a:pt x="2339" y="413"/>
                      </a:lnTo>
                      <a:lnTo>
                        <a:pt x="2322" y="407"/>
                      </a:lnTo>
                      <a:lnTo>
                        <a:pt x="2318" y="415"/>
                      </a:lnTo>
                      <a:close/>
                      <a:moveTo>
                        <a:pt x="2284" y="403"/>
                      </a:moveTo>
                      <a:lnTo>
                        <a:pt x="2301" y="409"/>
                      </a:lnTo>
                      <a:lnTo>
                        <a:pt x="2305" y="401"/>
                      </a:lnTo>
                      <a:lnTo>
                        <a:pt x="2288" y="394"/>
                      </a:lnTo>
                      <a:lnTo>
                        <a:pt x="2284" y="403"/>
                      </a:lnTo>
                      <a:close/>
                      <a:moveTo>
                        <a:pt x="2251" y="389"/>
                      </a:moveTo>
                      <a:lnTo>
                        <a:pt x="2268" y="396"/>
                      </a:lnTo>
                      <a:lnTo>
                        <a:pt x="2271" y="388"/>
                      </a:lnTo>
                      <a:lnTo>
                        <a:pt x="2254" y="381"/>
                      </a:lnTo>
                      <a:lnTo>
                        <a:pt x="2251" y="389"/>
                      </a:lnTo>
                      <a:close/>
                      <a:moveTo>
                        <a:pt x="2217" y="377"/>
                      </a:moveTo>
                      <a:lnTo>
                        <a:pt x="2234" y="384"/>
                      </a:lnTo>
                      <a:lnTo>
                        <a:pt x="2237" y="375"/>
                      </a:lnTo>
                      <a:lnTo>
                        <a:pt x="2220" y="368"/>
                      </a:lnTo>
                      <a:lnTo>
                        <a:pt x="2217" y="377"/>
                      </a:lnTo>
                      <a:close/>
                      <a:moveTo>
                        <a:pt x="2183" y="363"/>
                      </a:moveTo>
                      <a:lnTo>
                        <a:pt x="2200" y="370"/>
                      </a:lnTo>
                      <a:lnTo>
                        <a:pt x="2203" y="362"/>
                      </a:lnTo>
                      <a:lnTo>
                        <a:pt x="2186" y="355"/>
                      </a:lnTo>
                      <a:lnTo>
                        <a:pt x="2183" y="363"/>
                      </a:lnTo>
                      <a:close/>
                      <a:moveTo>
                        <a:pt x="2149" y="351"/>
                      </a:moveTo>
                      <a:lnTo>
                        <a:pt x="2166" y="358"/>
                      </a:lnTo>
                      <a:lnTo>
                        <a:pt x="2169" y="349"/>
                      </a:lnTo>
                      <a:lnTo>
                        <a:pt x="2152" y="343"/>
                      </a:lnTo>
                      <a:lnTo>
                        <a:pt x="2149" y="351"/>
                      </a:lnTo>
                      <a:close/>
                      <a:moveTo>
                        <a:pt x="2115" y="339"/>
                      </a:moveTo>
                      <a:lnTo>
                        <a:pt x="2132" y="344"/>
                      </a:lnTo>
                      <a:lnTo>
                        <a:pt x="2136" y="336"/>
                      </a:lnTo>
                      <a:lnTo>
                        <a:pt x="2119" y="330"/>
                      </a:lnTo>
                      <a:lnTo>
                        <a:pt x="2115" y="339"/>
                      </a:lnTo>
                      <a:close/>
                      <a:moveTo>
                        <a:pt x="2082" y="325"/>
                      </a:moveTo>
                      <a:lnTo>
                        <a:pt x="2098" y="332"/>
                      </a:lnTo>
                      <a:lnTo>
                        <a:pt x="2102" y="324"/>
                      </a:lnTo>
                      <a:lnTo>
                        <a:pt x="2085" y="317"/>
                      </a:lnTo>
                      <a:lnTo>
                        <a:pt x="2082" y="325"/>
                      </a:lnTo>
                      <a:close/>
                      <a:moveTo>
                        <a:pt x="2049" y="313"/>
                      </a:moveTo>
                      <a:lnTo>
                        <a:pt x="2066" y="319"/>
                      </a:lnTo>
                      <a:lnTo>
                        <a:pt x="2068" y="310"/>
                      </a:lnTo>
                      <a:lnTo>
                        <a:pt x="2051" y="304"/>
                      </a:lnTo>
                      <a:lnTo>
                        <a:pt x="2049" y="313"/>
                      </a:lnTo>
                      <a:close/>
                      <a:moveTo>
                        <a:pt x="2015" y="300"/>
                      </a:moveTo>
                      <a:lnTo>
                        <a:pt x="2032" y="306"/>
                      </a:lnTo>
                      <a:lnTo>
                        <a:pt x="2035" y="298"/>
                      </a:lnTo>
                      <a:lnTo>
                        <a:pt x="2018" y="291"/>
                      </a:lnTo>
                      <a:lnTo>
                        <a:pt x="2015" y="300"/>
                      </a:lnTo>
                      <a:close/>
                      <a:moveTo>
                        <a:pt x="1981" y="287"/>
                      </a:moveTo>
                      <a:lnTo>
                        <a:pt x="1998" y="293"/>
                      </a:lnTo>
                      <a:lnTo>
                        <a:pt x="2001" y="284"/>
                      </a:lnTo>
                      <a:lnTo>
                        <a:pt x="1984" y="279"/>
                      </a:lnTo>
                      <a:lnTo>
                        <a:pt x="1981" y="287"/>
                      </a:lnTo>
                      <a:close/>
                      <a:moveTo>
                        <a:pt x="1947" y="274"/>
                      </a:moveTo>
                      <a:lnTo>
                        <a:pt x="1964" y="280"/>
                      </a:lnTo>
                      <a:lnTo>
                        <a:pt x="1967" y="272"/>
                      </a:lnTo>
                      <a:lnTo>
                        <a:pt x="1951" y="265"/>
                      </a:lnTo>
                      <a:lnTo>
                        <a:pt x="1947" y="274"/>
                      </a:lnTo>
                      <a:close/>
                      <a:moveTo>
                        <a:pt x="1913" y="261"/>
                      </a:moveTo>
                      <a:lnTo>
                        <a:pt x="1930" y="267"/>
                      </a:lnTo>
                      <a:lnTo>
                        <a:pt x="1934" y="260"/>
                      </a:lnTo>
                      <a:lnTo>
                        <a:pt x="1917" y="253"/>
                      </a:lnTo>
                      <a:lnTo>
                        <a:pt x="1913" y="261"/>
                      </a:lnTo>
                      <a:close/>
                      <a:moveTo>
                        <a:pt x="1879" y="248"/>
                      </a:moveTo>
                      <a:lnTo>
                        <a:pt x="1896" y="255"/>
                      </a:lnTo>
                      <a:lnTo>
                        <a:pt x="1900" y="246"/>
                      </a:lnTo>
                      <a:lnTo>
                        <a:pt x="1883" y="239"/>
                      </a:lnTo>
                      <a:lnTo>
                        <a:pt x="1879" y="248"/>
                      </a:lnTo>
                      <a:close/>
                      <a:moveTo>
                        <a:pt x="1846" y="236"/>
                      </a:moveTo>
                      <a:lnTo>
                        <a:pt x="1863" y="242"/>
                      </a:lnTo>
                      <a:lnTo>
                        <a:pt x="1866" y="234"/>
                      </a:lnTo>
                      <a:lnTo>
                        <a:pt x="1849" y="227"/>
                      </a:lnTo>
                      <a:lnTo>
                        <a:pt x="1846" y="236"/>
                      </a:lnTo>
                      <a:close/>
                      <a:moveTo>
                        <a:pt x="1812" y="222"/>
                      </a:moveTo>
                      <a:lnTo>
                        <a:pt x="1829" y="229"/>
                      </a:lnTo>
                      <a:lnTo>
                        <a:pt x="1832" y="220"/>
                      </a:lnTo>
                      <a:lnTo>
                        <a:pt x="1815" y="214"/>
                      </a:lnTo>
                      <a:lnTo>
                        <a:pt x="1812" y="222"/>
                      </a:lnTo>
                      <a:close/>
                      <a:moveTo>
                        <a:pt x="1778" y="210"/>
                      </a:moveTo>
                      <a:lnTo>
                        <a:pt x="1795" y="216"/>
                      </a:lnTo>
                      <a:lnTo>
                        <a:pt x="1798" y="208"/>
                      </a:lnTo>
                      <a:lnTo>
                        <a:pt x="1781" y="201"/>
                      </a:lnTo>
                      <a:lnTo>
                        <a:pt x="1778" y="210"/>
                      </a:lnTo>
                      <a:close/>
                      <a:moveTo>
                        <a:pt x="1745" y="196"/>
                      </a:moveTo>
                      <a:lnTo>
                        <a:pt x="1761" y="203"/>
                      </a:lnTo>
                      <a:lnTo>
                        <a:pt x="1764" y="195"/>
                      </a:lnTo>
                      <a:lnTo>
                        <a:pt x="1747" y="188"/>
                      </a:lnTo>
                      <a:lnTo>
                        <a:pt x="1745" y="196"/>
                      </a:lnTo>
                      <a:close/>
                      <a:moveTo>
                        <a:pt x="1711" y="184"/>
                      </a:moveTo>
                      <a:lnTo>
                        <a:pt x="1728" y="191"/>
                      </a:lnTo>
                      <a:lnTo>
                        <a:pt x="1731" y="182"/>
                      </a:lnTo>
                      <a:lnTo>
                        <a:pt x="1714" y="175"/>
                      </a:lnTo>
                      <a:lnTo>
                        <a:pt x="1711" y="184"/>
                      </a:lnTo>
                      <a:close/>
                      <a:moveTo>
                        <a:pt x="1677" y="172"/>
                      </a:moveTo>
                      <a:lnTo>
                        <a:pt x="1694" y="177"/>
                      </a:lnTo>
                      <a:lnTo>
                        <a:pt x="1697" y="169"/>
                      </a:lnTo>
                      <a:lnTo>
                        <a:pt x="1681" y="163"/>
                      </a:lnTo>
                      <a:lnTo>
                        <a:pt x="1677" y="172"/>
                      </a:lnTo>
                      <a:close/>
                      <a:moveTo>
                        <a:pt x="1644" y="158"/>
                      </a:moveTo>
                      <a:lnTo>
                        <a:pt x="1661" y="165"/>
                      </a:lnTo>
                      <a:lnTo>
                        <a:pt x="1664" y="156"/>
                      </a:lnTo>
                      <a:lnTo>
                        <a:pt x="1647" y="150"/>
                      </a:lnTo>
                      <a:lnTo>
                        <a:pt x="1644" y="158"/>
                      </a:lnTo>
                      <a:close/>
                      <a:moveTo>
                        <a:pt x="1610" y="146"/>
                      </a:moveTo>
                      <a:lnTo>
                        <a:pt x="1627" y="151"/>
                      </a:lnTo>
                      <a:lnTo>
                        <a:pt x="1630" y="143"/>
                      </a:lnTo>
                      <a:lnTo>
                        <a:pt x="1613" y="137"/>
                      </a:lnTo>
                      <a:lnTo>
                        <a:pt x="1610" y="146"/>
                      </a:lnTo>
                      <a:close/>
                      <a:moveTo>
                        <a:pt x="1576" y="132"/>
                      </a:moveTo>
                      <a:lnTo>
                        <a:pt x="1593" y="139"/>
                      </a:lnTo>
                      <a:lnTo>
                        <a:pt x="1596" y="131"/>
                      </a:lnTo>
                      <a:lnTo>
                        <a:pt x="1579" y="124"/>
                      </a:lnTo>
                      <a:lnTo>
                        <a:pt x="1576" y="132"/>
                      </a:lnTo>
                      <a:close/>
                      <a:moveTo>
                        <a:pt x="1542" y="120"/>
                      </a:moveTo>
                      <a:lnTo>
                        <a:pt x="1559" y="126"/>
                      </a:lnTo>
                      <a:lnTo>
                        <a:pt x="1562" y="117"/>
                      </a:lnTo>
                      <a:lnTo>
                        <a:pt x="1545" y="111"/>
                      </a:lnTo>
                      <a:lnTo>
                        <a:pt x="1542" y="120"/>
                      </a:lnTo>
                      <a:close/>
                      <a:moveTo>
                        <a:pt x="1508" y="107"/>
                      </a:moveTo>
                      <a:lnTo>
                        <a:pt x="1525" y="113"/>
                      </a:lnTo>
                      <a:lnTo>
                        <a:pt x="1529" y="105"/>
                      </a:lnTo>
                      <a:lnTo>
                        <a:pt x="1512" y="98"/>
                      </a:lnTo>
                      <a:lnTo>
                        <a:pt x="1508" y="107"/>
                      </a:lnTo>
                      <a:close/>
                      <a:moveTo>
                        <a:pt x="1474" y="94"/>
                      </a:moveTo>
                      <a:lnTo>
                        <a:pt x="1491" y="100"/>
                      </a:lnTo>
                      <a:lnTo>
                        <a:pt x="1495" y="91"/>
                      </a:lnTo>
                      <a:lnTo>
                        <a:pt x="1478" y="86"/>
                      </a:lnTo>
                      <a:lnTo>
                        <a:pt x="1474" y="94"/>
                      </a:lnTo>
                      <a:close/>
                      <a:moveTo>
                        <a:pt x="1442" y="86"/>
                      </a:moveTo>
                      <a:lnTo>
                        <a:pt x="1456" y="87"/>
                      </a:lnTo>
                      <a:lnTo>
                        <a:pt x="1457" y="87"/>
                      </a:lnTo>
                      <a:lnTo>
                        <a:pt x="1461" y="79"/>
                      </a:lnTo>
                      <a:lnTo>
                        <a:pt x="1459" y="78"/>
                      </a:lnTo>
                      <a:lnTo>
                        <a:pt x="1459" y="78"/>
                      </a:lnTo>
                      <a:lnTo>
                        <a:pt x="1442" y="77"/>
                      </a:lnTo>
                      <a:lnTo>
                        <a:pt x="1442" y="86"/>
                      </a:lnTo>
                      <a:close/>
                      <a:moveTo>
                        <a:pt x="1406" y="85"/>
                      </a:moveTo>
                      <a:lnTo>
                        <a:pt x="1424" y="85"/>
                      </a:lnTo>
                      <a:lnTo>
                        <a:pt x="1424" y="76"/>
                      </a:lnTo>
                      <a:lnTo>
                        <a:pt x="1406" y="76"/>
                      </a:lnTo>
                      <a:lnTo>
                        <a:pt x="1406" y="85"/>
                      </a:lnTo>
                      <a:close/>
                      <a:moveTo>
                        <a:pt x="1370" y="82"/>
                      </a:moveTo>
                      <a:lnTo>
                        <a:pt x="1388" y="84"/>
                      </a:lnTo>
                      <a:lnTo>
                        <a:pt x="1388" y="74"/>
                      </a:lnTo>
                      <a:lnTo>
                        <a:pt x="1370" y="73"/>
                      </a:lnTo>
                      <a:lnTo>
                        <a:pt x="1370" y="82"/>
                      </a:lnTo>
                      <a:close/>
                      <a:moveTo>
                        <a:pt x="1333" y="80"/>
                      </a:moveTo>
                      <a:lnTo>
                        <a:pt x="1351" y="81"/>
                      </a:lnTo>
                      <a:lnTo>
                        <a:pt x="1351" y="72"/>
                      </a:lnTo>
                      <a:lnTo>
                        <a:pt x="1333" y="71"/>
                      </a:lnTo>
                      <a:lnTo>
                        <a:pt x="1333" y="80"/>
                      </a:lnTo>
                      <a:close/>
                      <a:moveTo>
                        <a:pt x="1297" y="78"/>
                      </a:moveTo>
                      <a:lnTo>
                        <a:pt x="1315" y="79"/>
                      </a:lnTo>
                      <a:lnTo>
                        <a:pt x="1315" y="70"/>
                      </a:lnTo>
                      <a:lnTo>
                        <a:pt x="1297" y="69"/>
                      </a:lnTo>
                      <a:lnTo>
                        <a:pt x="1297" y="78"/>
                      </a:lnTo>
                      <a:close/>
                      <a:moveTo>
                        <a:pt x="1261" y="77"/>
                      </a:moveTo>
                      <a:lnTo>
                        <a:pt x="1279" y="78"/>
                      </a:lnTo>
                      <a:lnTo>
                        <a:pt x="1279" y="69"/>
                      </a:lnTo>
                      <a:lnTo>
                        <a:pt x="1261" y="68"/>
                      </a:lnTo>
                      <a:lnTo>
                        <a:pt x="1261" y="77"/>
                      </a:lnTo>
                      <a:close/>
                      <a:moveTo>
                        <a:pt x="1225" y="74"/>
                      </a:moveTo>
                      <a:lnTo>
                        <a:pt x="1243" y="76"/>
                      </a:lnTo>
                      <a:lnTo>
                        <a:pt x="1243" y="67"/>
                      </a:lnTo>
                      <a:lnTo>
                        <a:pt x="1225" y="65"/>
                      </a:lnTo>
                      <a:lnTo>
                        <a:pt x="1225" y="74"/>
                      </a:lnTo>
                      <a:close/>
                      <a:moveTo>
                        <a:pt x="1189" y="72"/>
                      </a:moveTo>
                      <a:lnTo>
                        <a:pt x="1207" y="73"/>
                      </a:lnTo>
                      <a:lnTo>
                        <a:pt x="1207" y="64"/>
                      </a:lnTo>
                      <a:lnTo>
                        <a:pt x="1189" y="63"/>
                      </a:lnTo>
                      <a:lnTo>
                        <a:pt x="1189" y="72"/>
                      </a:lnTo>
                      <a:close/>
                      <a:moveTo>
                        <a:pt x="1153" y="71"/>
                      </a:moveTo>
                      <a:lnTo>
                        <a:pt x="1171" y="71"/>
                      </a:lnTo>
                      <a:lnTo>
                        <a:pt x="1171" y="63"/>
                      </a:lnTo>
                      <a:lnTo>
                        <a:pt x="1153" y="62"/>
                      </a:lnTo>
                      <a:lnTo>
                        <a:pt x="1153" y="71"/>
                      </a:lnTo>
                      <a:close/>
                      <a:moveTo>
                        <a:pt x="1117" y="69"/>
                      </a:moveTo>
                      <a:lnTo>
                        <a:pt x="1135" y="70"/>
                      </a:lnTo>
                      <a:lnTo>
                        <a:pt x="1136" y="61"/>
                      </a:lnTo>
                      <a:lnTo>
                        <a:pt x="1118" y="60"/>
                      </a:lnTo>
                      <a:lnTo>
                        <a:pt x="1117" y="69"/>
                      </a:lnTo>
                      <a:close/>
                      <a:moveTo>
                        <a:pt x="1081" y="67"/>
                      </a:moveTo>
                      <a:lnTo>
                        <a:pt x="1099" y="68"/>
                      </a:lnTo>
                      <a:lnTo>
                        <a:pt x="1100" y="59"/>
                      </a:lnTo>
                      <a:lnTo>
                        <a:pt x="1082" y="58"/>
                      </a:lnTo>
                      <a:lnTo>
                        <a:pt x="1081" y="67"/>
                      </a:lnTo>
                      <a:close/>
                      <a:moveTo>
                        <a:pt x="1045" y="65"/>
                      </a:moveTo>
                      <a:lnTo>
                        <a:pt x="1063" y="65"/>
                      </a:lnTo>
                      <a:lnTo>
                        <a:pt x="1064" y="56"/>
                      </a:lnTo>
                      <a:lnTo>
                        <a:pt x="1046" y="56"/>
                      </a:lnTo>
                      <a:lnTo>
                        <a:pt x="1045" y="65"/>
                      </a:lnTo>
                      <a:close/>
                      <a:moveTo>
                        <a:pt x="1008" y="63"/>
                      </a:moveTo>
                      <a:lnTo>
                        <a:pt x="1027" y="64"/>
                      </a:lnTo>
                      <a:lnTo>
                        <a:pt x="1028" y="55"/>
                      </a:lnTo>
                      <a:lnTo>
                        <a:pt x="1010" y="54"/>
                      </a:lnTo>
                      <a:lnTo>
                        <a:pt x="1008" y="63"/>
                      </a:lnTo>
                      <a:close/>
                      <a:moveTo>
                        <a:pt x="972" y="61"/>
                      </a:moveTo>
                      <a:lnTo>
                        <a:pt x="990" y="62"/>
                      </a:lnTo>
                      <a:lnTo>
                        <a:pt x="992" y="53"/>
                      </a:lnTo>
                      <a:lnTo>
                        <a:pt x="974" y="52"/>
                      </a:lnTo>
                      <a:lnTo>
                        <a:pt x="972" y="61"/>
                      </a:lnTo>
                      <a:close/>
                      <a:moveTo>
                        <a:pt x="936" y="59"/>
                      </a:moveTo>
                      <a:lnTo>
                        <a:pt x="954" y="60"/>
                      </a:lnTo>
                      <a:lnTo>
                        <a:pt x="955" y="51"/>
                      </a:lnTo>
                      <a:lnTo>
                        <a:pt x="937" y="50"/>
                      </a:lnTo>
                      <a:lnTo>
                        <a:pt x="936" y="59"/>
                      </a:lnTo>
                      <a:close/>
                      <a:moveTo>
                        <a:pt x="900" y="58"/>
                      </a:moveTo>
                      <a:lnTo>
                        <a:pt x="918" y="59"/>
                      </a:lnTo>
                      <a:lnTo>
                        <a:pt x="919" y="50"/>
                      </a:lnTo>
                      <a:lnTo>
                        <a:pt x="901" y="49"/>
                      </a:lnTo>
                      <a:lnTo>
                        <a:pt x="900" y="58"/>
                      </a:lnTo>
                      <a:close/>
                      <a:moveTo>
                        <a:pt x="864" y="55"/>
                      </a:moveTo>
                      <a:lnTo>
                        <a:pt x="882" y="56"/>
                      </a:lnTo>
                      <a:lnTo>
                        <a:pt x="883" y="47"/>
                      </a:lnTo>
                      <a:lnTo>
                        <a:pt x="865" y="46"/>
                      </a:lnTo>
                      <a:lnTo>
                        <a:pt x="864" y="55"/>
                      </a:lnTo>
                      <a:close/>
                      <a:moveTo>
                        <a:pt x="828" y="53"/>
                      </a:moveTo>
                      <a:lnTo>
                        <a:pt x="846" y="54"/>
                      </a:lnTo>
                      <a:lnTo>
                        <a:pt x="847" y="45"/>
                      </a:lnTo>
                      <a:lnTo>
                        <a:pt x="829" y="44"/>
                      </a:lnTo>
                      <a:lnTo>
                        <a:pt x="828" y="53"/>
                      </a:lnTo>
                      <a:close/>
                      <a:moveTo>
                        <a:pt x="793" y="52"/>
                      </a:moveTo>
                      <a:lnTo>
                        <a:pt x="810" y="52"/>
                      </a:lnTo>
                      <a:lnTo>
                        <a:pt x="811" y="44"/>
                      </a:lnTo>
                      <a:lnTo>
                        <a:pt x="793" y="43"/>
                      </a:lnTo>
                      <a:lnTo>
                        <a:pt x="793" y="52"/>
                      </a:lnTo>
                      <a:close/>
                      <a:moveTo>
                        <a:pt x="757" y="50"/>
                      </a:moveTo>
                      <a:lnTo>
                        <a:pt x="775" y="51"/>
                      </a:lnTo>
                      <a:lnTo>
                        <a:pt x="775" y="42"/>
                      </a:lnTo>
                      <a:lnTo>
                        <a:pt x="757" y="41"/>
                      </a:lnTo>
                      <a:lnTo>
                        <a:pt x="757" y="50"/>
                      </a:lnTo>
                      <a:close/>
                      <a:moveTo>
                        <a:pt x="721" y="47"/>
                      </a:moveTo>
                      <a:lnTo>
                        <a:pt x="739" y="49"/>
                      </a:lnTo>
                      <a:lnTo>
                        <a:pt x="739" y="39"/>
                      </a:lnTo>
                      <a:lnTo>
                        <a:pt x="721" y="38"/>
                      </a:lnTo>
                      <a:lnTo>
                        <a:pt x="721" y="47"/>
                      </a:lnTo>
                      <a:close/>
                      <a:moveTo>
                        <a:pt x="685" y="46"/>
                      </a:moveTo>
                      <a:lnTo>
                        <a:pt x="703" y="46"/>
                      </a:lnTo>
                      <a:lnTo>
                        <a:pt x="703" y="37"/>
                      </a:lnTo>
                      <a:lnTo>
                        <a:pt x="685" y="37"/>
                      </a:lnTo>
                      <a:lnTo>
                        <a:pt x="685" y="46"/>
                      </a:lnTo>
                      <a:close/>
                      <a:moveTo>
                        <a:pt x="649" y="44"/>
                      </a:moveTo>
                      <a:lnTo>
                        <a:pt x="667" y="45"/>
                      </a:lnTo>
                      <a:lnTo>
                        <a:pt x="667" y="36"/>
                      </a:lnTo>
                      <a:lnTo>
                        <a:pt x="649" y="35"/>
                      </a:lnTo>
                      <a:lnTo>
                        <a:pt x="649" y="44"/>
                      </a:lnTo>
                      <a:close/>
                      <a:moveTo>
                        <a:pt x="613" y="42"/>
                      </a:moveTo>
                      <a:lnTo>
                        <a:pt x="631" y="43"/>
                      </a:lnTo>
                      <a:lnTo>
                        <a:pt x="631" y="34"/>
                      </a:lnTo>
                      <a:lnTo>
                        <a:pt x="613" y="33"/>
                      </a:lnTo>
                      <a:lnTo>
                        <a:pt x="613" y="42"/>
                      </a:lnTo>
                      <a:close/>
                      <a:moveTo>
                        <a:pt x="576" y="39"/>
                      </a:moveTo>
                      <a:lnTo>
                        <a:pt x="594" y="41"/>
                      </a:lnTo>
                      <a:lnTo>
                        <a:pt x="594" y="32"/>
                      </a:lnTo>
                      <a:lnTo>
                        <a:pt x="576" y="30"/>
                      </a:lnTo>
                      <a:lnTo>
                        <a:pt x="576" y="39"/>
                      </a:lnTo>
                      <a:close/>
                      <a:moveTo>
                        <a:pt x="540" y="38"/>
                      </a:moveTo>
                      <a:lnTo>
                        <a:pt x="558" y="39"/>
                      </a:lnTo>
                      <a:lnTo>
                        <a:pt x="558" y="30"/>
                      </a:lnTo>
                      <a:lnTo>
                        <a:pt x="540" y="29"/>
                      </a:lnTo>
                      <a:lnTo>
                        <a:pt x="540" y="38"/>
                      </a:lnTo>
                      <a:close/>
                      <a:moveTo>
                        <a:pt x="504" y="36"/>
                      </a:moveTo>
                      <a:lnTo>
                        <a:pt x="522" y="37"/>
                      </a:lnTo>
                      <a:lnTo>
                        <a:pt x="522" y="28"/>
                      </a:lnTo>
                      <a:lnTo>
                        <a:pt x="504" y="27"/>
                      </a:lnTo>
                      <a:lnTo>
                        <a:pt x="504" y="36"/>
                      </a:lnTo>
                      <a:close/>
                      <a:moveTo>
                        <a:pt x="468" y="34"/>
                      </a:moveTo>
                      <a:lnTo>
                        <a:pt x="486" y="35"/>
                      </a:lnTo>
                      <a:lnTo>
                        <a:pt x="486" y="26"/>
                      </a:lnTo>
                      <a:lnTo>
                        <a:pt x="468" y="25"/>
                      </a:lnTo>
                      <a:lnTo>
                        <a:pt x="468" y="34"/>
                      </a:lnTo>
                      <a:close/>
                      <a:moveTo>
                        <a:pt x="432" y="33"/>
                      </a:moveTo>
                      <a:lnTo>
                        <a:pt x="450" y="33"/>
                      </a:lnTo>
                      <a:lnTo>
                        <a:pt x="450" y="24"/>
                      </a:lnTo>
                      <a:lnTo>
                        <a:pt x="432" y="24"/>
                      </a:lnTo>
                      <a:lnTo>
                        <a:pt x="432" y="33"/>
                      </a:lnTo>
                      <a:close/>
                      <a:moveTo>
                        <a:pt x="396" y="30"/>
                      </a:moveTo>
                      <a:lnTo>
                        <a:pt x="414" y="32"/>
                      </a:lnTo>
                      <a:lnTo>
                        <a:pt x="414" y="23"/>
                      </a:lnTo>
                      <a:lnTo>
                        <a:pt x="396" y="21"/>
                      </a:lnTo>
                      <a:lnTo>
                        <a:pt x="396" y="30"/>
                      </a:lnTo>
                      <a:close/>
                      <a:moveTo>
                        <a:pt x="360" y="28"/>
                      </a:moveTo>
                      <a:lnTo>
                        <a:pt x="378" y="29"/>
                      </a:lnTo>
                      <a:lnTo>
                        <a:pt x="378" y="20"/>
                      </a:lnTo>
                      <a:lnTo>
                        <a:pt x="360" y="19"/>
                      </a:lnTo>
                      <a:lnTo>
                        <a:pt x="360" y="28"/>
                      </a:lnTo>
                      <a:close/>
                      <a:moveTo>
                        <a:pt x="324" y="27"/>
                      </a:moveTo>
                      <a:lnTo>
                        <a:pt x="342" y="27"/>
                      </a:lnTo>
                      <a:lnTo>
                        <a:pt x="343" y="18"/>
                      </a:lnTo>
                      <a:lnTo>
                        <a:pt x="325" y="18"/>
                      </a:lnTo>
                      <a:lnTo>
                        <a:pt x="324" y="27"/>
                      </a:lnTo>
                      <a:close/>
                      <a:moveTo>
                        <a:pt x="288" y="25"/>
                      </a:moveTo>
                      <a:lnTo>
                        <a:pt x="306" y="26"/>
                      </a:lnTo>
                      <a:lnTo>
                        <a:pt x="307" y="17"/>
                      </a:lnTo>
                      <a:lnTo>
                        <a:pt x="289" y="16"/>
                      </a:lnTo>
                      <a:lnTo>
                        <a:pt x="288" y="25"/>
                      </a:lnTo>
                      <a:close/>
                      <a:moveTo>
                        <a:pt x="251" y="23"/>
                      </a:moveTo>
                      <a:lnTo>
                        <a:pt x="270" y="24"/>
                      </a:lnTo>
                      <a:lnTo>
                        <a:pt x="271" y="15"/>
                      </a:lnTo>
                      <a:lnTo>
                        <a:pt x="253" y="14"/>
                      </a:lnTo>
                      <a:lnTo>
                        <a:pt x="251" y="23"/>
                      </a:lnTo>
                      <a:close/>
                      <a:moveTo>
                        <a:pt x="215" y="20"/>
                      </a:moveTo>
                      <a:lnTo>
                        <a:pt x="233" y="21"/>
                      </a:lnTo>
                      <a:lnTo>
                        <a:pt x="235" y="12"/>
                      </a:lnTo>
                      <a:lnTo>
                        <a:pt x="217" y="11"/>
                      </a:lnTo>
                      <a:lnTo>
                        <a:pt x="215" y="20"/>
                      </a:lnTo>
                      <a:close/>
                      <a:moveTo>
                        <a:pt x="179" y="19"/>
                      </a:moveTo>
                      <a:lnTo>
                        <a:pt x="197" y="20"/>
                      </a:lnTo>
                      <a:lnTo>
                        <a:pt x="198" y="11"/>
                      </a:lnTo>
                      <a:lnTo>
                        <a:pt x="180" y="10"/>
                      </a:lnTo>
                      <a:lnTo>
                        <a:pt x="179" y="19"/>
                      </a:lnTo>
                      <a:close/>
                      <a:moveTo>
                        <a:pt x="143" y="17"/>
                      </a:moveTo>
                      <a:lnTo>
                        <a:pt x="161" y="18"/>
                      </a:lnTo>
                      <a:lnTo>
                        <a:pt x="162" y="9"/>
                      </a:lnTo>
                      <a:lnTo>
                        <a:pt x="144" y="8"/>
                      </a:lnTo>
                      <a:lnTo>
                        <a:pt x="143" y="17"/>
                      </a:lnTo>
                      <a:close/>
                      <a:moveTo>
                        <a:pt x="107" y="15"/>
                      </a:moveTo>
                      <a:lnTo>
                        <a:pt x="125" y="16"/>
                      </a:lnTo>
                      <a:lnTo>
                        <a:pt x="126" y="7"/>
                      </a:lnTo>
                      <a:lnTo>
                        <a:pt x="108" y="6"/>
                      </a:lnTo>
                      <a:lnTo>
                        <a:pt x="107" y="15"/>
                      </a:lnTo>
                      <a:close/>
                      <a:moveTo>
                        <a:pt x="71" y="14"/>
                      </a:moveTo>
                      <a:lnTo>
                        <a:pt x="89" y="14"/>
                      </a:lnTo>
                      <a:lnTo>
                        <a:pt x="90" y="5"/>
                      </a:lnTo>
                      <a:lnTo>
                        <a:pt x="72" y="5"/>
                      </a:lnTo>
                      <a:lnTo>
                        <a:pt x="71" y="14"/>
                      </a:lnTo>
                      <a:close/>
                      <a:moveTo>
                        <a:pt x="35" y="11"/>
                      </a:moveTo>
                      <a:lnTo>
                        <a:pt x="53" y="12"/>
                      </a:lnTo>
                      <a:lnTo>
                        <a:pt x="54" y="3"/>
                      </a:lnTo>
                      <a:lnTo>
                        <a:pt x="36" y="2"/>
                      </a:lnTo>
                      <a:lnTo>
                        <a:pt x="35" y="11"/>
                      </a:lnTo>
                      <a:close/>
                      <a:moveTo>
                        <a:pt x="0" y="9"/>
                      </a:moveTo>
                      <a:lnTo>
                        <a:pt x="17" y="10"/>
                      </a:lnTo>
                      <a:lnTo>
                        <a:pt x="18" y="1"/>
                      </a:lnTo>
                      <a:lnTo>
                        <a:pt x="0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endParaRPr>
                </a:p>
              </p:txBody>
            </p:sp>
            <p:sp>
              <p:nvSpPr>
                <p:cNvPr id="118" name="Freeform 9"/>
                <p:cNvSpPr>
                  <a:spLocks noEditPoints="1"/>
                </p:cNvSpPr>
                <p:nvPr/>
              </p:nvSpPr>
              <p:spPr bwMode="auto">
                <a:xfrm>
                  <a:off x="3489326" y="2806700"/>
                  <a:ext cx="2357438" cy="112713"/>
                </a:xfrm>
                <a:custGeom>
                  <a:avLst/>
                  <a:gdLst>
                    <a:gd name="T0" fmla="*/ 6 w 1485"/>
                    <a:gd name="T1" fmla="*/ 71 h 71"/>
                    <a:gd name="T2" fmla="*/ 24 w 1485"/>
                    <a:gd name="T3" fmla="*/ 70 h 71"/>
                    <a:gd name="T4" fmla="*/ 60 w 1485"/>
                    <a:gd name="T5" fmla="*/ 60 h 71"/>
                    <a:gd name="T6" fmla="*/ 113 w 1485"/>
                    <a:gd name="T7" fmla="*/ 57 h 71"/>
                    <a:gd name="T8" fmla="*/ 113 w 1485"/>
                    <a:gd name="T9" fmla="*/ 57 h 71"/>
                    <a:gd name="T10" fmla="*/ 151 w 1485"/>
                    <a:gd name="T11" fmla="*/ 64 h 71"/>
                    <a:gd name="T12" fmla="*/ 169 w 1485"/>
                    <a:gd name="T13" fmla="*/ 64 h 71"/>
                    <a:gd name="T14" fmla="*/ 204 w 1485"/>
                    <a:gd name="T15" fmla="*/ 54 h 71"/>
                    <a:gd name="T16" fmla="*/ 258 w 1485"/>
                    <a:gd name="T17" fmla="*/ 52 h 71"/>
                    <a:gd name="T18" fmla="*/ 258 w 1485"/>
                    <a:gd name="T19" fmla="*/ 52 h 71"/>
                    <a:gd name="T20" fmla="*/ 295 w 1485"/>
                    <a:gd name="T21" fmla="*/ 58 h 71"/>
                    <a:gd name="T22" fmla="*/ 313 w 1485"/>
                    <a:gd name="T23" fmla="*/ 58 h 71"/>
                    <a:gd name="T24" fmla="*/ 348 w 1485"/>
                    <a:gd name="T25" fmla="*/ 47 h 71"/>
                    <a:gd name="T26" fmla="*/ 402 w 1485"/>
                    <a:gd name="T27" fmla="*/ 45 h 71"/>
                    <a:gd name="T28" fmla="*/ 402 w 1485"/>
                    <a:gd name="T29" fmla="*/ 45 h 71"/>
                    <a:gd name="T30" fmla="*/ 439 w 1485"/>
                    <a:gd name="T31" fmla="*/ 53 h 71"/>
                    <a:gd name="T32" fmla="*/ 457 w 1485"/>
                    <a:gd name="T33" fmla="*/ 52 h 71"/>
                    <a:gd name="T34" fmla="*/ 492 w 1485"/>
                    <a:gd name="T35" fmla="*/ 42 h 71"/>
                    <a:gd name="T36" fmla="*/ 547 w 1485"/>
                    <a:gd name="T37" fmla="*/ 39 h 71"/>
                    <a:gd name="T38" fmla="*/ 547 w 1485"/>
                    <a:gd name="T39" fmla="*/ 39 h 71"/>
                    <a:gd name="T40" fmla="*/ 583 w 1485"/>
                    <a:gd name="T41" fmla="*/ 47 h 71"/>
                    <a:gd name="T42" fmla="*/ 601 w 1485"/>
                    <a:gd name="T43" fmla="*/ 46 h 71"/>
                    <a:gd name="T44" fmla="*/ 637 w 1485"/>
                    <a:gd name="T45" fmla="*/ 36 h 71"/>
                    <a:gd name="T46" fmla="*/ 691 w 1485"/>
                    <a:gd name="T47" fmla="*/ 34 h 71"/>
                    <a:gd name="T48" fmla="*/ 691 w 1485"/>
                    <a:gd name="T49" fmla="*/ 34 h 71"/>
                    <a:gd name="T50" fmla="*/ 727 w 1485"/>
                    <a:gd name="T51" fmla="*/ 40 h 71"/>
                    <a:gd name="T52" fmla="*/ 745 w 1485"/>
                    <a:gd name="T53" fmla="*/ 40 h 71"/>
                    <a:gd name="T54" fmla="*/ 781 w 1485"/>
                    <a:gd name="T55" fmla="*/ 29 h 71"/>
                    <a:gd name="T56" fmla="*/ 835 w 1485"/>
                    <a:gd name="T57" fmla="*/ 27 h 71"/>
                    <a:gd name="T58" fmla="*/ 835 w 1485"/>
                    <a:gd name="T59" fmla="*/ 27 h 71"/>
                    <a:gd name="T60" fmla="*/ 871 w 1485"/>
                    <a:gd name="T61" fmla="*/ 35 h 71"/>
                    <a:gd name="T62" fmla="*/ 889 w 1485"/>
                    <a:gd name="T63" fmla="*/ 34 h 71"/>
                    <a:gd name="T64" fmla="*/ 926 w 1485"/>
                    <a:gd name="T65" fmla="*/ 23 h 71"/>
                    <a:gd name="T66" fmla="*/ 980 w 1485"/>
                    <a:gd name="T67" fmla="*/ 21 h 71"/>
                    <a:gd name="T68" fmla="*/ 980 w 1485"/>
                    <a:gd name="T69" fmla="*/ 21 h 71"/>
                    <a:gd name="T70" fmla="*/ 1016 w 1485"/>
                    <a:gd name="T71" fmla="*/ 29 h 71"/>
                    <a:gd name="T72" fmla="*/ 1034 w 1485"/>
                    <a:gd name="T73" fmla="*/ 28 h 71"/>
                    <a:gd name="T74" fmla="*/ 1070 w 1485"/>
                    <a:gd name="T75" fmla="*/ 18 h 71"/>
                    <a:gd name="T76" fmla="*/ 1124 w 1485"/>
                    <a:gd name="T77" fmla="*/ 16 h 71"/>
                    <a:gd name="T78" fmla="*/ 1124 w 1485"/>
                    <a:gd name="T79" fmla="*/ 16 h 71"/>
                    <a:gd name="T80" fmla="*/ 1160 w 1485"/>
                    <a:gd name="T81" fmla="*/ 22 h 71"/>
                    <a:gd name="T82" fmla="*/ 1178 w 1485"/>
                    <a:gd name="T83" fmla="*/ 22 h 71"/>
                    <a:gd name="T84" fmla="*/ 1214 w 1485"/>
                    <a:gd name="T85" fmla="*/ 11 h 71"/>
                    <a:gd name="T86" fmla="*/ 1269 w 1485"/>
                    <a:gd name="T87" fmla="*/ 9 h 71"/>
                    <a:gd name="T88" fmla="*/ 1269 w 1485"/>
                    <a:gd name="T89" fmla="*/ 9 h 71"/>
                    <a:gd name="T90" fmla="*/ 1305 w 1485"/>
                    <a:gd name="T91" fmla="*/ 17 h 71"/>
                    <a:gd name="T92" fmla="*/ 1323 w 1485"/>
                    <a:gd name="T93" fmla="*/ 16 h 71"/>
                    <a:gd name="T94" fmla="*/ 1359 w 1485"/>
                    <a:gd name="T95" fmla="*/ 5 h 71"/>
                    <a:gd name="T96" fmla="*/ 1413 w 1485"/>
                    <a:gd name="T97" fmla="*/ 3 h 71"/>
                    <a:gd name="T98" fmla="*/ 1413 w 1485"/>
                    <a:gd name="T99" fmla="*/ 3 h 71"/>
                    <a:gd name="T100" fmla="*/ 1449 w 1485"/>
                    <a:gd name="T101" fmla="*/ 11 h 71"/>
                    <a:gd name="T102" fmla="*/ 1467 w 1485"/>
                    <a:gd name="T103" fmla="*/ 1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485" h="71">
                      <a:moveTo>
                        <a:pt x="6" y="62"/>
                      </a:moveTo>
                      <a:lnTo>
                        <a:pt x="0" y="62"/>
                      </a:lnTo>
                      <a:lnTo>
                        <a:pt x="0" y="71"/>
                      </a:lnTo>
                      <a:lnTo>
                        <a:pt x="6" y="71"/>
                      </a:lnTo>
                      <a:lnTo>
                        <a:pt x="6" y="62"/>
                      </a:lnTo>
                      <a:close/>
                      <a:moveTo>
                        <a:pt x="42" y="60"/>
                      </a:moveTo>
                      <a:lnTo>
                        <a:pt x="24" y="61"/>
                      </a:lnTo>
                      <a:lnTo>
                        <a:pt x="24" y="70"/>
                      </a:lnTo>
                      <a:lnTo>
                        <a:pt x="42" y="69"/>
                      </a:lnTo>
                      <a:lnTo>
                        <a:pt x="42" y="60"/>
                      </a:lnTo>
                      <a:close/>
                      <a:moveTo>
                        <a:pt x="78" y="58"/>
                      </a:moveTo>
                      <a:lnTo>
                        <a:pt x="60" y="60"/>
                      </a:lnTo>
                      <a:lnTo>
                        <a:pt x="60" y="69"/>
                      </a:lnTo>
                      <a:lnTo>
                        <a:pt x="78" y="68"/>
                      </a:lnTo>
                      <a:lnTo>
                        <a:pt x="78" y="58"/>
                      </a:lnTo>
                      <a:close/>
                      <a:moveTo>
                        <a:pt x="113" y="57"/>
                      </a:moveTo>
                      <a:lnTo>
                        <a:pt x="96" y="57"/>
                      </a:lnTo>
                      <a:lnTo>
                        <a:pt x="96" y="66"/>
                      </a:lnTo>
                      <a:lnTo>
                        <a:pt x="114" y="66"/>
                      </a:lnTo>
                      <a:lnTo>
                        <a:pt x="113" y="57"/>
                      </a:lnTo>
                      <a:close/>
                      <a:moveTo>
                        <a:pt x="149" y="56"/>
                      </a:moveTo>
                      <a:lnTo>
                        <a:pt x="131" y="56"/>
                      </a:lnTo>
                      <a:lnTo>
                        <a:pt x="132" y="65"/>
                      </a:lnTo>
                      <a:lnTo>
                        <a:pt x="151" y="64"/>
                      </a:lnTo>
                      <a:lnTo>
                        <a:pt x="149" y="56"/>
                      </a:lnTo>
                      <a:close/>
                      <a:moveTo>
                        <a:pt x="186" y="54"/>
                      </a:moveTo>
                      <a:lnTo>
                        <a:pt x="167" y="55"/>
                      </a:lnTo>
                      <a:lnTo>
                        <a:pt x="169" y="64"/>
                      </a:lnTo>
                      <a:lnTo>
                        <a:pt x="187" y="63"/>
                      </a:lnTo>
                      <a:lnTo>
                        <a:pt x="186" y="54"/>
                      </a:lnTo>
                      <a:close/>
                      <a:moveTo>
                        <a:pt x="222" y="53"/>
                      </a:moveTo>
                      <a:lnTo>
                        <a:pt x="204" y="54"/>
                      </a:lnTo>
                      <a:lnTo>
                        <a:pt x="205" y="63"/>
                      </a:lnTo>
                      <a:lnTo>
                        <a:pt x="223" y="62"/>
                      </a:lnTo>
                      <a:lnTo>
                        <a:pt x="222" y="53"/>
                      </a:lnTo>
                      <a:close/>
                      <a:moveTo>
                        <a:pt x="258" y="52"/>
                      </a:moveTo>
                      <a:lnTo>
                        <a:pt x="240" y="52"/>
                      </a:lnTo>
                      <a:lnTo>
                        <a:pt x="241" y="61"/>
                      </a:lnTo>
                      <a:lnTo>
                        <a:pt x="259" y="61"/>
                      </a:lnTo>
                      <a:lnTo>
                        <a:pt x="258" y="52"/>
                      </a:lnTo>
                      <a:close/>
                      <a:moveTo>
                        <a:pt x="294" y="49"/>
                      </a:moveTo>
                      <a:lnTo>
                        <a:pt x="276" y="51"/>
                      </a:lnTo>
                      <a:lnTo>
                        <a:pt x="277" y="60"/>
                      </a:lnTo>
                      <a:lnTo>
                        <a:pt x="295" y="58"/>
                      </a:lnTo>
                      <a:lnTo>
                        <a:pt x="294" y="49"/>
                      </a:lnTo>
                      <a:close/>
                      <a:moveTo>
                        <a:pt x="330" y="48"/>
                      </a:moveTo>
                      <a:lnTo>
                        <a:pt x="312" y="49"/>
                      </a:lnTo>
                      <a:lnTo>
                        <a:pt x="313" y="58"/>
                      </a:lnTo>
                      <a:lnTo>
                        <a:pt x="331" y="57"/>
                      </a:lnTo>
                      <a:lnTo>
                        <a:pt x="330" y="48"/>
                      </a:lnTo>
                      <a:close/>
                      <a:moveTo>
                        <a:pt x="366" y="47"/>
                      </a:moveTo>
                      <a:lnTo>
                        <a:pt x="348" y="47"/>
                      </a:lnTo>
                      <a:lnTo>
                        <a:pt x="349" y="56"/>
                      </a:lnTo>
                      <a:lnTo>
                        <a:pt x="367" y="56"/>
                      </a:lnTo>
                      <a:lnTo>
                        <a:pt x="366" y="47"/>
                      </a:lnTo>
                      <a:close/>
                      <a:moveTo>
                        <a:pt x="402" y="45"/>
                      </a:moveTo>
                      <a:lnTo>
                        <a:pt x="384" y="46"/>
                      </a:lnTo>
                      <a:lnTo>
                        <a:pt x="385" y="55"/>
                      </a:lnTo>
                      <a:lnTo>
                        <a:pt x="403" y="54"/>
                      </a:lnTo>
                      <a:lnTo>
                        <a:pt x="402" y="45"/>
                      </a:lnTo>
                      <a:close/>
                      <a:moveTo>
                        <a:pt x="438" y="44"/>
                      </a:moveTo>
                      <a:lnTo>
                        <a:pt x="420" y="45"/>
                      </a:lnTo>
                      <a:lnTo>
                        <a:pt x="421" y="54"/>
                      </a:lnTo>
                      <a:lnTo>
                        <a:pt x="439" y="53"/>
                      </a:lnTo>
                      <a:lnTo>
                        <a:pt x="438" y="44"/>
                      </a:lnTo>
                      <a:close/>
                      <a:moveTo>
                        <a:pt x="474" y="43"/>
                      </a:moveTo>
                      <a:lnTo>
                        <a:pt x="456" y="43"/>
                      </a:lnTo>
                      <a:lnTo>
                        <a:pt x="457" y="52"/>
                      </a:lnTo>
                      <a:lnTo>
                        <a:pt x="475" y="52"/>
                      </a:lnTo>
                      <a:lnTo>
                        <a:pt x="474" y="43"/>
                      </a:lnTo>
                      <a:close/>
                      <a:moveTo>
                        <a:pt x="510" y="40"/>
                      </a:moveTo>
                      <a:lnTo>
                        <a:pt x="492" y="42"/>
                      </a:lnTo>
                      <a:lnTo>
                        <a:pt x="494" y="51"/>
                      </a:lnTo>
                      <a:lnTo>
                        <a:pt x="512" y="49"/>
                      </a:lnTo>
                      <a:lnTo>
                        <a:pt x="510" y="40"/>
                      </a:lnTo>
                      <a:close/>
                      <a:moveTo>
                        <a:pt x="547" y="39"/>
                      </a:moveTo>
                      <a:lnTo>
                        <a:pt x="528" y="40"/>
                      </a:lnTo>
                      <a:lnTo>
                        <a:pt x="530" y="49"/>
                      </a:lnTo>
                      <a:lnTo>
                        <a:pt x="547" y="48"/>
                      </a:lnTo>
                      <a:lnTo>
                        <a:pt x="547" y="39"/>
                      </a:lnTo>
                      <a:close/>
                      <a:moveTo>
                        <a:pt x="583" y="38"/>
                      </a:moveTo>
                      <a:lnTo>
                        <a:pt x="565" y="38"/>
                      </a:lnTo>
                      <a:lnTo>
                        <a:pt x="565" y="47"/>
                      </a:lnTo>
                      <a:lnTo>
                        <a:pt x="583" y="47"/>
                      </a:lnTo>
                      <a:lnTo>
                        <a:pt x="583" y="38"/>
                      </a:lnTo>
                      <a:close/>
                      <a:moveTo>
                        <a:pt x="619" y="36"/>
                      </a:moveTo>
                      <a:lnTo>
                        <a:pt x="601" y="37"/>
                      </a:lnTo>
                      <a:lnTo>
                        <a:pt x="601" y="46"/>
                      </a:lnTo>
                      <a:lnTo>
                        <a:pt x="619" y="45"/>
                      </a:lnTo>
                      <a:lnTo>
                        <a:pt x="619" y="36"/>
                      </a:lnTo>
                      <a:close/>
                      <a:moveTo>
                        <a:pt x="655" y="35"/>
                      </a:moveTo>
                      <a:lnTo>
                        <a:pt x="637" y="36"/>
                      </a:lnTo>
                      <a:lnTo>
                        <a:pt x="637" y="45"/>
                      </a:lnTo>
                      <a:lnTo>
                        <a:pt x="655" y="44"/>
                      </a:lnTo>
                      <a:lnTo>
                        <a:pt x="655" y="35"/>
                      </a:lnTo>
                      <a:close/>
                      <a:moveTo>
                        <a:pt x="691" y="34"/>
                      </a:moveTo>
                      <a:lnTo>
                        <a:pt x="673" y="34"/>
                      </a:lnTo>
                      <a:lnTo>
                        <a:pt x="673" y="43"/>
                      </a:lnTo>
                      <a:lnTo>
                        <a:pt x="691" y="43"/>
                      </a:lnTo>
                      <a:lnTo>
                        <a:pt x="691" y="34"/>
                      </a:lnTo>
                      <a:close/>
                      <a:moveTo>
                        <a:pt x="727" y="31"/>
                      </a:moveTo>
                      <a:lnTo>
                        <a:pt x="709" y="33"/>
                      </a:lnTo>
                      <a:lnTo>
                        <a:pt x="709" y="42"/>
                      </a:lnTo>
                      <a:lnTo>
                        <a:pt x="727" y="40"/>
                      </a:lnTo>
                      <a:lnTo>
                        <a:pt x="727" y="31"/>
                      </a:lnTo>
                      <a:close/>
                      <a:moveTo>
                        <a:pt x="763" y="30"/>
                      </a:moveTo>
                      <a:lnTo>
                        <a:pt x="745" y="31"/>
                      </a:lnTo>
                      <a:lnTo>
                        <a:pt x="745" y="40"/>
                      </a:lnTo>
                      <a:lnTo>
                        <a:pt x="763" y="39"/>
                      </a:lnTo>
                      <a:lnTo>
                        <a:pt x="763" y="30"/>
                      </a:lnTo>
                      <a:close/>
                      <a:moveTo>
                        <a:pt x="799" y="29"/>
                      </a:moveTo>
                      <a:lnTo>
                        <a:pt x="781" y="29"/>
                      </a:lnTo>
                      <a:lnTo>
                        <a:pt x="781" y="38"/>
                      </a:lnTo>
                      <a:lnTo>
                        <a:pt x="799" y="38"/>
                      </a:lnTo>
                      <a:lnTo>
                        <a:pt x="799" y="29"/>
                      </a:lnTo>
                      <a:close/>
                      <a:moveTo>
                        <a:pt x="835" y="27"/>
                      </a:moveTo>
                      <a:lnTo>
                        <a:pt x="817" y="28"/>
                      </a:lnTo>
                      <a:lnTo>
                        <a:pt x="817" y="37"/>
                      </a:lnTo>
                      <a:lnTo>
                        <a:pt x="835" y="36"/>
                      </a:lnTo>
                      <a:lnTo>
                        <a:pt x="835" y="27"/>
                      </a:lnTo>
                      <a:close/>
                      <a:moveTo>
                        <a:pt x="871" y="26"/>
                      </a:moveTo>
                      <a:lnTo>
                        <a:pt x="853" y="27"/>
                      </a:lnTo>
                      <a:lnTo>
                        <a:pt x="853" y="36"/>
                      </a:lnTo>
                      <a:lnTo>
                        <a:pt x="871" y="35"/>
                      </a:lnTo>
                      <a:lnTo>
                        <a:pt x="871" y="26"/>
                      </a:lnTo>
                      <a:close/>
                      <a:moveTo>
                        <a:pt x="908" y="25"/>
                      </a:moveTo>
                      <a:lnTo>
                        <a:pt x="889" y="25"/>
                      </a:lnTo>
                      <a:lnTo>
                        <a:pt x="889" y="34"/>
                      </a:lnTo>
                      <a:lnTo>
                        <a:pt x="908" y="34"/>
                      </a:lnTo>
                      <a:lnTo>
                        <a:pt x="908" y="25"/>
                      </a:lnTo>
                      <a:close/>
                      <a:moveTo>
                        <a:pt x="944" y="22"/>
                      </a:moveTo>
                      <a:lnTo>
                        <a:pt x="926" y="23"/>
                      </a:lnTo>
                      <a:lnTo>
                        <a:pt x="926" y="33"/>
                      </a:lnTo>
                      <a:lnTo>
                        <a:pt x="944" y="31"/>
                      </a:lnTo>
                      <a:lnTo>
                        <a:pt x="944" y="22"/>
                      </a:lnTo>
                      <a:close/>
                      <a:moveTo>
                        <a:pt x="980" y="21"/>
                      </a:moveTo>
                      <a:lnTo>
                        <a:pt x="962" y="22"/>
                      </a:lnTo>
                      <a:lnTo>
                        <a:pt x="962" y="31"/>
                      </a:lnTo>
                      <a:lnTo>
                        <a:pt x="980" y="30"/>
                      </a:lnTo>
                      <a:lnTo>
                        <a:pt x="980" y="21"/>
                      </a:lnTo>
                      <a:close/>
                      <a:moveTo>
                        <a:pt x="1016" y="20"/>
                      </a:moveTo>
                      <a:lnTo>
                        <a:pt x="998" y="20"/>
                      </a:lnTo>
                      <a:lnTo>
                        <a:pt x="998" y="29"/>
                      </a:lnTo>
                      <a:lnTo>
                        <a:pt x="1016" y="29"/>
                      </a:lnTo>
                      <a:lnTo>
                        <a:pt x="1016" y="20"/>
                      </a:lnTo>
                      <a:close/>
                      <a:moveTo>
                        <a:pt x="1052" y="18"/>
                      </a:moveTo>
                      <a:lnTo>
                        <a:pt x="1034" y="19"/>
                      </a:lnTo>
                      <a:lnTo>
                        <a:pt x="1034" y="28"/>
                      </a:lnTo>
                      <a:lnTo>
                        <a:pt x="1052" y="27"/>
                      </a:lnTo>
                      <a:lnTo>
                        <a:pt x="1052" y="18"/>
                      </a:lnTo>
                      <a:close/>
                      <a:moveTo>
                        <a:pt x="1088" y="17"/>
                      </a:moveTo>
                      <a:lnTo>
                        <a:pt x="1070" y="18"/>
                      </a:lnTo>
                      <a:lnTo>
                        <a:pt x="1070" y="27"/>
                      </a:lnTo>
                      <a:lnTo>
                        <a:pt x="1088" y="26"/>
                      </a:lnTo>
                      <a:lnTo>
                        <a:pt x="1088" y="17"/>
                      </a:lnTo>
                      <a:close/>
                      <a:moveTo>
                        <a:pt x="1124" y="16"/>
                      </a:moveTo>
                      <a:lnTo>
                        <a:pt x="1106" y="16"/>
                      </a:lnTo>
                      <a:lnTo>
                        <a:pt x="1106" y="25"/>
                      </a:lnTo>
                      <a:lnTo>
                        <a:pt x="1124" y="25"/>
                      </a:lnTo>
                      <a:lnTo>
                        <a:pt x="1124" y="16"/>
                      </a:lnTo>
                      <a:close/>
                      <a:moveTo>
                        <a:pt x="1160" y="13"/>
                      </a:moveTo>
                      <a:lnTo>
                        <a:pt x="1142" y="14"/>
                      </a:lnTo>
                      <a:lnTo>
                        <a:pt x="1142" y="23"/>
                      </a:lnTo>
                      <a:lnTo>
                        <a:pt x="1160" y="22"/>
                      </a:lnTo>
                      <a:lnTo>
                        <a:pt x="1160" y="13"/>
                      </a:lnTo>
                      <a:close/>
                      <a:moveTo>
                        <a:pt x="1196" y="12"/>
                      </a:moveTo>
                      <a:lnTo>
                        <a:pt x="1178" y="13"/>
                      </a:lnTo>
                      <a:lnTo>
                        <a:pt x="1178" y="22"/>
                      </a:lnTo>
                      <a:lnTo>
                        <a:pt x="1196" y="21"/>
                      </a:lnTo>
                      <a:lnTo>
                        <a:pt x="1196" y="12"/>
                      </a:lnTo>
                      <a:close/>
                      <a:moveTo>
                        <a:pt x="1232" y="11"/>
                      </a:moveTo>
                      <a:lnTo>
                        <a:pt x="1214" y="11"/>
                      </a:lnTo>
                      <a:lnTo>
                        <a:pt x="1214" y="20"/>
                      </a:lnTo>
                      <a:lnTo>
                        <a:pt x="1232" y="20"/>
                      </a:lnTo>
                      <a:lnTo>
                        <a:pt x="1232" y="11"/>
                      </a:lnTo>
                      <a:close/>
                      <a:moveTo>
                        <a:pt x="1269" y="9"/>
                      </a:moveTo>
                      <a:lnTo>
                        <a:pt x="1251" y="10"/>
                      </a:lnTo>
                      <a:lnTo>
                        <a:pt x="1251" y="19"/>
                      </a:lnTo>
                      <a:lnTo>
                        <a:pt x="1269" y="18"/>
                      </a:lnTo>
                      <a:lnTo>
                        <a:pt x="1269" y="9"/>
                      </a:lnTo>
                      <a:close/>
                      <a:moveTo>
                        <a:pt x="1305" y="8"/>
                      </a:moveTo>
                      <a:lnTo>
                        <a:pt x="1287" y="9"/>
                      </a:lnTo>
                      <a:lnTo>
                        <a:pt x="1287" y="18"/>
                      </a:lnTo>
                      <a:lnTo>
                        <a:pt x="1305" y="17"/>
                      </a:lnTo>
                      <a:lnTo>
                        <a:pt x="1305" y="8"/>
                      </a:lnTo>
                      <a:close/>
                      <a:moveTo>
                        <a:pt x="1341" y="7"/>
                      </a:moveTo>
                      <a:lnTo>
                        <a:pt x="1323" y="7"/>
                      </a:lnTo>
                      <a:lnTo>
                        <a:pt x="1323" y="16"/>
                      </a:lnTo>
                      <a:lnTo>
                        <a:pt x="1341" y="16"/>
                      </a:lnTo>
                      <a:lnTo>
                        <a:pt x="1341" y="7"/>
                      </a:lnTo>
                      <a:close/>
                      <a:moveTo>
                        <a:pt x="1377" y="4"/>
                      </a:moveTo>
                      <a:lnTo>
                        <a:pt x="1359" y="5"/>
                      </a:lnTo>
                      <a:lnTo>
                        <a:pt x="1359" y="14"/>
                      </a:lnTo>
                      <a:lnTo>
                        <a:pt x="1377" y="13"/>
                      </a:lnTo>
                      <a:lnTo>
                        <a:pt x="1377" y="4"/>
                      </a:lnTo>
                      <a:close/>
                      <a:moveTo>
                        <a:pt x="1413" y="3"/>
                      </a:moveTo>
                      <a:lnTo>
                        <a:pt x="1395" y="4"/>
                      </a:lnTo>
                      <a:lnTo>
                        <a:pt x="1395" y="13"/>
                      </a:lnTo>
                      <a:lnTo>
                        <a:pt x="1413" y="12"/>
                      </a:lnTo>
                      <a:lnTo>
                        <a:pt x="1413" y="3"/>
                      </a:lnTo>
                      <a:close/>
                      <a:moveTo>
                        <a:pt x="1448" y="2"/>
                      </a:moveTo>
                      <a:lnTo>
                        <a:pt x="1430" y="2"/>
                      </a:lnTo>
                      <a:lnTo>
                        <a:pt x="1431" y="11"/>
                      </a:lnTo>
                      <a:lnTo>
                        <a:pt x="1449" y="11"/>
                      </a:lnTo>
                      <a:lnTo>
                        <a:pt x="1448" y="2"/>
                      </a:lnTo>
                      <a:close/>
                      <a:moveTo>
                        <a:pt x="1484" y="0"/>
                      </a:moveTo>
                      <a:lnTo>
                        <a:pt x="1466" y="1"/>
                      </a:lnTo>
                      <a:lnTo>
                        <a:pt x="1467" y="10"/>
                      </a:lnTo>
                      <a:lnTo>
                        <a:pt x="1485" y="9"/>
                      </a:lnTo>
                      <a:lnTo>
                        <a:pt x="148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endParaRPr>
                </a:p>
              </p:txBody>
            </p:sp>
            <p:sp>
              <p:nvSpPr>
                <p:cNvPr id="119" name="Freeform 11"/>
                <p:cNvSpPr>
                  <a:spLocks noEditPoints="1"/>
                </p:cNvSpPr>
                <p:nvPr/>
              </p:nvSpPr>
              <p:spPr bwMode="auto">
                <a:xfrm>
                  <a:off x="2541588" y="1449388"/>
                  <a:ext cx="1976438" cy="1474788"/>
                </a:xfrm>
                <a:custGeom>
                  <a:avLst/>
                  <a:gdLst>
                    <a:gd name="T0" fmla="*/ 14 w 1245"/>
                    <a:gd name="T1" fmla="*/ 11 h 929"/>
                    <a:gd name="T2" fmla="*/ 33 w 1245"/>
                    <a:gd name="T3" fmla="*/ 41 h 929"/>
                    <a:gd name="T4" fmla="*/ 53 w 1245"/>
                    <a:gd name="T5" fmla="*/ 72 h 929"/>
                    <a:gd name="T6" fmla="*/ 73 w 1245"/>
                    <a:gd name="T7" fmla="*/ 102 h 929"/>
                    <a:gd name="T8" fmla="*/ 92 w 1245"/>
                    <a:gd name="T9" fmla="*/ 133 h 929"/>
                    <a:gd name="T10" fmla="*/ 112 w 1245"/>
                    <a:gd name="T11" fmla="*/ 163 h 929"/>
                    <a:gd name="T12" fmla="*/ 132 w 1245"/>
                    <a:gd name="T13" fmla="*/ 193 h 929"/>
                    <a:gd name="T14" fmla="*/ 151 w 1245"/>
                    <a:gd name="T15" fmla="*/ 223 h 929"/>
                    <a:gd name="T16" fmla="*/ 171 w 1245"/>
                    <a:gd name="T17" fmla="*/ 253 h 929"/>
                    <a:gd name="T18" fmla="*/ 190 w 1245"/>
                    <a:gd name="T19" fmla="*/ 284 h 929"/>
                    <a:gd name="T20" fmla="*/ 209 w 1245"/>
                    <a:gd name="T21" fmla="*/ 314 h 929"/>
                    <a:gd name="T22" fmla="*/ 230 w 1245"/>
                    <a:gd name="T23" fmla="*/ 345 h 929"/>
                    <a:gd name="T24" fmla="*/ 249 w 1245"/>
                    <a:gd name="T25" fmla="*/ 375 h 929"/>
                    <a:gd name="T26" fmla="*/ 269 w 1245"/>
                    <a:gd name="T27" fmla="*/ 406 h 929"/>
                    <a:gd name="T28" fmla="*/ 288 w 1245"/>
                    <a:gd name="T29" fmla="*/ 435 h 929"/>
                    <a:gd name="T30" fmla="*/ 308 w 1245"/>
                    <a:gd name="T31" fmla="*/ 465 h 929"/>
                    <a:gd name="T32" fmla="*/ 328 w 1245"/>
                    <a:gd name="T33" fmla="*/ 496 h 929"/>
                    <a:gd name="T34" fmla="*/ 347 w 1245"/>
                    <a:gd name="T35" fmla="*/ 526 h 929"/>
                    <a:gd name="T36" fmla="*/ 367 w 1245"/>
                    <a:gd name="T37" fmla="*/ 557 h 929"/>
                    <a:gd name="T38" fmla="*/ 387 w 1245"/>
                    <a:gd name="T39" fmla="*/ 587 h 929"/>
                    <a:gd name="T40" fmla="*/ 406 w 1245"/>
                    <a:gd name="T41" fmla="*/ 618 h 929"/>
                    <a:gd name="T42" fmla="*/ 426 w 1245"/>
                    <a:gd name="T43" fmla="*/ 647 h 929"/>
                    <a:gd name="T44" fmla="*/ 445 w 1245"/>
                    <a:gd name="T45" fmla="*/ 678 h 929"/>
                    <a:gd name="T46" fmla="*/ 464 w 1245"/>
                    <a:gd name="T47" fmla="*/ 708 h 929"/>
                    <a:gd name="T48" fmla="*/ 485 w 1245"/>
                    <a:gd name="T49" fmla="*/ 739 h 929"/>
                    <a:gd name="T50" fmla="*/ 504 w 1245"/>
                    <a:gd name="T51" fmla="*/ 769 h 929"/>
                    <a:gd name="T52" fmla="*/ 524 w 1245"/>
                    <a:gd name="T53" fmla="*/ 799 h 929"/>
                    <a:gd name="T54" fmla="*/ 543 w 1245"/>
                    <a:gd name="T55" fmla="*/ 830 h 929"/>
                    <a:gd name="T56" fmla="*/ 563 w 1245"/>
                    <a:gd name="T57" fmla="*/ 860 h 929"/>
                    <a:gd name="T58" fmla="*/ 583 w 1245"/>
                    <a:gd name="T59" fmla="*/ 890 h 929"/>
                    <a:gd name="T60" fmla="*/ 592 w 1245"/>
                    <a:gd name="T61" fmla="*/ 906 h 929"/>
                    <a:gd name="T62" fmla="*/ 616 w 1245"/>
                    <a:gd name="T63" fmla="*/ 888 h 929"/>
                    <a:gd name="T64" fmla="*/ 636 w 1245"/>
                    <a:gd name="T65" fmla="*/ 858 h 929"/>
                    <a:gd name="T66" fmla="*/ 657 w 1245"/>
                    <a:gd name="T67" fmla="*/ 829 h 929"/>
                    <a:gd name="T68" fmla="*/ 678 w 1245"/>
                    <a:gd name="T69" fmla="*/ 799 h 929"/>
                    <a:gd name="T70" fmla="*/ 699 w 1245"/>
                    <a:gd name="T71" fmla="*/ 769 h 929"/>
                    <a:gd name="T72" fmla="*/ 719 w 1245"/>
                    <a:gd name="T73" fmla="*/ 740 h 929"/>
                    <a:gd name="T74" fmla="*/ 740 w 1245"/>
                    <a:gd name="T75" fmla="*/ 710 h 929"/>
                    <a:gd name="T76" fmla="*/ 761 w 1245"/>
                    <a:gd name="T77" fmla="*/ 681 h 929"/>
                    <a:gd name="T78" fmla="*/ 781 w 1245"/>
                    <a:gd name="T79" fmla="*/ 652 h 929"/>
                    <a:gd name="T80" fmla="*/ 802 w 1245"/>
                    <a:gd name="T81" fmla="*/ 621 h 929"/>
                    <a:gd name="T82" fmla="*/ 823 w 1245"/>
                    <a:gd name="T83" fmla="*/ 592 h 929"/>
                    <a:gd name="T84" fmla="*/ 843 w 1245"/>
                    <a:gd name="T85" fmla="*/ 562 h 929"/>
                    <a:gd name="T86" fmla="*/ 865 w 1245"/>
                    <a:gd name="T87" fmla="*/ 533 h 929"/>
                    <a:gd name="T88" fmla="*/ 885 w 1245"/>
                    <a:gd name="T89" fmla="*/ 504 h 929"/>
                    <a:gd name="T90" fmla="*/ 905 w 1245"/>
                    <a:gd name="T91" fmla="*/ 473 h 929"/>
                    <a:gd name="T92" fmla="*/ 927 w 1245"/>
                    <a:gd name="T93" fmla="*/ 444 h 929"/>
                    <a:gd name="T94" fmla="*/ 947 w 1245"/>
                    <a:gd name="T95" fmla="*/ 415 h 929"/>
                    <a:gd name="T96" fmla="*/ 968 w 1245"/>
                    <a:gd name="T97" fmla="*/ 385 h 929"/>
                    <a:gd name="T98" fmla="*/ 989 w 1245"/>
                    <a:gd name="T99" fmla="*/ 356 h 929"/>
                    <a:gd name="T100" fmla="*/ 1009 w 1245"/>
                    <a:gd name="T101" fmla="*/ 325 h 929"/>
                    <a:gd name="T102" fmla="*/ 1031 w 1245"/>
                    <a:gd name="T103" fmla="*/ 296 h 929"/>
                    <a:gd name="T104" fmla="*/ 1051 w 1245"/>
                    <a:gd name="T105" fmla="*/ 267 h 929"/>
                    <a:gd name="T106" fmla="*/ 1071 w 1245"/>
                    <a:gd name="T107" fmla="*/ 237 h 929"/>
                    <a:gd name="T108" fmla="*/ 1093 w 1245"/>
                    <a:gd name="T109" fmla="*/ 208 h 929"/>
                    <a:gd name="T110" fmla="*/ 1113 w 1245"/>
                    <a:gd name="T111" fmla="*/ 178 h 929"/>
                    <a:gd name="T112" fmla="*/ 1135 w 1245"/>
                    <a:gd name="T113" fmla="*/ 148 h 929"/>
                    <a:gd name="T114" fmla="*/ 1155 w 1245"/>
                    <a:gd name="T115" fmla="*/ 119 h 929"/>
                    <a:gd name="T116" fmla="*/ 1175 w 1245"/>
                    <a:gd name="T117" fmla="*/ 90 h 929"/>
                    <a:gd name="T118" fmla="*/ 1197 w 1245"/>
                    <a:gd name="T119" fmla="*/ 60 h 929"/>
                    <a:gd name="T120" fmla="*/ 1217 w 1245"/>
                    <a:gd name="T121" fmla="*/ 30 h 929"/>
                    <a:gd name="T122" fmla="*/ 1237 w 1245"/>
                    <a:gd name="T123" fmla="*/ 0 h 9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245" h="929">
                      <a:moveTo>
                        <a:pt x="14" y="11"/>
                      </a:moveTo>
                      <a:lnTo>
                        <a:pt x="7" y="0"/>
                      </a:lnTo>
                      <a:lnTo>
                        <a:pt x="0" y="6"/>
                      </a:lnTo>
                      <a:lnTo>
                        <a:pt x="6" y="16"/>
                      </a:lnTo>
                      <a:lnTo>
                        <a:pt x="14" y="11"/>
                      </a:lnTo>
                      <a:close/>
                      <a:moveTo>
                        <a:pt x="33" y="41"/>
                      </a:moveTo>
                      <a:lnTo>
                        <a:pt x="23" y="26"/>
                      </a:lnTo>
                      <a:lnTo>
                        <a:pt x="16" y="31"/>
                      </a:lnTo>
                      <a:lnTo>
                        <a:pt x="26" y="47"/>
                      </a:lnTo>
                      <a:lnTo>
                        <a:pt x="33" y="41"/>
                      </a:lnTo>
                      <a:close/>
                      <a:moveTo>
                        <a:pt x="53" y="72"/>
                      </a:moveTo>
                      <a:lnTo>
                        <a:pt x="44" y="57"/>
                      </a:lnTo>
                      <a:lnTo>
                        <a:pt x="36" y="61"/>
                      </a:lnTo>
                      <a:lnTo>
                        <a:pt x="46" y="76"/>
                      </a:lnTo>
                      <a:lnTo>
                        <a:pt x="53" y="72"/>
                      </a:lnTo>
                      <a:close/>
                      <a:moveTo>
                        <a:pt x="73" y="102"/>
                      </a:moveTo>
                      <a:lnTo>
                        <a:pt x="63" y="86"/>
                      </a:lnTo>
                      <a:lnTo>
                        <a:pt x="55" y="92"/>
                      </a:lnTo>
                      <a:lnTo>
                        <a:pt x="65" y="107"/>
                      </a:lnTo>
                      <a:lnTo>
                        <a:pt x="73" y="102"/>
                      </a:lnTo>
                      <a:close/>
                      <a:moveTo>
                        <a:pt x="92" y="133"/>
                      </a:moveTo>
                      <a:lnTo>
                        <a:pt x="82" y="117"/>
                      </a:lnTo>
                      <a:lnTo>
                        <a:pt x="75" y="122"/>
                      </a:lnTo>
                      <a:lnTo>
                        <a:pt x="84" y="137"/>
                      </a:lnTo>
                      <a:lnTo>
                        <a:pt x="92" y="133"/>
                      </a:lnTo>
                      <a:close/>
                      <a:moveTo>
                        <a:pt x="112" y="163"/>
                      </a:moveTo>
                      <a:lnTo>
                        <a:pt x="102" y="147"/>
                      </a:lnTo>
                      <a:lnTo>
                        <a:pt x="94" y="153"/>
                      </a:lnTo>
                      <a:lnTo>
                        <a:pt x="104" y="167"/>
                      </a:lnTo>
                      <a:lnTo>
                        <a:pt x="112" y="163"/>
                      </a:lnTo>
                      <a:close/>
                      <a:moveTo>
                        <a:pt x="132" y="193"/>
                      </a:moveTo>
                      <a:lnTo>
                        <a:pt x="121" y="178"/>
                      </a:lnTo>
                      <a:lnTo>
                        <a:pt x="115" y="182"/>
                      </a:lnTo>
                      <a:lnTo>
                        <a:pt x="124" y="198"/>
                      </a:lnTo>
                      <a:lnTo>
                        <a:pt x="132" y="193"/>
                      </a:lnTo>
                      <a:close/>
                      <a:moveTo>
                        <a:pt x="151" y="223"/>
                      </a:moveTo>
                      <a:lnTo>
                        <a:pt x="142" y="208"/>
                      </a:lnTo>
                      <a:lnTo>
                        <a:pt x="134" y="213"/>
                      </a:lnTo>
                      <a:lnTo>
                        <a:pt x="144" y="228"/>
                      </a:lnTo>
                      <a:lnTo>
                        <a:pt x="151" y="223"/>
                      </a:lnTo>
                      <a:close/>
                      <a:moveTo>
                        <a:pt x="171" y="253"/>
                      </a:moveTo>
                      <a:lnTo>
                        <a:pt x="161" y="239"/>
                      </a:lnTo>
                      <a:lnTo>
                        <a:pt x="153" y="243"/>
                      </a:lnTo>
                      <a:lnTo>
                        <a:pt x="163" y="259"/>
                      </a:lnTo>
                      <a:lnTo>
                        <a:pt x="171" y="253"/>
                      </a:lnTo>
                      <a:close/>
                      <a:moveTo>
                        <a:pt x="190" y="284"/>
                      </a:moveTo>
                      <a:lnTo>
                        <a:pt x="180" y="269"/>
                      </a:lnTo>
                      <a:lnTo>
                        <a:pt x="173" y="274"/>
                      </a:lnTo>
                      <a:lnTo>
                        <a:pt x="182" y="288"/>
                      </a:lnTo>
                      <a:lnTo>
                        <a:pt x="190" y="284"/>
                      </a:lnTo>
                      <a:close/>
                      <a:moveTo>
                        <a:pt x="209" y="314"/>
                      </a:moveTo>
                      <a:lnTo>
                        <a:pt x="200" y="300"/>
                      </a:lnTo>
                      <a:lnTo>
                        <a:pt x="192" y="304"/>
                      </a:lnTo>
                      <a:lnTo>
                        <a:pt x="203" y="319"/>
                      </a:lnTo>
                      <a:lnTo>
                        <a:pt x="209" y="314"/>
                      </a:lnTo>
                      <a:close/>
                      <a:moveTo>
                        <a:pt x="230" y="345"/>
                      </a:moveTo>
                      <a:lnTo>
                        <a:pt x="220" y="329"/>
                      </a:lnTo>
                      <a:lnTo>
                        <a:pt x="212" y="335"/>
                      </a:lnTo>
                      <a:lnTo>
                        <a:pt x="222" y="349"/>
                      </a:lnTo>
                      <a:lnTo>
                        <a:pt x="230" y="345"/>
                      </a:lnTo>
                      <a:close/>
                      <a:moveTo>
                        <a:pt x="249" y="375"/>
                      </a:moveTo>
                      <a:lnTo>
                        <a:pt x="240" y="359"/>
                      </a:lnTo>
                      <a:lnTo>
                        <a:pt x="232" y="365"/>
                      </a:lnTo>
                      <a:lnTo>
                        <a:pt x="242" y="380"/>
                      </a:lnTo>
                      <a:lnTo>
                        <a:pt x="249" y="375"/>
                      </a:lnTo>
                      <a:close/>
                      <a:moveTo>
                        <a:pt x="269" y="406"/>
                      </a:moveTo>
                      <a:lnTo>
                        <a:pt x="259" y="390"/>
                      </a:lnTo>
                      <a:lnTo>
                        <a:pt x="251" y="394"/>
                      </a:lnTo>
                      <a:lnTo>
                        <a:pt x="261" y="410"/>
                      </a:lnTo>
                      <a:lnTo>
                        <a:pt x="269" y="406"/>
                      </a:lnTo>
                      <a:close/>
                      <a:moveTo>
                        <a:pt x="288" y="435"/>
                      </a:moveTo>
                      <a:lnTo>
                        <a:pt x="278" y="420"/>
                      </a:lnTo>
                      <a:lnTo>
                        <a:pt x="271" y="425"/>
                      </a:lnTo>
                      <a:lnTo>
                        <a:pt x="280" y="441"/>
                      </a:lnTo>
                      <a:lnTo>
                        <a:pt x="288" y="435"/>
                      </a:lnTo>
                      <a:close/>
                      <a:moveTo>
                        <a:pt x="308" y="465"/>
                      </a:moveTo>
                      <a:lnTo>
                        <a:pt x="299" y="451"/>
                      </a:lnTo>
                      <a:lnTo>
                        <a:pt x="291" y="455"/>
                      </a:lnTo>
                      <a:lnTo>
                        <a:pt x="301" y="471"/>
                      </a:lnTo>
                      <a:lnTo>
                        <a:pt x="308" y="465"/>
                      </a:lnTo>
                      <a:close/>
                      <a:moveTo>
                        <a:pt x="328" y="496"/>
                      </a:moveTo>
                      <a:lnTo>
                        <a:pt x="318" y="481"/>
                      </a:lnTo>
                      <a:lnTo>
                        <a:pt x="310" y="486"/>
                      </a:lnTo>
                      <a:lnTo>
                        <a:pt x="320" y="502"/>
                      </a:lnTo>
                      <a:lnTo>
                        <a:pt x="328" y="496"/>
                      </a:lnTo>
                      <a:close/>
                      <a:moveTo>
                        <a:pt x="347" y="526"/>
                      </a:moveTo>
                      <a:lnTo>
                        <a:pt x="337" y="512"/>
                      </a:lnTo>
                      <a:lnTo>
                        <a:pt x="330" y="516"/>
                      </a:lnTo>
                      <a:lnTo>
                        <a:pt x="339" y="531"/>
                      </a:lnTo>
                      <a:lnTo>
                        <a:pt x="347" y="526"/>
                      </a:lnTo>
                      <a:close/>
                      <a:moveTo>
                        <a:pt x="367" y="557"/>
                      </a:moveTo>
                      <a:lnTo>
                        <a:pt x="357" y="541"/>
                      </a:lnTo>
                      <a:lnTo>
                        <a:pt x="349" y="547"/>
                      </a:lnTo>
                      <a:lnTo>
                        <a:pt x="359" y="561"/>
                      </a:lnTo>
                      <a:lnTo>
                        <a:pt x="367" y="557"/>
                      </a:lnTo>
                      <a:close/>
                      <a:moveTo>
                        <a:pt x="387" y="587"/>
                      </a:moveTo>
                      <a:lnTo>
                        <a:pt x="376" y="572"/>
                      </a:lnTo>
                      <a:lnTo>
                        <a:pt x="370" y="577"/>
                      </a:lnTo>
                      <a:lnTo>
                        <a:pt x="379" y="592"/>
                      </a:lnTo>
                      <a:lnTo>
                        <a:pt x="387" y="587"/>
                      </a:lnTo>
                      <a:close/>
                      <a:moveTo>
                        <a:pt x="406" y="618"/>
                      </a:moveTo>
                      <a:lnTo>
                        <a:pt x="397" y="602"/>
                      </a:lnTo>
                      <a:lnTo>
                        <a:pt x="389" y="608"/>
                      </a:lnTo>
                      <a:lnTo>
                        <a:pt x="399" y="622"/>
                      </a:lnTo>
                      <a:lnTo>
                        <a:pt x="406" y="618"/>
                      </a:lnTo>
                      <a:close/>
                      <a:moveTo>
                        <a:pt x="426" y="647"/>
                      </a:moveTo>
                      <a:lnTo>
                        <a:pt x="416" y="632"/>
                      </a:lnTo>
                      <a:lnTo>
                        <a:pt x="408" y="637"/>
                      </a:lnTo>
                      <a:lnTo>
                        <a:pt x="418" y="653"/>
                      </a:lnTo>
                      <a:lnTo>
                        <a:pt x="426" y="647"/>
                      </a:lnTo>
                      <a:close/>
                      <a:moveTo>
                        <a:pt x="445" y="678"/>
                      </a:moveTo>
                      <a:lnTo>
                        <a:pt x="435" y="663"/>
                      </a:lnTo>
                      <a:lnTo>
                        <a:pt x="428" y="667"/>
                      </a:lnTo>
                      <a:lnTo>
                        <a:pt x="437" y="683"/>
                      </a:lnTo>
                      <a:lnTo>
                        <a:pt x="445" y="678"/>
                      </a:lnTo>
                      <a:close/>
                      <a:moveTo>
                        <a:pt x="464" y="708"/>
                      </a:moveTo>
                      <a:lnTo>
                        <a:pt x="455" y="693"/>
                      </a:lnTo>
                      <a:lnTo>
                        <a:pt x="447" y="698"/>
                      </a:lnTo>
                      <a:lnTo>
                        <a:pt x="458" y="714"/>
                      </a:lnTo>
                      <a:lnTo>
                        <a:pt x="464" y="708"/>
                      </a:lnTo>
                      <a:close/>
                      <a:moveTo>
                        <a:pt x="485" y="739"/>
                      </a:moveTo>
                      <a:lnTo>
                        <a:pt x="475" y="724"/>
                      </a:lnTo>
                      <a:lnTo>
                        <a:pt x="467" y="728"/>
                      </a:lnTo>
                      <a:lnTo>
                        <a:pt x="477" y="743"/>
                      </a:lnTo>
                      <a:lnTo>
                        <a:pt x="485" y="739"/>
                      </a:lnTo>
                      <a:close/>
                      <a:moveTo>
                        <a:pt x="504" y="769"/>
                      </a:moveTo>
                      <a:lnTo>
                        <a:pt x="495" y="754"/>
                      </a:lnTo>
                      <a:lnTo>
                        <a:pt x="487" y="759"/>
                      </a:lnTo>
                      <a:lnTo>
                        <a:pt x="497" y="774"/>
                      </a:lnTo>
                      <a:lnTo>
                        <a:pt x="504" y="769"/>
                      </a:lnTo>
                      <a:close/>
                      <a:moveTo>
                        <a:pt x="524" y="799"/>
                      </a:moveTo>
                      <a:lnTo>
                        <a:pt x="514" y="784"/>
                      </a:lnTo>
                      <a:lnTo>
                        <a:pt x="506" y="789"/>
                      </a:lnTo>
                      <a:lnTo>
                        <a:pt x="516" y="804"/>
                      </a:lnTo>
                      <a:lnTo>
                        <a:pt x="524" y="799"/>
                      </a:lnTo>
                      <a:close/>
                      <a:moveTo>
                        <a:pt x="543" y="830"/>
                      </a:moveTo>
                      <a:lnTo>
                        <a:pt x="533" y="814"/>
                      </a:lnTo>
                      <a:lnTo>
                        <a:pt x="526" y="820"/>
                      </a:lnTo>
                      <a:lnTo>
                        <a:pt x="535" y="834"/>
                      </a:lnTo>
                      <a:lnTo>
                        <a:pt x="543" y="830"/>
                      </a:lnTo>
                      <a:close/>
                      <a:moveTo>
                        <a:pt x="563" y="860"/>
                      </a:moveTo>
                      <a:lnTo>
                        <a:pt x="553" y="845"/>
                      </a:lnTo>
                      <a:lnTo>
                        <a:pt x="546" y="849"/>
                      </a:lnTo>
                      <a:lnTo>
                        <a:pt x="556" y="865"/>
                      </a:lnTo>
                      <a:lnTo>
                        <a:pt x="563" y="860"/>
                      </a:lnTo>
                      <a:close/>
                      <a:moveTo>
                        <a:pt x="583" y="890"/>
                      </a:moveTo>
                      <a:lnTo>
                        <a:pt x="573" y="875"/>
                      </a:lnTo>
                      <a:lnTo>
                        <a:pt x="565" y="880"/>
                      </a:lnTo>
                      <a:lnTo>
                        <a:pt x="575" y="895"/>
                      </a:lnTo>
                      <a:lnTo>
                        <a:pt x="583" y="890"/>
                      </a:lnTo>
                      <a:close/>
                      <a:moveTo>
                        <a:pt x="595" y="917"/>
                      </a:moveTo>
                      <a:lnTo>
                        <a:pt x="594" y="919"/>
                      </a:lnTo>
                      <a:lnTo>
                        <a:pt x="597" y="921"/>
                      </a:lnTo>
                      <a:lnTo>
                        <a:pt x="601" y="919"/>
                      </a:lnTo>
                      <a:lnTo>
                        <a:pt x="592" y="906"/>
                      </a:lnTo>
                      <a:lnTo>
                        <a:pt x="585" y="910"/>
                      </a:lnTo>
                      <a:lnTo>
                        <a:pt x="597" y="929"/>
                      </a:lnTo>
                      <a:lnTo>
                        <a:pt x="602" y="923"/>
                      </a:lnTo>
                      <a:lnTo>
                        <a:pt x="595" y="917"/>
                      </a:lnTo>
                      <a:close/>
                      <a:moveTo>
                        <a:pt x="616" y="888"/>
                      </a:moveTo>
                      <a:lnTo>
                        <a:pt x="605" y="902"/>
                      </a:lnTo>
                      <a:lnTo>
                        <a:pt x="612" y="908"/>
                      </a:lnTo>
                      <a:lnTo>
                        <a:pt x="623" y="893"/>
                      </a:lnTo>
                      <a:lnTo>
                        <a:pt x="616" y="888"/>
                      </a:lnTo>
                      <a:close/>
                      <a:moveTo>
                        <a:pt x="636" y="858"/>
                      </a:moveTo>
                      <a:lnTo>
                        <a:pt x="626" y="873"/>
                      </a:lnTo>
                      <a:lnTo>
                        <a:pt x="634" y="878"/>
                      </a:lnTo>
                      <a:lnTo>
                        <a:pt x="644" y="864"/>
                      </a:lnTo>
                      <a:lnTo>
                        <a:pt x="636" y="858"/>
                      </a:lnTo>
                      <a:close/>
                      <a:moveTo>
                        <a:pt x="657" y="829"/>
                      </a:moveTo>
                      <a:lnTo>
                        <a:pt x="647" y="844"/>
                      </a:lnTo>
                      <a:lnTo>
                        <a:pt x="654" y="848"/>
                      </a:lnTo>
                      <a:lnTo>
                        <a:pt x="664" y="833"/>
                      </a:lnTo>
                      <a:lnTo>
                        <a:pt x="657" y="829"/>
                      </a:lnTo>
                      <a:close/>
                      <a:moveTo>
                        <a:pt x="678" y="799"/>
                      </a:moveTo>
                      <a:lnTo>
                        <a:pt x="667" y="814"/>
                      </a:lnTo>
                      <a:lnTo>
                        <a:pt x="674" y="819"/>
                      </a:lnTo>
                      <a:lnTo>
                        <a:pt x="685" y="804"/>
                      </a:lnTo>
                      <a:lnTo>
                        <a:pt x="678" y="799"/>
                      </a:lnTo>
                      <a:close/>
                      <a:moveTo>
                        <a:pt x="699" y="769"/>
                      </a:moveTo>
                      <a:lnTo>
                        <a:pt x="688" y="784"/>
                      </a:lnTo>
                      <a:lnTo>
                        <a:pt x="696" y="789"/>
                      </a:lnTo>
                      <a:lnTo>
                        <a:pt x="706" y="775"/>
                      </a:lnTo>
                      <a:lnTo>
                        <a:pt x="699" y="769"/>
                      </a:lnTo>
                      <a:close/>
                      <a:moveTo>
                        <a:pt x="719" y="740"/>
                      </a:moveTo>
                      <a:lnTo>
                        <a:pt x="709" y="754"/>
                      </a:lnTo>
                      <a:lnTo>
                        <a:pt x="716" y="760"/>
                      </a:lnTo>
                      <a:lnTo>
                        <a:pt x="726" y="745"/>
                      </a:lnTo>
                      <a:lnTo>
                        <a:pt x="719" y="740"/>
                      </a:lnTo>
                      <a:close/>
                      <a:moveTo>
                        <a:pt x="740" y="710"/>
                      </a:moveTo>
                      <a:lnTo>
                        <a:pt x="729" y="725"/>
                      </a:lnTo>
                      <a:lnTo>
                        <a:pt x="737" y="731"/>
                      </a:lnTo>
                      <a:lnTo>
                        <a:pt x="748" y="716"/>
                      </a:lnTo>
                      <a:lnTo>
                        <a:pt x="740" y="710"/>
                      </a:lnTo>
                      <a:close/>
                      <a:moveTo>
                        <a:pt x="761" y="681"/>
                      </a:moveTo>
                      <a:lnTo>
                        <a:pt x="750" y="696"/>
                      </a:lnTo>
                      <a:lnTo>
                        <a:pt x="758" y="700"/>
                      </a:lnTo>
                      <a:lnTo>
                        <a:pt x="768" y="686"/>
                      </a:lnTo>
                      <a:lnTo>
                        <a:pt x="761" y="681"/>
                      </a:lnTo>
                      <a:close/>
                      <a:moveTo>
                        <a:pt x="781" y="652"/>
                      </a:moveTo>
                      <a:lnTo>
                        <a:pt x="771" y="666"/>
                      </a:lnTo>
                      <a:lnTo>
                        <a:pt x="778" y="671"/>
                      </a:lnTo>
                      <a:lnTo>
                        <a:pt x="789" y="656"/>
                      </a:lnTo>
                      <a:lnTo>
                        <a:pt x="781" y="652"/>
                      </a:lnTo>
                      <a:close/>
                      <a:moveTo>
                        <a:pt x="802" y="621"/>
                      </a:moveTo>
                      <a:lnTo>
                        <a:pt x="792" y="636"/>
                      </a:lnTo>
                      <a:lnTo>
                        <a:pt x="799" y="641"/>
                      </a:lnTo>
                      <a:lnTo>
                        <a:pt x="810" y="627"/>
                      </a:lnTo>
                      <a:lnTo>
                        <a:pt x="802" y="621"/>
                      </a:lnTo>
                      <a:close/>
                      <a:moveTo>
                        <a:pt x="823" y="592"/>
                      </a:moveTo>
                      <a:lnTo>
                        <a:pt x="813" y="607"/>
                      </a:lnTo>
                      <a:lnTo>
                        <a:pt x="820" y="612"/>
                      </a:lnTo>
                      <a:lnTo>
                        <a:pt x="830" y="597"/>
                      </a:lnTo>
                      <a:lnTo>
                        <a:pt x="823" y="592"/>
                      </a:lnTo>
                      <a:close/>
                      <a:moveTo>
                        <a:pt x="843" y="562"/>
                      </a:moveTo>
                      <a:lnTo>
                        <a:pt x="833" y="577"/>
                      </a:lnTo>
                      <a:lnTo>
                        <a:pt x="841" y="583"/>
                      </a:lnTo>
                      <a:lnTo>
                        <a:pt x="851" y="568"/>
                      </a:lnTo>
                      <a:lnTo>
                        <a:pt x="843" y="562"/>
                      </a:lnTo>
                      <a:close/>
                      <a:moveTo>
                        <a:pt x="865" y="533"/>
                      </a:moveTo>
                      <a:lnTo>
                        <a:pt x="854" y="548"/>
                      </a:lnTo>
                      <a:lnTo>
                        <a:pt x="861" y="552"/>
                      </a:lnTo>
                      <a:lnTo>
                        <a:pt x="872" y="538"/>
                      </a:lnTo>
                      <a:lnTo>
                        <a:pt x="865" y="533"/>
                      </a:lnTo>
                      <a:close/>
                      <a:moveTo>
                        <a:pt x="885" y="504"/>
                      </a:moveTo>
                      <a:lnTo>
                        <a:pt x="875" y="518"/>
                      </a:lnTo>
                      <a:lnTo>
                        <a:pt x="882" y="523"/>
                      </a:lnTo>
                      <a:lnTo>
                        <a:pt x="893" y="508"/>
                      </a:lnTo>
                      <a:lnTo>
                        <a:pt x="885" y="504"/>
                      </a:lnTo>
                      <a:close/>
                      <a:moveTo>
                        <a:pt x="905" y="473"/>
                      </a:moveTo>
                      <a:lnTo>
                        <a:pt x="895" y="488"/>
                      </a:lnTo>
                      <a:lnTo>
                        <a:pt x="903" y="494"/>
                      </a:lnTo>
                      <a:lnTo>
                        <a:pt x="913" y="479"/>
                      </a:lnTo>
                      <a:lnTo>
                        <a:pt x="905" y="473"/>
                      </a:lnTo>
                      <a:close/>
                      <a:moveTo>
                        <a:pt x="927" y="444"/>
                      </a:moveTo>
                      <a:lnTo>
                        <a:pt x="917" y="459"/>
                      </a:lnTo>
                      <a:lnTo>
                        <a:pt x="924" y="464"/>
                      </a:lnTo>
                      <a:lnTo>
                        <a:pt x="934" y="450"/>
                      </a:lnTo>
                      <a:lnTo>
                        <a:pt x="927" y="444"/>
                      </a:lnTo>
                      <a:close/>
                      <a:moveTo>
                        <a:pt x="947" y="415"/>
                      </a:moveTo>
                      <a:lnTo>
                        <a:pt x="937" y="429"/>
                      </a:lnTo>
                      <a:lnTo>
                        <a:pt x="944" y="435"/>
                      </a:lnTo>
                      <a:lnTo>
                        <a:pt x="955" y="420"/>
                      </a:lnTo>
                      <a:lnTo>
                        <a:pt x="947" y="415"/>
                      </a:lnTo>
                      <a:close/>
                      <a:moveTo>
                        <a:pt x="968" y="385"/>
                      </a:moveTo>
                      <a:lnTo>
                        <a:pt x="957" y="400"/>
                      </a:lnTo>
                      <a:lnTo>
                        <a:pt x="965" y="406"/>
                      </a:lnTo>
                      <a:lnTo>
                        <a:pt x="975" y="390"/>
                      </a:lnTo>
                      <a:lnTo>
                        <a:pt x="968" y="385"/>
                      </a:lnTo>
                      <a:close/>
                      <a:moveTo>
                        <a:pt x="989" y="356"/>
                      </a:moveTo>
                      <a:lnTo>
                        <a:pt x="979" y="371"/>
                      </a:lnTo>
                      <a:lnTo>
                        <a:pt x="986" y="375"/>
                      </a:lnTo>
                      <a:lnTo>
                        <a:pt x="996" y="360"/>
                      </a:lnTo>
                      <a:lnTo>
                        <a:pt x="989" y="356"/>
                      </a:lnTo>
                      <a:close/>
                      <a:moveTo>
                        <a:pt x="1009" y="325"/>
                      </a:moveTo>
                      <a:lnTo>
                        <a:pt x="999" y="341"/>
                      </a:lnTo>
                      <a:lnTo>
                        <a:pt x="1007" y="346"/>
                      </a:lnTo>
                      <a:lnTo>
                        <a:pt x="1017" y="331"/>
                      </a:lnTo>
                      <a:lnTo>
                        <a:pt x="1009" y="325"/>
                      </a:lnTo>
                      <a:close/>
                      <a:moveTo>
                        <a:pt x="1031" y="296"/>
                      </a:moveTo>
                      <a:lnTo>
                        <a:pt x="1019" y="311"/>
                      </a:lnTo>
                      <a:lnTo>
                        <a:pt x="1027" y="316"/>
                      </a:lnTo>
                      <a:lnTo>
                        <a:pt x="1037" y="302"/>
                      </a:lnTo>
                      <a:lnTo>
                        <a:pt x="1031" y="296"/>
                      </a:lnTo>
                      <a:close/>
                      <a:moveTo>
                        <a:pt x="1051" y="267"/>
                      </a:moveTo>
                      <a:lnTo>
                        <a:pt x="1041" y="281"/>
                      </a:lnTo>
                      <a:lnTo>
                        <a:pt x="1048" y="287"/>
                      </a:lnTo>
                      <a:lnTo>
                        <a:pt x="1059" y="272"/>
                      </a:lnTo>
                      <a:lnTo>
                        <a:pt x="1051" y="267"/>
                      </a:lnTo>
                      <a:close/>
                      <a:moveTo>
                        <a:pt x="1071" y="237"/>
                      </a:moveTo>
                      <a:lnTo>
                        <a:pt x="1061" y="252"/>
                      </a:lnTo>
                      <a:lnTo>
                        <a:pt x="1069" y="258"/>
                      </a:lnTo>
                      <a:lnTo>
                        <a:pt x="1079" y="242"/>
                      </a:lnTo>
                      <a:lnTo>
                        <a:pt x="1071" y="237"/>
                      </a:lnTo>
                      <a:close/>
                      <a:moveTo>
                        <a:pt x="1093" y="208"/>
                      </a:moveTo>
                      <a:lnTo>
                        <a:pt x="1083" y="223"/>
                      </a:lnTo>
                      <a:lnTo>
                        <a:pt x="1089" y="227"/>
                      </a:lnTo>
                      <a:lnTo>
                        <a:pt x="1100" y="213"/>
                      </a:lnTo>
                      <a:lnTo>
                        <a:pt x="1093" y="208"/>
                      </a:lnTo>
                      <a:close/>
                      <a:moveTo>
                        <a:pt x="1113" y="178"/>
                      </a:moveTo>
                      <a:lnTo>
                        <a:pt x="1103" y="193"/>
                      </a:lnTo>
                      <a:lnTo>
                        <a:pt x="1111" y="198"/>
                      </a:lnTo>
                      <a:lnTo>
                        <a:pt x="1121" y="183"/>
                      </a:lnTo>
                      <a:lnTo>
                        <a:pt x="1113" y="178"/>
                      </a:lnTo>
                      <a:close/>
                      <a:moveTo>
                        <a:pt x="1135" y="148"/>
                      </a:moveTo>
                      <a:lnTo>
                        <a:pt x="1123" y="163"/>
                      </a:lnTo>
                      <a:lnTo>
                        <a:pt x="1131" y="169"/>
                      </a:lnTo>
                      <a:lnTo>
                        <a:pt x="1141" y="154"/>
                      </a:lnTo>
                      <a:lnTo>
                        <a:pt x="1135" y="148"/>
                      </a:lnTo>
                      <a:close/>
                      <a:moveTo>
                        <a:pt x="1155" y="119"/>
                      </a:moveTo>
                      <a:lnTo>
                        <a:pt x="1145" y="134"/>
                      </a:lnTo>
                      <a:lnTo>
                        <a:pt x="1151" y="139"/>
                      </a:lnTo>
                      <a:lnTo>
                        <a:pt x="1162" y="125"/>
                      </a:lnTo>
                      <a:lnTo>
                        <a:pt x="1155" y="119"/>
                      </a:lnTo>
                      <a:close/>
                      <a:moveTo>
                        <a:pt x="1175" y="90"/>
                      </a:moveTo>
                      <a:lnTo>
                        <a:pt x="1165" y="104"/>
                      </a:lnTo>
                      <a:lnTo>
                        <a:pt x="1173" y="110"/>
                      </a:lnTo>
                      <a:lnTo>
                        <a:pt x="1183" y="94"/>
                      </a:lnTo>
                      <a:lnTo>
                        <a:pt x="1175" y="90"/>
                      </a:lnTo>
                      <a:close/>
                      <a:moveTo>
                        <a:pt x="1197" y="60"/>
                      </a:moveTo>
                      <a:lnTo>
                        <a:pt x="1186" y="75"/>
                      </a:lnTo>
                      <a:lnTo>
                        <a:pt x="1193" y="79"/>
                      </a:lnTo>
                      <a:lnTo>
                        <a:pt x="1203" y="65"/>
                      </a:lnTo>
                      <a:lnTo>
                        <a:pt x="1197" y="60"/>
                      </a:lnTo>
                      <a:close/>
                      <a:moveTo>
                        <a:pt x="1217" y="30"/>
                      </a:moveTo>
                      <a:lnTo>
                        <a:pt x="1207" y="46"/>
                      </a:lnTo>
                      <a:lnTo>
                        <a:pt x="1213" y="50"/>
                      </a:lnTo>
                      <a:lnTo>
                        <a:pt x="1225" y="35"/>
                      </a:lnTo>
                      <a:lnTo>
                        <a:pt x="1217" y="30"/>
                      </a:lnTo>
                      <a:close/>
                      <a:moveTo>
                        <a:pt x="1237" y="0"/>
                      </a:moveTo>
                      <a:lnTo>
                        <a:pt x="1227" y="15"/>
                      </a:lnTo>
                      <a:lnTo>
                        <a:pt x="1235" y="21"/>
                      </a:lnTo>
                      <a:lnTo>
                        <a:pt x="1245" y="6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endParaRPr>
                </a:p>
              </p:txBody>
            </p:sp>
          </p:grpSp>
        </p:grpSp>
        <p:sp>
          <p:nvSpPr>
            <p:cNvPr id="94" name="Freeform 29"/>
            <p:cNvSpPr/>
            <p:nvPr/>
          </p:nvSpPr>
          <p:spPr bwMode="auto">
            <a:xfrm>
              <a:off x="473486" y="3973494"/>
              <a:ext cx="708599" cy="708599"/>
            </a:xfrm>
            <a:custGeom>
              <a:avLst/>
              <a:gdLst>
                <a:gd name="T0" fmla="*/ 372 w 452"/>
                <a:gd name="T1" fmla="*/ 372 h 452"/>
                <a:gd name="T2" fmla="*/ 81 w 452"/>
                <a:gd name="T3" fmla="*/ 372 h 452"/>
                <a:gd name="T4" fmla="*/ 81 w 452"/>
                <a:gd name="T5" fmla="*/ 81 h 452"/>
                <a:gd name="T6" fmla="*/ 372 w 452"/>
                <a:gd name="T7" fmla="*/ 81 h 452"/>
                <a:gd name="T8" fmla="*/ 372 w 452"/>
                <a:gd name="T9" fmla="*/ 37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452">
                  <a:moveTo>
                    <a:pt x="372" y="372"/>
                  </a:moveTo>
                  <a:cubicBezTo>
                    <a:pt x="291" y="452"/>
                    <a:pt x="161" y="452"/>
                    <a:pt x="81" y="372"/>
                  </a:cubicBezTo>
                  <a:cubicBezTo>
                    <a:pt x="0" y="291"/>
                    <a:pt x="0" y="161"/>
                    <a:pt x="81" y="81"/>
                  </a:cubicBezTo>
                  <a:cubicBezTo>
                    <a:pt x="161" y="0"/>
                    <a:pt x="291" y="0"/>
                    <a:pt x="372" y="81"/>
                  </a:cubicBezTo>
                  <a:cubicBezTo>
                    <a:pt x="452" y="161"/>
                    <a:pt x="452" y="291"/>
                    <a:pt x="372" y="372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5" name="Freeform 30"/>
            <p:cNvSpPr/>
            <p:nvPr/>
          </p:nvSpPr>
          <p:spPr bwMode="auto">
            <a:xfrm>
              <a:off x="3667738" y="2649386"/>
              <a:ext cx="708599" cy="709989"/>
            </a:xfrm>
            <a:custGeom>
              <a:avLst/>
              <a:gdLst>
                <a:gd name="T0" fmla="*/ 372 w 452"/>
                <a:gd name="T1" fmla="*/ 372 h 452"/>
                <a:gd name="T2" fmla="*/ 80 w 452"/>
                <a:gd name="T3" fmla="*/ 372 h 452"/>
                <a:gd name="T4" fmla="*/ 80 w 452"/>
                <a:gd name="T5" fmla="*/ 81 h 452"/>
                <a:gd name="T6" fmla="*/ 372 w 452"/>
                <a:gd name="T7" fmla="*/ 81 h 452"/>
                <a:gd name="T8" fmla="*/ 372 w 452"/>
                <a:gd name="T9" fmla="*/ 37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452">
                  <a:moveTo>
                    <a:pt x="372" y="372"/>
                  </a:moveTo>
                  <a:cubicBezTo>
                    <a:pt x="291" y="452"/>
                    <a:pt x="161" y="452"/>
                    <a:pt x="80" y="372"/>
                  </a:cubicBezTo>
                  <a:cubicBezTo>
                    <a:pt x="0" y="291"/>
                    <a:pt x="0" y="161"/>
                    <a:pt x="80" y="81"/>
                  </a:cubicBezTo>
                  <a:cubicBezTo>
                    <a:pt x="161" y="0"/>
                    <a:pt x="291" y="0"/>
                    <a:pt x="372" y="81"/>
                  </a:cubicBezTo>
                  <a:cubicBezTo>
                    <a:pt x="452" y="161"/>
                    <a:pt x="452" y="291"/>
                    <a:pt x="372" y="372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6" name="Freeform 36"/>
            <p:cNvSpPr/>
            <p:nvPr/>
          </p:nvSpPr>
          <p:spPr bwMode="auto">
            <a:xfrm>
              <a:off x="2345020" y="2103349"/>
              <a:ext cx="708599" cy="708599"/>
            </a:xfrm>
            <a:custGeom>
              <a:avLst/>
              <a:gdLst>
                <a:gd name="T0" fmla="*/ 372 w 452"/>
                <a:gd name="T1" fmla="*/ 371 h 452"/>
                <a:gd name="T2" fmla="*/ 80 w 452"/>
                <a:gd name="T3" fmla="*/ 371 h 452"/>
                <a:gd name="T4" fmla="*/ 80 w 452"/>
                <a:gd name="T5" fmla="*/ 80 h 452"/>
                <a:gd name="T6" fmla="*/ 372 w 452"/>
                <a:gd name="T7" fmla="*/ 80 h 452"/>
                <a:gd name="T8" fmla="*/ 372 w 452"/>
                <a:gd name="T9" fmla="*/ 37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452">
                  <a:moveTo>
                    <a:pt x="372" y="371"/>
                  </a:moveTo>
                  <a:cubicBezTo>
                    <a:pt x="291" y="452"/>
                    <a:pt x="161" y="452"/>
                    <a:pt x="80" y="371"/>
                  </a:cubicBezTo>
                  <a:cubicBezTo>
                    <a:pt x="0" y="291"/>
                    <a:pt x="0" y="160"/>
                    <a:pt x="80" y="80"/>
                  </a:cubicBezTo>
                  <a:cubicBezTo>
                    <a:pt x="161" y="0"/>
                    <a:pt x="291" y="0"/>
                    <a:pt x="372" y="80"/>
                  </a:cubicBezTo>
                  <a:cubicBezTo>
                    <a:pt x="452" y="160"/>
                    <a:pt x="452" y="291"/>
                    <a:pt x="372" y="371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7" name="Freeform 37"/>
            <p:cNvSpPr/>
            <p:nvPr/>
          </p:nvSpPr>
          <p:spPr bwMode="auto">
            <a:xfrm>
              <a:off x="1022303" y="2649386"/>
              <a:ext cx="708599" cy="709989"/>
            </a:xfrm>
            <a:custGeom>
              <a:avLst/>
              <a:gdLst>
                <a:gd name="T0" fmla="*/ 372 w 452"/>
                <a:gd name="T1" fmla="*/ 372 h 452"/>
                <a:gd name="T2" fmla="*/ 80 w 452"/>
                <a:gd name="T3" fmla="*/ 372 h 452"/>
                <a:gd name="T4" fmla="*/ 80 w 452"/>
                <a:gd name="T5" fmla="*/ 81 h 452"/>
                <a:gd name="T6" fmla="*/ 372 w 452"/>
                <a:gd name="T7" fmla="*/ 81 h 452"/>
                <a:gd name="T8" fmla="*/ 372 w 452"/>
                <a:gd name="T9" fmla="*/ 37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452">
                  <a:moveTo>
                    <a:pt x="372" y="372"/>
                  </a:moveTo>
                  <a:cubicBezTo>
                    <a:pt x="291" y="452"/>
                    <a:pt x="161" y="452"/>
                    <a:pt x="80" y="372"/>
                  </a:cubicBezTo>
                  <a:cubicBezTo>
                    <a:pt x="0" y="291"/>
                    <a:pt x="0" y="161"/>
                    <a:pt x="80" y="81"/>
                  </a:cubicBezTo>
                  <a:cubicBezTo>
                    <a:pt x="161" y="0"/>
                    <a:pt x="291" y="0"/>
                    <a:pt x="372" y="81"/>
                  </a:cubicBezTo>
                  <a:cubicBezTo>
                    <a:pt x="452" y="161"/>
                    <a:pt x="452" y="291"/>
                    <a:pt x="372" y="372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8" name="Freeform 49"/>
            <p:cNvSpPr/>
            <p:nvPr/>
          </p:nvSpPr>
          <p:spPr bwMode="auto">
            <a:xfrm>
              <a:off x="4216555" y="3973494"/>
              <a:ext cx="708599" cy="708599"/>
            </a:xfrm>
            <a:custGeom>
              <a:avLst/>
              <a:gdLst>
                <a:gd name="T0" fmla="*/ 371 w 452"/>
                <a:gd name="T1" fmla="*/ 372 h 452"/>
                <a:gd name="T2" fmla="*/ 80 w 452"/>
                <a:gd name="T3" fmla="*/ 372 h 452"/>
                <a:gd name="T4" fmla="*/ 80 w 452"/>
                <a:gd name="T5" fmla="*/ 81 h 452"/>
                <a:gd name="T6" fmla="*/ 371 w 452"/>
                <a:gd name="T7" fmla="*/ 81 h 452"/>
                <a:gd name="T8" fmla="*/ 371 w 452"/>
                <a:gd name="T9" fmla="*/ 37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452">
                  <a:moveTo>
                    <a:pt x="371" y="372"/>
                  </a:moveTo>
                  <a:cubicBezTo>
                    <a:pt x="291" y="452"/>
                    <a:pt x="161" y="452"/>
                    <a:pt x="80" y="372"/>
                  </a:cubicBezTo>
                  <a:cubicBezTo>
                    <a:pt x="0" y="291"/>
                    <a:pt x="0" y="161"/>
                    <a:pt x="80" y="81"/>
                  </a:cubicBezTo>
                  <a:cubicBezTo>
                    <a:pt x="161" y="0"/>
                    <a:pt x="291" y="0"/>
                    <a:pt x="371" y="81"/>
                  </a:cubicBezTo>
                  <a:cubicBezTo>
                    <a:pt x="452" y="161"/>
                    <a:pt x="452" y="291"/>
                    <a:pt x="371" y="372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9" name="Freeform 56"/>
            <p:cNvSpPr/>
            <p:nvPr/>
          </p:nvSpPr>
          <p:spPr bwMode="auto">
            <a:xfrm>
              <a:off x="4462480" y="3266284"/>
              <a:ext cx="511303" cy="511303"/>
            </a:xfrm>
            <a:custGeom>
              <a:avLst/>
              <a:gdLst>
                <a:gd name="T0" fmla="*/ 268 w 326"/>
                <a:gd name="T1" fmla="*/ 268 h 326"/>
                <a:gd name="T2" fmla="*/ 58 w 326"/>
                <a:gd name="T3" fmla="*/ 268 h 326"/>
                <a:gd name="T4" fmla="*/ 58 w 326"/>
                <a:gd name="T5" fmla="*/ 58 h 326"/>
                <a:gd name="T6" fmla="*/ 268 w 326"/>
                <a:gd name="T7" fmla="*/ 58 h 326"/>
                <a:gd name="T8" fmla="*/ 268 w 326"/>
                <a:gd name="T9" fmla="*/ 26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326">
                  <a:moveTo>
                    <a:pt x="268" y="268"/>
                  </a:moveTo>
                  <a:cubicBezTo>
                    <a:pt x="210" y="326"/>
                    <a:pt x="116" y="326"/>
                    <a:pt x="58" y="268"/>
                  </a:cubicBezTo>
                  <a:cubicBezTo>
                    <a:pt x="0" y="210"/>
                    <a:pt x="0" y="116"/>
                    <a:pt x="58" y="58"/>
                  </a:cubicBezTo>
                  <a:cubicBezTo>
                    <a:pt x="116" y="0"/>
                    <a:pt x="210" y="0"/>
                    <a:pt x="268" y="58"/>
                  </a:cubicBezTo>
                  <a:cubicBezTo>
                    <a:pt x="326" y="116"/>
                    <a:pt x="326" y="210"/>
                    <a:pt x="268" y="268"/>
                  </a:cubicBezTo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0" name="Freeform 89"/>
            <p:cNvSpPr/>
            <p:nvPr/>
          </p:nvSpPr>
          <p:spPr bwMode="auto">
            <a:xfrm>
              <a:off x="3273146" y="2095012"/>
              <a:ext cx="508524" cy="509914"/>
            </a:xfrm>
            <a:custGeom>
              <a:avLst/>
              <a:gdLst>
                <a:gd name="T0" fmla="*/ 268 w 325"/>
                <a:gd name="T1" fmla="*/ 268 h 325"/>
                <a:gd name="T2" fmla="*/ 58 w 325"/>
                <a:gd name="T3" fmla="*/ 268 h 325"/>
                <a:gd name="T4" fmla="*/ 58 w 325"/>
                <a:gd name="T5" fmla="*/ 58 h 325"/>
                <a:gd name="T6" fmla="*/ 268 w 325"/>
                <a:gd name="T7" fmla="*/ 58 h 325"/>
                <a:gd name="T8" fmla="*/ 268 w 325"/>
                <a:gd name="T9" fmla="*/ 268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325">
                  <a:moveTo>
                    <a:pt x="268" y="268"/>
                  </a:moveTo>
                  <a:cubicBezTo>
                    <a:pt x="210" y="325"/>
                    <a:pt x="116" y="325"/>
                    <a:pt x="58" y="268"/>
                  </a:cubicBezTo>
                  <a:cubicBezTo>
                    <a:pt x="0" y="210"/>
                    <a:pt x="0" y="116"/>
                    <a:pt x="58" y="58"/>
                  </a:cubicBezTo>
                  <a:cubicBezTo>
                    <a:pt x="116" y="0"/>
                    <a:pt x="210" y="0"/>
                    <a:pt x="268" y="58"/>
                  </a:cubicBezTo>
                  <a:cubicBezTo>
                    <a:pt x="325" y="116"/>
                    <a:pt x="325" y="210"/>
                    <a:pt x="268" y="268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1" name="Freeform 101"/>
            <p:cNvSpPr/>
            <p:nvPr/>
          </p:nvSpPr>
          <p:spPr bwMode="auto">
            <a:xfrm>
              <a:off x="1601687" y="2085286"/>
              <a:ext cx="509914" cy="511303"/>
            </a:xfrm>
            <a:custGeom>
              <a:avLst/>
              <a:gdLst>
                <a:gd name="T0" fmla="*/ 267 w 325"/>
                <a:gd name="T1" fmla="*/ 268 h 326"/>
                <a:gd name="T2" fmla="*/ 57 w 325"/>
                <a:gd name="T3" fmla="*/ 268 h 326"/>
                <a:gd name="T4" fmla="*/ 57 w 325"/>
                <a:gd name="T5" fmla="*/ 58 h 326"/>
                <a:gd name="T6" fmla="*/ 267 w 325"/>
                <a:gd name="T7" fmla="*/ 58 h 326"/>
                <a:gd name="T8" fmla="*/ 267 w 325"/>
                <a:gd name="T9" fmla="*/ 26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326">
                  <a:moveTo>
                    <a:pt x="267" y="268"/>
                  </a:moveTo>
                  <a:cubicBezTo>
                    <a:pt x="209" y="326"/>
                    <a:pt x="115" y="326"/>
                    <a:pt x="57" y="268"/>
                  </a:cubicBezTo>
                  <a:cubicBezTo>
                    <a:pt x="0" y="210"/>
                    <a:pt x="0" y="116"/>
                    <a:pt x="57" y="58"/>
                  </a:cubicBezTo>
                  <a:cubicBezTo>
                    <a:pt x="115" y="0"/>
                    <a:pt x="209" y="0"/>
                    <a:pt x="267" y="58"/>
                  </a:cubicBezTo>
                  <a:cubicBezTo>
                    <a:pt x="325" y="116"/>
                    <a:pt x="325" y="210"/>
                    <a:pt x="267" y="268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2" name="Freeform 109"/>
            <p:cNvSpPr/>
            <p:nvPr/>
          </p:nvSpPr>
          <p:spPr bwMode="auto">
            <a:xfrm>
              <a:off x="388732" y="3237107"/>
              <a:ext cx="509914" cy="508524"/>
            </a:xfrm>
            <a:custGeom>
              <a:avLst/>
              <a:gdLst>
                <a:gd name="T0" fmla="*/ 267 w 325"/>
                <a:gd name="T1" fmla="*/ 267 h 325"/>
                <a:gd name="T2" fmla="*/ 58 w 325"/>
                <a:gd name="T3" fmla="*/ 267 h 325"/>
                <a:gd name="T4" fmla="*/ 58 w 325"/>
                <a:gd name="T5" fmla="*/ 58 h 325"/>
                <a:gd name="T6" fmla="*/ 267 w 325"/>
                <a:gd name="T7" fmla="*/ 58 h 325"/>
                <a:gd name="T8" fmla="*/ 267 w 325"/>
                <a:gd name="T9" fmla="*/ 26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325">
                  <a:moveTo>
                    <a:pt x="267" y="267"/>
                  </a:moveTo>
                  <a:cubicBezTo>
                    <a:pt x="210" y="325"/>
                    <a:pt x="116" y="325"/>
                    <a:pt x="58" y="267"/>
                  </a:cubicBezTo>
                  <a:cubicBezTo>
                    <a:pt x="0" y="209"/>
                    <a:pt x="0" y="116"/>
                    <a:pt x="58" y="58"/>
                  </a:cubicBezTo>
                  <a:cubicBezTo>
                    <a:pt x="116" y="0"/>
                    <a:pt x="210" y="0"/>
                    <a:pt x="267" y="58"/>
                  </a:cubicBezTo>
                  <a:cubicBezTo>
                    <a:pt x="325" y="116"/>
                    <a:pt x="325" y="209"/>
                    <a:pt x="267" y="267"/>
                  </a:cubicBezTo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3" name="AutoShape 19"/>
            <p:cNvSpPr>
              <a:spLocks noChangeAspect="1"/>
            </p:cNvSpPr>
            <p:nvPr/>
          </p:nvSpPr>
          <p:spPr bwMode="auto">
            <a:xfrm>
              <a:off x="3856039" y="2838339"/>
              <a:ext cx="331996" cy="332082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50789" tIns="50789" rIns="50789" bIns="50789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4" name="AutoShape 114"/>
            <p:cNvSpPr>
              <a:spLocks noChangeAspect="1"/>
            </p:cNvSpPr>
            <p:nvPr/>
          </p:nvSpPr>
          <p:spPr bwMode="auto">
            <a:xfrm>
              <a:off x="520622" y="3367725"/>
              <a:ext cx="246134" cy="247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50" y="9182"/>
                  </a:moveTo>
                  <a:cubicBezTo>
                    <a:pt x="21200" y="9182"/>
                    <a:pt x="21329" y="9229"/>
                    <a:pt x="21435" y="9326"/>
                  </a:cubicBezTo>
                  <a:cubicBezTo>
                    <a:pt x="21544" y="9426"/>
                    <a:pt x="21599" y="9549"/>
                    <a:pt x="21599" y="9699"/>
                  </a:cubicBezTo>
                  <a:lnTo>
                    <a:pt x="21599" y="11867"/>
                  </a:lnTo>
                  <a:cubicBezTo>
                    <a:pt x="21599" y="12232"/>
                    <a:pt x="21415" y="12414"/>
                    <a:pt x="21050" y="12414"/>
                  </a:cubicBezTo>
                  <a:lnTo>
                    <a:pt x="18746" y="12414"/>
                  </a:lnTo>
                  <a:cubicBezTo>
                    <a:pt x="18575" y="13204"/>
                    <a:pt x="18299" y="13947"/>
                    <a:pt x="17915" y="14646"/>
                  </a:cubicBezTo>
                  <a:cubicBezTo>
                    <a:pt x="17530" y="15342"/>
                    <a:pt x="17066" y="15965"/>
                    <a:pt x="16517" y="16514"/>
                  </a:cubicBezTo>
                  <a:cubicBezTo>
                    <a:pt x="15968" y="17061"/>
                    <a:pt x="15346" y="17528"/>
                    <a:pt x="14647" y="17913"/>
                  </a:cubicBezTo>
                  <a:cubicBezTo>
                    <a:pt x="13948" y="18298"/>
                    <a:pt x="13206" y="18577"/>
                    <a:pt x="12419" y="18741"/>
                  </a:cubicBezTo>
                  <a:lnTo>
                    <a:pt x="12419" y="21050"/>
                  </a:lnTo>
                  <a:cubicBezTo>
                    <a:pt x="12419" y="21197"/>
                    <a:pt x="12369" y="21329"/>
                    <a:pt x="12269" y="21435"/>
                  </a:cubicBezTo>
                  <a:cubicBezTo>
                    <a:pt x="12172" y="21544"/>
                    <a:pt x="12049" y="21599"/>
                    <a:pt x="11896" y="21599"/>
                  </a:cubicBezTo>
                  <a:lnTo>
                    <a:pt x="9732" y="21599"/>
                  </a:lnTo>
                  <a:cubicBezTo>
                    <a:pt x="9368" y="21599"/>
                    <a:pt x="9183" y="21417"/>
                    <a:pt x="9183" y="21050"/>
                  </a:cubicBezTo>
                  <a:lnTo>
                    <a:pt x="9183" y="18741"/>
                  </a:lnTo>
                  <a:cubicBezTo>
                    <a:pt x="8396" y="18577"/>
                    <a:pt x="7654" y="18298"/>
                    <a:pt x="6955" y="17913"/>
                  </a:cubicBezTo>
                  <a:cubicBezTo>
                    <a:pt x="6259" y="17528"/>
                    <a:pt x="5634" y="17061"/>
                    <a:pt x="5085" y="16514"/>
                  </a:cubicBezTo>
                  <a:cubicBezTo>
                    <a:pt x="4536" y="15965"/>
                    <a:pt x="4069" y="15342"/>
                    <a:pt x="3687" y="14646"/>
                  </a:cubicBezTo>
                  <a:cubicBezTo>
                    <a:pt x="3300" y="13947"/>
                    <a:pt x="3024" y="13204"/>
                    <a:pt x="2856" y="12414"/>
                  </a:cubicBezTo>
                  <a:lnTo>
                    <a:pt x="551" y="12414"/>
                  </a:lnTo>
                  <a:cubicBezTo>
                    <a:pt x="187" y="12414"/>
                    <a:pt x="0" y="12231"/>
                    <a:pt x="0" y="11867"/>
                  </a:cubicBezTo>
                  <a:lnTo>
                    <a:pt x="0" y="9699"/>
                  </a:lnTo>
                  <a:cubicBezTo>
                    <a:pt x="0" y="9549"/>
                    <a:pt x="58" y="9426"/>
                    <a:pt x="167" y="9326"/>
                  </a:cubicBezTo>
                  <a:cubicBezTo>
                    <a:pt x="273" y="9229"/>
                    <a:pt x="402" y="9182"/>
                    <a:pt x="551" y="9182"/>
                  </a:cubicBezTo>
                  <a:lnTo>
                    <a:pt x="2856" y="9182"/>
                  </a:lnTo>
                  <a:cubicBezTo>
                    <a:pt x="3026" y="8392"/>
                    <a:pt x="3300" y="7652"/>
                    <a:pt x="3687" y="6953"/>
                  </a:cubicBezTo>
                  <a:cubicBezTo>
                    <a:pt x="4069" y="6251"/>
                    <a:pt x="4536" y="5631"/>
                    <a:pt x="5085" y="5081"/>
                  </a:cubicBezTo>
                  <a:cubicBezTo>
                    <a:pt x="5634" y="4532"/>
                    <a:pt x="6256" y="4065"/>
                    <a:pt x="6955" y="3680"/>
                  </a:cubicBezTo>
                  <a:cubicBezTo>
                    <a:pt x="7654" y="3298"/>
                    <a:pt x="8396" y="3022"/>
                    <a:pt x="9183" y="2852"/>
                  </a:cubicBezTo>
                  <a:lnTo>
                    <a:pt x="9183" y="546"/>
                  </a:lnTo>
                  <a:cubicBezTo>
                    <a:pt x="9183" y="181"/>
                    <a:pt x="9365" y="0"/>
                    <a:pt x="9732" y="0"/>
                  </a:cubicBezTo>
                  <a:lnTo>
                    <a:pt x="11896" y="0"/>
                  </a:lnTo>
                  <a:cubicBezTo>
                    <a:pt x="12049" y="0"/>
                    <a:pt x="12172" y="50"/>
                    <a:pt x="12269" y="158"/>
                  </a:cubicBezTo>
                  <a:cubicBezTo>
                    <a:pt x="12369" y="267"/>
                    <a:pt x="12419" y="396"/>
                    <a:pt x="12419" y="546"/>
                  </a:cubicBezTo>
                  <a:lnTo>
                    <a:pt x="12419" y="2852"/>
                  </a:lnTo>
                  <a:cubicBezTo>
                    <a:pt x="13206" y="3022"/>
                    <a:pt x="13948" y="3298"/>
                    <a:pt x="14647" y="3680"/>
                  </a:cubicBezTo>
                  <a:cubicBezTo>
                    <a:pt x="15343" y="4065"/>
                    <a:pt x="15968" y="4532"/>
                    <a:pt x="16517" y="5082"/>
                  </a:cubicBezTo>
                  <a:cubicBezTo>
                    <a:pt x="17066" y="5631"/>
                    <a:pt x="17530" y="6251"/>
                    <a:pt x="17915" y="6953"/>
                  </a:cubicBezTo>
                  <a:cubicBezTo>
                    <a:pt x="18299" y="7652"/>
                    <a:pt x="18578" y="8392"/>
                    <a:pt x="18746" y="9182"/>
                  </a:cubicBezTo>
                  <a:lnTo>
                    <a:pt x="21050" y="9182"/>
                  </a:lnTo>
                  <a:close/>
                  <a:moveTo>
                    <a:pt x="12419" y="16465"/>
                  </a:moveTo>
                  <a:cubicBezTo>
                    <a:pt x="13411" y="16194"/>
                    <a:pt x="14268" y="15698"/>
                    <a:pt x="14991" y="14981"/>
                  </a:cubicBezTo>
                  <a:cubicBezTo>
                    <a:pt x="15710" y="14264"/>
                    <a:pt x="16203" y="13410"/>
                    <a:pt x="16467" y="12414"/>
                  </a:cubicBezTo>
                  <a:lnTo>
                    <a:pt x="14048" y="12414"/>
                  </a:lnTo>
                  <a:cubicBezTo>
                    <a:pt x="13684" y="12414"/>
                    <a:pt x="13505" y="12231"/>
                    <a:pt x="13514" y="11867"/>
                  </a:cubicBezTo>
                  <a:lnTo>
                    <a:pt x="13514" y="9699"/>
                  </a:lnTo>
                  <a:cubicBezTo>
                    <a:pt x="13514" y="9549"/>
                    <a:pt x="13567" y="9426"/>
                    <a:pt x="13669" y="9326"/>
                  </a:cubicBezTo>
                  <a:cubicBezTo>
                    <a:pt x="13772" y="9229"/>
                    <a:pt x="13898" y="9182"/>
                    <a:pt x="14048" y="9182"/>
                  </a:cubicBezTo>
                  <a:lnTo>
                    <a:pt x="16467" y="9182"/>
                  </a:lnTo>
                  <a:cubicBezTo>
                    <a:pt x="16194" y="8186"/>
                    <a:pt x="15698" y="7332"/>
                    <a:pt x="14982" y="6609"/>
                  </a:cubicBezTo>
                  <a:cubicBezTo>
                    <a:pt x="14265" y="5883"/>
                    <a:pt x="13411" y="5390"/>
                    <a:pt x="12419" y="5131"/>
                  </a:cubicBezTo>
                  <a:lnTo>
                    <a:pt x="12419" y="7549"/>
                  </a:lnTo>
                  <a:cubicBezTo>
                    <a:pt x="12419" y="7699"/>
                    <a:pt x="12369" y="7828"/>
                    <a:pt x="12269" y="7928"/>
                  </a:cubicBezTo>
                  <a:cubicBezTo>
                    <a:pt x="12172" y="8031"/>
                    <a:pt x="12049" y="8081"/>
                    <a:pt x="11896" y="8081"/>
                  </a:cubicBezTo>
                  <a:lnTo>
                    <a:pt x="9732" y="8081"/>
                  </a:lnTo>
                  <a:cubicBezTo>
                    <a:pt x="9368" y="8081"/>
                    <a:pt x="9183" y="7905"/>
                    <a:pt x="9183" y="7549"/>
                  </a:cubicBezTo>
                  <a:lnTo>
                    <a:pt x="9183" y="5131"/>
                  </a:lnTo>
                  <a:cubicBezTo>
                    <a:pt x="8191" y="5402"/>
                    <a:pt x="7334" y="5895"/>
                    <a:pt x="6608" y="6612"/>
                  </a:cubicBezTo>
                  <a:cubicBezTo>
                    <a:pt x="5889" y="7332"/>
                    <a:pt x="5399" y="8187"/>
                    <a:pt x="5135" y="9182"/>
                  </a:cubicBezTo>
                  <a:lnTo>
                    <a:pt x="7580" y="9182"/>
                  </a:lnTo>
                  <a:cubicBezTo>
                    <a:pt x="7733" y="9182"/>
                    <a:pt x="7853" y="9229"/>
                    <a:pt x="7947" y="9326"/>
                  </a:cubicBezTo>
                  <a:cubicBezTo>
                    <a:pt x="8038" y="9426"/>
                    <a:pt x="8088" y="9550"/>
                    <a:pt x="8088" y="9700"/>
                  </a:cubicBezTo>
                  <a:lnTo>
                    <a:pt x="8088" y="11867"/>
                  </a:lnTo>
                  <a:cubicBezTo>
                    <a:pt x="8088" y="12017"/>
                    <a:pt x="8038" y="12144"/>
                    <a:pt x="7947" y="12252"/>
                  </a:cubicBezTo>
                  <a:cubicBezTo>
                    <a:pt x="7853" y="12364"/>
                    <a:pt x="7733" y="12414"/>
                    <a:pt x="7580" y="12414"/>
                  </a:cubicBezTo>
                  <a:lnTo>
                    <a:pt x="5135" y="12414"/>
                  </a:lnTo>
                  <a:cubicBezTo>
                    <a:pt x="5408" y="13410"/>
                    <a:pt x="5904" y="14267"/>
                    <a:pt x="6620" y="14990"/>
                  </a:cubicBezTo>
                  <a:cubicBezTo>
                    <a:pt x="7337" y="15710"/>
                    <a:pt x="8191" y="16203"/>
                    <a:pt x="9183" y="16465"/>
                  </a:cubicBezTo>
                  <a:lnTo>
                    <a:pt x="9183" y="14018"/>
                  </a:lnTo>
                  <a:cubicBezTo>
                    <a:pt x="9183" y="13868"/>
                    <a:pt x="9239" y="13744"/>
                    <a:pt x="9348" y="13653"/>
                  </a:cubicBezTo>
                  <a:cubicBezTo>
                    <a:pt x="9453" y="13559"/>
                    <a:pt x="9583" y="13512"/>
                    <a:pt x="9732" y="13512"/>
                  </a:cubicBezTo>
                  <a:lnTo>
                    <a:pt x="11896" y="13512"/>
                  </a:lnTo>
                  <a:cubicBezTo>
                    <a:pt x="12049" y="13512"/>
                    <a:pt x="12172" y="13559"/>
                    <a:pt x="12269" y="13653"/>
                  </a:cubicBezTo>
                  <a:cubicBezTo>
                    <a:pt x="12369" y="13744"/>
                    <a:pt x="12419" y="13868"/>
                    <a:pt x="12419" y="14018"/>
                  </a:cubicBezTo>
                  <a:lnTo>
                    <a:pt x="12419" y="164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50789" tIns="50789" rIns="50789" bIns="50789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5" name="AutoShape 82"/>
            <p:cNvSpPr>
              <a:spLocks noChangeAspect="1"/>
            </p:cNvSpPr>
            <p:nvPr/>
          </p:nvSpPr>
          <p:spPr bwMode="auto">
            <a:xfrm>
              <a:off x="4616202" y="3419979"/>
              <a:ext cx="203859" cy="2039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767" y="5419"/>
                  </a:moveTo>
                  <a:cubicBezTo>
                    <a:pt x="4051" y="5419"/>
                    <a:pt x="4271" y="5505"/>
                    <a:pt x="4428" y="5687"/>
                  </a:cubicBezTo>
                  <a:cubicBezTo>
                    <a:pt x="4586" y="5865"/>
                    <a:pt x="4701" y="6078"/>
                    <a:pt x="4766" y="6326"/>
                  </a:cubicBezTo>
                  <a:cubicBezTo>
                    <a:pt x="4835" y="6574"/>
                    <a:pt x="4879" y="6836"/>
                    <a:pt x="4893" y="7106"/>
                  </a:cubicBezTo>
                  <a:cubicBezTo>
                    <a:pt x="4910" y="7377"/>
                    <a:pt x="4917" y="7596"/>
                    <a:pt x="4917" y="7760"/>
                  </a:cubicBezTo>
                  <a:lnTo>
                    <a:pt x="4917" y="9856"/>
                  </a:lnTo>
                  <a:cubicBezTo>
                    <a:pt x="4809" y="9928"/>
                    <a:pt x="4720" y="10015"/>
                    <a:pt x="4646" y="10110"/>
                  </a:cubicBezTo>
                  <a:cubicBezTo>
                    <a:pt x="4574" y="10208"/>
                    <a:pt x="4468" y="10257"/>
                    <a:pt x="4329" y="10257"/>
                  </a:cubicBezTo>
                  <a:lnTo>
                    <a:pt x="561" y="10257"/>
                  </a:lnTo>
                  <a:cubicBezTo>
                    <a:pt x="439" y="10257"/>
                    <a:pt x="338" y="10208"/>
                    <a:pt x="256" y="10110"/>
                  </a:cubicBezTo>
                  <a:cubicBezTo>
                    <a:pt x="177" y="10015"/>
                    <a:pt x="93" y="9928"/>
                    <a:pt x="0" y="9856"/>
                  </a:cubicBezTo>
                  <a:lnTo>
                    <a:pt x="0" y="7760"/>
                  </a:lnTo>
                  <a:cubicBezTo>
                    <a:pt x="0" y="7596"/>
                    <a:pt x="4" y="7377"/>
                    <a:pt x="12" y="7106"/>
                  </a:cubicBezTo>
                  <a:cubicBezTo>
                    <a:pt x="19" y="6836"/>
                    <a:pt x="57" y="6574"/>
                    <a:pt x="124" y="6326"/>
                  </a:cubicBezTo>
                  <a:cubicBezTo>
                    <a:pt x="196" y="6078"/>
                    <a:pt x="309" y="5865"/>
                    <a:pt x="465" y="5687"/>
                  </a:cubicBezTo>
                  <a:cubicBezTo>
                    <a:pt x="624" y="5508"/>
                    <a:pt x="842" y="5419"/>
                    <a:pt x="1123" y="5419"/>
                  </a:cubicBezTo>
                  <a:cubicBezTo>
                    <a:pt x="782" y="5151"/>
                    <a:pt x="508" y="4803"/>
                    <a:pt x="304" y="4377"/>
                  </a:cubicBezTo>
                  <a:cubicBezTo>
                    <a:pt x="103" y="3950"/>
                    <a:pt x="0" y="3469"/>
                    <a:pt x="0" y="2937"/>
                  </a:cubicBezTo>
                  <a:cubicBezTo>
                    <a:pt x="0" y="2539"/>
                    <a:pt x="64" y="2162"/>
                    <a:pt x="189" y="1805"/>
                  </a:cubicBezTo>
                  <a:cubicBezTo>
                    <a:pt x="316" y="1448"/>
                    <a:pt x="491" y="1134"/>
                    <a:pt x="717" y="861"/>
                  </a:cubicBezTo>
                  <a:cubicBezTo>
                    <a:pt x="943" y="590"/>
                    <a:pt x="1207" y="380"/>
                    <a:pt x="1504" y="227"/>
                  </a:cubicBezTo>
                  <a:cubicBezTo>
                    <a:pt x="1804" y="77"/>
                    <a:pt x="2119" y="0"/>
                    <a:pt x="2445" y="0"/>
                  </a:cubicBezTo>
                  <a:cubicBezTo>
                    <a:pt x="2793" y="0"/>
                    <a:pt x="3115" y="77"/>
                    <a:pt x="3412" y="227"/>
                  </a:cubicBezTo>
                  <a:cubicBezTo>
                    <a:pt x="3712" y="380"/>
                    <a:pt x="3969" y="590"/>
                    <a:pt x="4188" y="861"/>
                  </a:cubicBezTo>
                  <a:cubicBezTo>
                    <a:pt x="4406" y="1134"/>
                    <a:pt x="4584" y="1448"/>
                    <a:pt x="4716" y="1805"/>
                  </a:cubicBezTo>
                  <a:cubicBezTo>
                    <a:pt x="4850" y="2162"/>
                    <a:pt x="4917" y="2539"/>
                    <a:pt x="4917" y="2937"/>
                  </a:cubicBezTo>
                  <a:cubicBezTo>
                    <a:pt x="4917" y="3458"/>
                    <a:pt x="4814" y="3939"/>
                    <a:pt x="4603" y="4371"/>
                  </a:cubicBezTo>
                  <a:cubicBezTo>
                    <a:pt x="4392" y="4800"/>
                    <a:pt x="4115" y="5151"/>
                    <a:pt x="3767" y="5419"/>
                  </a:cubicBezTo>
                  <a:moveTo>
                    <a:pt x="18165" y="12062"/>
                  </a:moveTo>
                  <a:cubicBezTo>
                    <a:pt x="18672" y="12604"/>
                    <a:pt x="19070" y="13142"/>
                    <a:pt x="19356" y="13669"/>
                  </a:cubicBezTo>
                  <a:cubicBezTo>
                    <a:pt x="19641" y="14196"/>
                    <a:pt x="19788" y="14801"/>
                    <a:pt x="19788" y="15480"/>
                  </a:cubicBezTo>
                  <a:lnTo>
                    <a:pt x="19788" y="20816"/>
                  </a:lnTo>
                  <a:cubicBezTo>
                    <a:pt x="19694" y="20868"/>
                    <a:pt x="19620" y="20931"/>
                    <a:pt x="19557" y="20995"/>
                  </a:cubicBezTo>
                  <a:cubicBezTo>
                    <a:pt x="19497" y="21061"/>
                    <a:pt x="19425" y="21122"/>
                    <a:pt x="19344" y="21191"/>
                  </a:cubicBezTo>
                  <a:cubicBezTo>
                    <a:pt x="19262" y="21251"/>
                    <a:pt x="19173" y="21317"/>
                    <a:pt x="19075" y="21386"/>
                  </a:cubicBezTo>
                  <a:cubicBezTo>
                    <a:pt x="18976" y="21455"/>
                    <a:pt x="18835" y="21528"/>
                    <a:pt x="18662" y="21599"/>
                  </a:cubicBezTo>
                  <a:lnTo>
                    <a:pt x="2942" y="21599"/>
                  </a:lnTo>
                  <a:cubicBezTo>
                    <a:pt x="2675" y="21599"/>
                    <a:pt x="2467" y="21499"/>
                    <a:pt x="2318" y="21291"/>
                  </a:cubicBezTo>
                  <a:cubicBezTo>
                    <a:pt x="2167" y="21081"/>
                    <a:pt x="2003" y="20926"/>
                    <a:pt x="1819" y="20816"/>
                  </a:cubicBezTo>
                  <a:lnTo>
                    <a:pt x="1819" y="15480"/>
                  </a:lnTo>
                  <a:cubicBezTo>
                    <a:pt x="1819" y="14763"/>
                    <a:pt x="1989" y="14127"/>
                    <a:pt x="2335" y="13571"/>
                  </a:cubicBezTo>
                  <a:cubicBezTo>
                    <a:pt x="2678" y="13018"/>
                    <a:pt x="3052" y="12511"/>
                    <a:pt x="3460" y="12062"/>
                  </a:cubicBezTo>
                  <a:cubicBezTo>
                    <a:pt x="3535" y="11970"/>
                    <a:pt x="3633" y="11869"/>
                    <a:pt x="3753" y="11766"/>
                  </a:cubicBezTo>
                  <a:cubicBezTo>
                    <a:pt x="3873" y="11659"/>
                    <a:pt x="4000" y="11590"/>
                    <a:pt x="4137" y="11553"/>
                  </a:cubicBezTo>
                  <a:cubicBezTo>
                    <a:pt x="4276" y="11495"/>
                    <a:pt x="4432" y="11466"/>
                    <a:pt x="4610" y="11455"/>
                  </a:cubicBezTo>
                  <a:cubicBezTo>
                    <a:pt x="4785" y="11446"/>
                    <a:pt x="4956" y="11423"/>
                    <a:pt x="5126" y="11388"/>
                  </a:cubicBezTo>
                  <a:cubicBezTo>
                    <a:pt x="5594" y="11299"/>
                    <a:pt x="6091" y="11210"/>
                    <a:pt x="6621" y="11121"/>
                  </a:cubicBezTo>
                  <a:cubicBezTo>
                    <a:pt x="7149" y="11034"/>
                    <a:pt x="7665" y="10945"/>
                    <a:pt x="8172" y="10853"/>
                  </a:cubicBezTo>
                  <a:cubicBezTo>
                    <a:pt x="7483" y="10326"/>
                    <a:pt x="6928" y="9632"/>
                    <a:pt x="6513" y="8762"/>
                  </a:cubicBezTo>
                  <a:cubicBezTo>
                    <a:pt x="6093" y="7896"/>
                    <a:pt x="5884" y="6940"/>
                    <a:pt x="5884" y="5903"/>
                  </a:cubicBezTo>
                  <a:cubicBezTo>
                    <a:pt x="5884" y="5097"/>
                    <a:pt x="6016" y="4331"/>
                    <a:pt x="6275" y="3608"/>
                  </a:cubicBezTo>
                  <a:cubicBezTo>
                    <a:pt x="6535" y="2885"/>
                    <a:pt x="6887" y="2260"/>
                    <a:pt x="7331" y="1733"/>
                  </a:cubicBezTo>
                  <a:cubicBezTo>
                    <a:pt x="7778" y="1203"/>
                    <a:pt x="8299" y="786"/>
                    <a:pt x="8894" y="472"/>
                  </a:cubicBezTo>
                  <a:cubicBezTo>
                    <a:pt x="9494" y="158"/>
                    <a:pt x="10125" y="3"/>
                    <a:pt x="10802" y="3"/>
                  </a:cubicBezTo>
                  <a:cubicBezTo>
                    <a:pt x="11476" y="3"/>
                    <a:pt x="12112" y="158"/>
                    <a:pt x="12710" y="472"/>
                  </a:cubicBezTo>
                  <a:cubicBezTo>
                    <a:pt x="13307" y="786"/>
                    <a:pt x="13826" y="1203"/>
                    <a:pt x="14272" y="1733"/>
                  </a:cubicBezTo>
                  <a:cubicBezTo>
                    <a:pt x="14716" y="2260"/>
                    <a:pt x="15067" y="2885"/>
                    <a:pt x="15328" y="3608"/>
                  </a:cubicBezTo>
                  <a:cubicBezTo>
                    <a:pt x="15590" y="4331"/>
                    <a:pt x="15719" y="5097"/>
                    <a:pt x="15719" y="5903"/>
                  </a:cubicBezTo>
                  <a:cubicBezTo>
                    <a:pt x="15719" y="6939"/>
                    <a:pt x="15513" y="7890"/>
                    <a:pt x="15100" y="8757"/>
                  </a:cubicBezTo>
                  <a:cubicBezTo>
                    <a:pt x="14685" y="9620"/>
                    <a:pt x="14128" y="10320"/>
                    <a:pt x="13432" y="10853"/>
                  </a:cubicBezTo>
                  <a:cubicBezTo>
                    <a:pt x="13936" y="10945"/>
                    <a:pt x="14452" y="11031"/>
                    <a:pt x="14978" y="11115"/>
                  </a:cubicBezTo>
                  <a:cubicBezTo>
                    <a:pt x="15504" y="11198"/>
                    <a:pt x="16005" y="11288"/>
                    <a:pt x="16478" y="11388"/>
                  </a:cubicBezTo>
                  <a:cubicBezTo>
                    <a:pt x="16653" y="11426"/>
                    <a:pt x="16826" y="11449"/>
                    <a:pt x="16994" y="11455"/>
                  </a:cubicBezTo>
                  <a:cubicBezTo>
                    <a:pt x="17162" y="11466"/>
                    <a:pt x="17323" y="11495"/>
                    <a:pt x="17467" y="11553"/>
                  </a:cubicBezTo>
                  <a:cubicBezTo>
                    <a:pt x="17603" y="11590"/>
                    <a:pt x="17731" y="11659"/>
                    <a:pt x="17851" y="11766"/>
                  </a:cubicBezTo>
                  <a:cubicBezTo>
                    <a:pt x="17966" y="11869"/>
                    <a:pt x="18074" y="11970"/>
                    <a:pt x="18165" y="12062"/>
                  </a:cubicBezTo>
                  <a:moveTo>
                    <a:pt x="20474" y="5419"/>
                  </a:moveTo>
                  <a:cubicBezTo>
                    <a:pt x="20757" y="5419"/>
                    <a:pt x="20973" y="5505"/>
                    <a:pt x="21124" y="5687"/>
                  </a:cubicBezTo>
                  <a:cubicBezTo>
                    <a:pt x="21271" y="5865"/>
                    <a:pt x="21381" y="6078"/>
                    <a:pt x="21448" y="6326"/>
                  </a:cubicBezTo>
                  <a:cubicBezTo>
                    <a:pt x="21520" y="6574"/>
                    <a:pt x="21561" y="6836"/>
                    <a:pt x="21576" y="7106"/>
                  </a:cubicBezTo>
                  <a:cubicBezTo>
                    <a:pt x="21592" y="7377"/>
                    <a:pt x="21599" y="7596"/>
                    <a:pt x="21599" y="7760"/>
                  </a:cubicBezTo>
                  <a:lnTo>
                    <a:pt x="21599" y="9856"/>
                  </a:lnTo>
                  <a:cubicBezTo>
                    <a:pt x="21508" y="9928"/>
                    <a:pt x="21422" y="10015"/>
                    <a:pt x="21340" y="10110"/>
                  </a:cubicBezTo>
                  <a:cubicBezTo>
                    <a:pt x="21261" y="10208"/>
                    <a:pt x="21158" y="10257"/>
                    <a:pt x="21036" y="10257"/>
                  </a:cubicBezTo>
                  <a:lnTo>
                    <a:pt x="17268" y="10257"/>
                  </a:lnTo>
                  <a:cubicBezTo>
                    <a:pt x="17131" y="10257"/>
                    <a:pt x="17023" y="10208"/>
                    <a:pt x="16953" y="10110"/>
                  </a:cubicBezTo>
                  <a:cubicBezTo>
                    <a:pt x="16879" y="10015"/>
                    <a:pt x="16790" y="9928"/>
                    <a:pt x="16682" y="9856"/>
                  </a:cubicBezTo>
                  <a:lnTo>
                    <a:pt x="16682" y="7760"/>
                  </a:lnTo>
                  <a:cubicBezTo>
                    <a:pt x="16682" y="7596"/>
                    <a:pt x="16692" y="7377"/>
                    <a:pt x="16706" y="7106"/>
                  </a:cubicBezTo>
                  <a:cubicBezTo>
                    <a:pt x="16720" y="6836"/>
                    <a:pt x="16766" y="6574"/>
                    <a:pt x="16836" y="6326"/>
                  </a:cubicBezTo>
                  <a:cubicBezTo>
                    <a:pt x="16912" y="6078"/>
                    <a:pt x="17023" y="5865"/>
                    <a:pt x="17183" y="5687"/>
                  </a:cubicBezTo>
                  <a:cubicBezTo>
                    <a:pt x="17337" y="5508"/>
                    <a:pt x="17556" y="5419"/>
                    <a:pt x="17829" y="5419"/>
                  </a:cubicBezTo>
                  <a:cubicBezTo>
                    <a:pt x="17488" y="5151"/>
                    <a:pt x="17210" y="4803"/>
                    <a:pt x="16999" y="4377"/>
                  </a:cubicBezTo>
                  <a:cubicBezTo>
                    <a:pt x="16788" y="3950"/>
                    <a:pt x="16682" y="3469"/>
                    <a:pt x="16682" y="2937"/>
                  </a:cubicBezTo>
                  <a:cubicBezTo>
                    <a:pt x="16682" y="2539"/>
                    <a:pt x="16744" y="2162"/>
                    <a:pt x="16872" y="1805"/>
                  </a:cubicBezTo>
                  <a:cubicBezTo>
                    <a:pt x="16999" y="1448"/>
                    <a:pt x="17174" y="1134"/>
                    <a:pt x="17400" y="861"/>
                  </a:cubicBezTo>
                  <a:cubicBezTo>
                    <a:pt x="17625" y="590"/>
                    <a:pt x="17889" y="380"/>
                    <a:pt x="18187" y="227"/>
                  </a:cubicBezTo>
                  <a:cubicBezTo>
                    <a:pt x="18487" y="77"/>
                    <a:pt x="18808" y="0"/>
                    <a:pt x="19152" y="0"/>
                  </a:cubicBezTo>
                  <a:cubicBezTo>
                    <a:pt x="19480" y="0"/>
                    <a:pt x="19795" y="77"/>
                    <a:pt x="20095" y="227"/>
                  </a:cubicBezTo>
                  <a:cubicBezTo>
                    <a:pt x="20395" y="380"/>
                    <a:pt x="20656" y="590"/>
                    <a:pt x="20882" y="861"/>
                  </a:cubicBezTo>
                  <a:cubicBezTo>
                    <a:pt x="21108" y="1134"/>
                    <a:pt x="21285" y="1448"/>
                    <a:pt x="21412" y="1805"/>
                  </a:cubicBezTo>
                  <a:cubicBezTo>
                    <a:pt x="21537" y="2162"/>
                    <a:pt x="21599" y="2539"/>
                    <a:pt x="21599" y="2937"/>
                  </a:cubicBezTo>
                  <a:cubicBezTo>
                    <a:pt x="21599" y="3458"/>
                    <a:pt x="21499" y="3939"/>
                    <a:pt x="21295" y="4371"/>
                  </a:cubicBezTo>
                  <a:cubicBezTo>
                    <a:pt x="21093" y="4800"/>
                    <a:pt x="20820" y="5151"/>
                    <a:pt x="20474" y="541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50789" tIns="50789" rIns="50789" bIns="50789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6" name="Freeform 290"/>
            <p:cNvSpPr>
              <a:spLocks noChangeAspect="1" noChangeArrowheads="1"/>
            </p:cNvSpPr>
            <p:nvPr/>
          </p:nvSpPr>
          <p:spPr bwMode="auto">
            <a:xfrm>
              <a:off x="655333" y="4200990"/>
              <a:ext cx="366893" cy="284172"/>
            </a:xfrm>
            <a:custGeom>
              <a:avLst/>
              <a:gdLst>
                <a:gd name="T0" fmla="*/ 995 w 996"/>
                <a:gd name="T1" fmla="*/ 409 h 770"/>
                <a:gd name="T2" fmla="*/ 836 w 996"/>
                <a:gd name="T3" fmla="*/ 409 h 770"/>
                <a:gd name="T4" fmla="*/ 543 w 996"/>
                <a:gd name="T5" fmla="*/ 192 h 770"/>
                <a:gd name="T6" fmla="*/ 384 w 996"/>
                <a:gd name="T7" fmla="*/ 275 h 770"/>
                <a:gd name="T8" fmla="*/ 360 w 996"/>
                <a:gd name="T9" fmla="*/ 158 h 770"/>
                <a:gd name="T10" fmla="*/ 702 w 996"/>
                <a:gd name="T11" fmla="*/ 33 h 770"/>
                <a:gd name="T12" fmla="*/ 836 w 996"/>
                <a:gd name="T13" fmla="*/ 133 h 770"/>
                <a:gd name="T14" fmla="*/ 334 w 996"/>
                <a:gd name="T15" fmla="*/ 626 h 770"/>
                <a:gd name="T16" fmla="*/ 276 w 996"/>
                <a:gd name="T17" fmla="*/ 551 h 770"/>
                <a:gd name="T18" fmla="*/ 209 w 996"/>
                <a:gd name="T19" fmla="*/ 484 h 770"/>
                <a:gd name="T20" fmla="*/ 109 w 996"/>
                <a:gd name="T21" fmla="*/ 434 h 770"/>
                <a:gd name="T22" fmla="*/ 159 w 996"/>
                <a:gd name="T23" fmla="*/ 535 h 770"/>
                <a:gd name="T24" fmla="*/ 226 w 996"/>
                <a:gd name="T25" fmla="*/ 602 h 770"/>
                <a:gd name="T26" fmla="*/ 293 w 996"/>
                <a:gd name="T27" fmla="*/ 668 h 770"/>
                <a:gd name="T28" fmla="*/ 393 w 996"/>
                <a:gd name="T29" fmla="*/ 727 h 770"/>
                <a:gd name="T30" fmla="*/ 334 w 996"/>
                <a:gd name="T31" fmla="*/ 626 h 770"/>
                <a:gd name="T32" fmla="*/ 594 w 996"/>
                <a:gd name="T33" fmla="*/ 267 h 770"/>
                <a:gd name="T34" fmla="*/ 443 w 996"/>
                <a:gd name="T35" fmla="*/ 301 h 770"/>
                <a:gd name="T36" fmla="*/ 284 w 996"/>
                <a:gd name="T37" fmla="*/ 217 h 770"/>
                <a:gd name="T38" fmla="*/ 460 w 996"/>
                <a:gd name="T39" fmla="*/ 50 h 770"/>
                <a:gd name="T40" fmla="*/ 184 w 996"/>
                <a:gd name="T41" fmla="*/ 100 h 770"/>
                <a:gd name="T42" fmla="*/ 0 w 996"/>
                <a:gd name="T43" fmla="*/ 66 h 770"/>
                <a:gd name="T44" fmla="*/ 50 w 996"/>
                <a:gd name="T45" fmla="*/ 443 h 770"/>
                <a:gd name="T46" fmla="*/ 234 w 996"/>
                <a:gd name="T47" fmla="*/ 392 h 770"/>
                <a:gd name="T48" fmla="*/ 293 w 996"/>
                <a:gd name="T49" fmla="*/ 468 h 770"/>
                <a:gd name="T50" fmla="*/ 360 w 996"/>
                <a:gd name="T51" fmla="*/ 535 h 770"/>
                <a:gd name="T52" fmla="*/ 426 w 996"/>
                <a:gd name="T53" fmla="*/ 610 h 770"/>
                <a:gd name="T54" fmla="*/ 477 w 996"/>
                <a:gd name="T55" fmla="*/ 727 h 770"/>
                <a:gd name="T56" fmla="*/ 543 w 996"/>
                <a:gd name="T57" fmla="*/ 660 h 770"/>
                <a:gd name="T58" fmla="*/ 485 w 996"/>
                <a:gd name="T59" fmla="*/ 585 h 770"/>
                <a:gd name="T60" fmla="*/ 569 w 996"/>
                <a:gd name="T61" fmla="*/ 668 h 770"/>
                <a:gd name="T62" fmla="*/ 627 w 996"/>
                <a:gd name="T63" fmla="*/ 602 h 770"/>
                <a:gd name="T64" fmla="*/ 652 w 996"/>
                <a:gd name="T65" fmla="*/ 610 h 770"/>
                <a:gd name="T66" fmla="*/ 719 w 996"/>
                <a:gd name="T67" fmla="*/ 543 h 770"/>
                <a:gd name="T68" fmla="*/ 727 w 996"/>
                <a:gd name="T69" fmla="*/ 526 h 770"/>
                <a:gd name="T70" fmla="*/ 786 w 996"/>
                <a:gd name="T71" fmla="*/ 535 h 770"/>
                <a:gd name="T72" fmla="*/ 786 w 996"/>
                <a:gd name="T73" fmla="*/ 468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6" h="770">
                  <a:moveTo>
                    <a:pt x="995" y="100"/>
                  </a:moveTo>
                  <a:cubicBezTo>
                    <a:pt x="995" y="409"/>
                    <a:pt x="995" y="409"/>
                    <a:pt x="995" y="409"/>
                  </a:cubicBezTo>
                  <a:cubicBezTo>
                    <a:pt x="995" y="409"/>
                    <a:pt x="928" y="426"/>
                    <a:pt x="920" y="426"/>
                  </a:cubicBezTo>
                  <a:cubicBezTo>
                    <a:pt x="903" y="426"/>
                    <a:pt x="861" y="443"/>
                    <a:pt x="836" y="409"/>
                  </a:cubicBezTo>
                  <a:cubicBezTo>
                    <a:pt x="786" y="367"/>
                    <a:pt x="619" y="192"/>
                    <a:pt x="619" y="192"/>
                  </a:cubicBezTo>
                  <a:cubicBezTo>
                    <a:pt x="619" y="192"/>
                    <a:pt x="594" y="167"/>
                    <a:pt x="543" y="192"/>
                  </a:cubicBezTo>
                  <a:cubicBezTo>
                    <a:pt x="502" y="217"/>
                    <a:pt x="443" y="250"/>
                    <a:pt x="418" y="259"/>
                  </a:cubicBezTo>
                  <a:cubicBezTo>
                    <a:pt x="410" y="267"/>
                    <a:pt x="393" y="275"/>
                    <a:pt x="384" y="275"/>
                  </a:cubicBezTo>
                  <a:cubicBezTo>
                    <a:pt x="351" y="275"/>
                    <a:pt x="326" y="242"/>
                    <a:pt x="326" y="209"/>
                  </a:cubicBezTo>
                  <a:cubicBezTo>
                    <a:pt x="326" y="183"/>
                    <a:pt x="343" y="167"/>
                    <a:pt x="360" y="158"/>
                  </a:cubicBezTo>
                  <a:cubicBezTo>
                    <a:pt x="426" y="116"/>
                    <a:pt x="552" y="50"/>
                    <a:pt x="602" y="16"/>
                  </a:cubicBezTo>
                  <a:cubicBezTo>
                    <a:pt x="635" y="0"/>
                    <a:pt x="652" y="0"/>
                    <a:pt x="702" y="33"/>
                  </a:cubicBezTo>
                  <a:cubicBezTo>
                    <a:pt x="752" y="83"/>
                    <a:pt x="803" y="125"/>
                    <a:pt x="803" y="125"/>
                  </a:cubicBezTo>
                  <a:cubicBezTo>
                    <a:pt x="803" y="125"/>
                    <a:pt x="819" y="133"/>
                    <a:pt x="836" y="133"/>
                  </a:cubicBezTo>
                  <a:cubicBezTo>
                    <a:pt x="878" y="125"/>
                    <a:pt x="995" y="100"/>
                    <a:pt x="995" y="100"/>
                  </a:cubicBezTo>
                  <a:close/>
                  <a:moveTo>
                    <a:pt x="334" y="626"/>
                  </a:moveTo>
                  <a:cubicBezTo>
                    <a:pt x="343" y="610"/>
                    <a:pt x="343" y="585"/>
                    <a:pt x="326" y="568"/>
                  </a:cubicBezTo>
                  <a:cubicBezTo>
                    <a:pt x="309" y="551"/>
                    <a:pt x="293" y="551"/>
                    <a:pt x="276" y="551"/>
                  </a:cubicBezTo>
                  <a:cubicBezTo>
                    <a:pt x="276" y="535"/>
                    <a:pt x="276" y="510"/>
                    <a:pt x="259" y="501"/>
                  </a:cubicBezTo>
                  <a:cubicBezTo>
                    <a:pt x="251" y="484"/>
                    <a:pt x="226" y="476"/>
                    <a:pt x="209" y="484"/>
                  </a:cubicBezTo>
                  <a:cubicBezTo>
                    <a:pt x="217" y="468"/>
                    <a:pt x="209" y="443"/>
                    <a:pt x="201" y="426"/>
                  </a:cubicBezTo>
                  <a:cubicBezTo>
                    <a:pt x="176" y="401"/>
                    <a:pt x="134" y="409"/>
                    <a:pt x="109" y="434"/>
                  </a:cubicBezTo>
                  <a:cubicBezTo>
                    <a:pt x="92" y="451"/>
                    <a:pt x="75" y="501"/>
                    <a:pt x="92" y="526"/>
                  </a:cubicBezTo>
                  <a:cubicBezTo>
                    <a:pt x="117" y="551"/>
                    <a:pt x="142" y="535"/>
                    <a:pt x="159" y="535"/>
                  </a:cubicBezTo>
                  <a:cubicBezTo>
                    <a:pt x="159" y="551"/>
                    <a:pt x="142" y="568"/>
                    <a:pt x="159" y="593"/>
                  </a:cubicBezTo>
                  <a:cubicBezTo>
                    <a:pt x="176" y="618"/>
                    <a:pt x="209" y="602"/>
                    <a:pt x="226" y="602"/>
                  </a:cubicBezTo>
                  <a:cubicBezTo>
                    <a:pt x="217" y="618"/>
                    <a:pt x="201" y="643"/>
                    <a:pt x="226" y="668"/>
                  </a:cubicBezTo>
                  <a:cubicBezTo>
                    <a:pt x="242" y="685"/>
                    <a:pt x="276" y="677"/>
                    <a:pt x="293" y="668"/>
                  </a:cubicBezTo>
                  <a:cubicBezTo>
                    <a:pt x="284" y="693"/>
                    <a:pt x="268" y="710"/>
                    <a:pt x="293" y="744"/>
                  </a:cubicBezTo>
                  <a:cubicBezTo>
                    <a:pt x="318" y="769"/>
                    <a:pt x="368" y="752"/>
                    <a:pt x="393" y="727"/>
                  </a:cubicBezTo>
                  <a:cubicBezTo>
                    <a:pt x="418" y="702"/>
                    <a:pt x="418" y="668"/>
                    <a:pt x="393" y="643"/>
                  </a:cubicBezTo>
                  <a:cubicBezTo>
                    <a:pt x="376" y="626"/>
                    <a:pt x="360" y="626"/>
                    <a:pt x="334" y="626"/>
                  </a:cubicBezTo>
                  <a:close/>
                  <a:moveTo>
                    <a:pt x="786" y="468"/>
                  </a:moveTo>
                  <a:cubicBezTo>
                    <a:pt x="610" y="284"/>
                    <a:pt x="694" y="367"/>
                    <a:pt x="594" y="267"/>
                  </a:cubicBezTo>
                  <a:cubicBezTo>
                    <a:pt x="594" y="267"/>
                    <a:pt x="569" y="234"/>
                    <a:pt x="527" y="259"/>
                  </a:cubicBezTo>
                  <a:cubicBezTo>
                    <a:pt x="502" y="267"/>
                    <a:pt x="468" y="284"/>
                    <a:pt x="443" y="301"/>
                  </a:cubicBezTo>
                  <a:cubicBezTo>
                    <a:pt x="418" y="309"/>
                    <a:pt x="393" y="317"/>
                    <a:pt x="384" y="317"/>
                  </a:cubicBezTo>
                  <a:cubicBezTo>
                    <a:pt x="326" y="317"/>
                    <a:pt x="284" y="267"/>
                    <a:pt x="284" y="217"/>
                  </a:cubicBezTo>
                  <a:cubicBezTo>
                    <a:pt x="284" y="175"/>
                    <a:pt x="301" y="142"/>
                    <a:pt x="334" y="125"/>
                  </a:cubicBezTo>
                  <a:cubicBezTo>
                    <a:pt x="368" y="100"/>
                    <a:pt x="460" y="50"/>
                    <a:pt x="460" y="50"/>
                  </a:cubicBezTo>
                  <a:cubicBezTo>
                    <a:pt x="460" y="50"/>
                    <a:pt x="435" y="8"/>
                    <a:pt x="376" y="8"/>
                  </a:cubicBezTo>
                  <a:cubicBezTo>
                    <a:pt x="309" y="8"/>
                    <a:pt x="184" y="100"/>
                    <a:pt x="184" y="100"/>
                  </a:cubicBezTo>
                  <a:cubicBezTo>
                    <a:pt x="184" y="100"/>
                    <a:pt x="150" y="116"/>
                    <a:pt x="100" y="10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26"/>
                    <a:pt x="25" y="434"/>
                    <a:pt x="50" y="443"/>
                  </a:cubicBezTo>
                  <a:cubicBezTo>
                    <a:pt x="59" y="426"/>
                    <a:pt x="67" y="409"/>
                    <a:pt x="83" y="392"/>
                  </a:cubicBezTo>
                  <a:cubicBezTo>
                    <a:pt x="125" y="351"/>
                    <a:pt x="192" y="351"/>
                    <a:pt x="234" y="392"/>
                  </a:cubicBezTo>
                  <a:cubicBezTo>
                    <a:pt x="242" y="409"/>
                    <a:pt x="251" y="417"/>
                    <a:pt x="251" y="434"/>
                  </a:cubicBezTo>
                  <a:cubicBezTo>
                    <a:pt x="268" y="443"/>
                    <a:pt x="284" y="451"/>
                    <a:pt x="293" y="468"/>
                  </a:cubicBezTo>
                  <a:cubicBezTo>
                    <a:pt x="309" y="476"/>
                    <a:pt x="318" y="493"/>
                    <a:pt x="318" y="510"/>
                  </a:cubicBezTo>
                  <a:cubicBezTo>
                    <a:pt x="334" y="510"/>
                    <a:pt x="351" y="518"/>
                    <a:pt x="360" y="535"/>
                  </a:cubicBezTo>
                  <a:cubicBezTo>
                    <a:pt x="376" y="551"/>
                    <a:pt x="384" y="568"/>
                    <a:pt x="384" y="585"/>
                  </a:cubicBezTo>
                  <a:cubicBezTo>
                    <a:pt x="401" y="585"/>
                    <a:pt x="418" y="593"/>
                    <a:pt x="426" y="610"/>
                  </a:cubicBezTo>
                  <a:cubicBezTo>
                    <a:pt x="451" y="635"/>
                    <a:pt x="460" y="668"/>
                    <a:pt x="451" y="702"/>
                  </a:cubicBezTo>
                  <a:cubicBezTo>
                    <a:pt x="460" y="702"/>
                    <a:pt x="468" y="718"/>
                    <a:pt x="477" y="727"/>
                  </a:cubicBezTo>
                  <a:cubicBezTo>
                    <a:pt x="493" y="744"/>
                    <a:pt x="527" y="744"/>
                    <a:pt x="543" y="727"/>
                  </a:cubicBezTo>
                  <a:cubicBezTo>
                    <a:pt x="560" y="710"/>
                    <a:pt x="560" y="677"/>
                    <a:pt x="543" y="660"/>
                  </a:cubicBezTo>
                  <a:lnTo>
                    <a:pt x="535" y="660"/>
                  </a:lnTo>
                  <a:cubicBezTo>
                    <a:pt x="485" y="602"/>
                    <a:pt x="477" y="593"/>
                    <a:pt x="485" y="585"/>
                  </a:cubicBezTo>
                  <a:cubicBezTo>
                    <a:pt x="493" y="585"/>
                    <a:pt x="502" y="593"/>
                    <a:pt x="560" y="660"/>
                  </a:cubicBezTo>
                  <a:cubicBezTo>
                    <a:pt x="569" y="668"/>
                    <a:pt x="569" y="668"/>
                    <a:pt x="569" y="668"/>
                  </a:cubicBezTo>
                  <a:cubicBezTo>
                    <a:pt x="585" y="685"/>
                    <a:pt x="610" y="685"/>
                    <a:pt x="627" y="668"/>
                  </a:cubicBezTo>
                  <a:cubicBezTo>
                    <a:pt x="644" y="652"/>
                    <a:pt x="644" y="618"/>
                    <a:pt x="627" y="602"/>
                  </a:cubicBezTo>
                  <a:cubicBezTo>
                    <a:pt x="569" y="535"/>
                    <a:pt x="560" y="526"/>
                    <a:pt x="560" y="518"/>
                  </a:cubicBezTo>
                  <a:cubicBezTo>
                    <a:pt x="569" y="518"/>
                    <a:pt x="594" y="551"/>
                    <a:pt x="652" y="610"/>
                  </a:cubicBezTo>
                  <a:cubicBezTo>
                    <a:pt x="669" y="626"/>
                    <a:pt x="702" y="626"/>
                    <a:pt x="719" y="610"/>
                  </a:cubicBezTo>
                  <a:cubicBezTo>
                    <a:pt x="727" y="593"/>
                    <a:pt x="736" y="568"/>
                    <a:pt x="719" y="543"/>
                  </a:cubicBezTo>
                  <a:cubicBezTo>
                    <a:pt x="644" y="468"/>
                    <a:pt x="644" y="468"/>
                    <a:pt x="652" y="459"/>
                  </a:cubicBezTo>
                  <a:lnTo>
                    <a:pt x="727" y="526"/>
                  </a:lnTo>
                  <a:cubicBezTo>
                    <a:pt x="727" y="535"/>
                    <a:pt x="727" y="535"/>
                    <a:pt x="727" y="535"/>
                  </a:cubicBezTo>
                  <a:cubicBezTo>
                    <a:pt x="744" y="551"/>
                    <a:pt x="769" y="551"/>
                    <a:pt x="786" y="535"/>
                  </a:cubicBezTo>
                  <a:cubicBezTo>
                    <a:pt x="803" y="510"/>
                    <a:pt x="803" y="484"/>
                    <a:pt x="786" y="468"/>
                  </a:cubicBezTo>
                  <a:close/>
                  <a:moveTo>
                    <a:pt x="786" y="468"/>
                  </a:moveTo>
                  <a:lnTo>
                    <a:pt x="786" y="4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82843" tIns="91422" rIns="182843" bIns="91422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7" name="Freeform 266"/>
            <p:cNvSpPr>
              <a:spLocks noChangeAspect="1" noChangeArrowheads="1"/>
            </p:cNvSpPr>
            <p:nvPr/>
          </p:nvSpPr>
          <p:spPr bwMode="auto">
            <a:xfrm>
              <a:off x="3423914" y="2230159"/>
              <a:ext cx="217378" cy="239621"/>
            </a:xfrm>
            <a:custGeom>
              <a:avLst/>
              <a:gdLst>
                <a:gd name="T0" fmla="*/ 310 w 863"/>
                <a:gd name="T1" fmla="*/ 41 h 954"/>
                <a:gd name="T2" fmla="*/ 201 w 863"/>
                <a:gd name="T3" fmla="*/ 735 h 954"/>
                <a:gd name="T4" fmla="*/ 519 w 863"/>
                <a:gd name="T5" fmla="*/ 953 h 954"/>
                <a:gd name="T6" fmla="*/ 636 w 863"/>
                <a:gd name="T7" fmla="*/ 886 h 954"/>
                <a:gd name="T8" fmla="*/ 770 w 863"/>
                <a:gd name="T9" fmla="*/ 744 h 954"/>
                <a:gd name="T10" fmla="*/ 786 w 863"/>
                <a:gd name="T11" fmla="*/ 693 h 954"/>
                <a:gd name="T12" fmla="*/ 836 w 863"/>
                <a:gd name="T13" fmla="*/ 593 h 954"/>
                <a:gd name="T14" fmla="*/ 293 w 863"/>
                <a:gd name="T15" fmla="*/ 468 h 954"/>
                <a:gd name="T16" fmla="*/ 268 w 863"/>
                <a:gd name="T17" fmla="*/ 434 h 954"/>
                <a:gd name="T18" fmla="*/ 234 w 863"/>
                <a:gd name="T19" fmla="*/ 459 h 954"/>
                <a:gd name="T20" fmla="*/ 159 w 863"/>
                <a:gd name="T21" fmla="*/ 392 h 954"/>
                <a:gd name="T22" fmla="*/ 184 w 863"/>
                <a:gd name="T23" fmla="*/ 342 h 954"/>
                <a:gd name="T24" fmla="*/ 142 w 863"/>
                <a:gd name="T25" fmla="*/ 301 h 954"/>
                <a:gd name="T26" fmla="*/ 168 w 863"/>
                <a:gd name="T27" fmla="*/ 200 h 954"/>
                <a:gd name="T28" fmla="*/ 234 w 863"/>
                <a:gd name="T29" fmla="*/ 200 h 954"/>
                <a:gd name="T30" fmla="*/ 251 w 863"/>
                <a:gd name="T31" fmla="*/ 150 h 954"/>
                <a:gd name="T32" fmla="*/ 351 w 863"/>
                <a:gd name="T33" fmla="*/ 117 h 954"/>
                <a:gd name="T34" fmla="*/ 376 w 863"/>
                <a:gd name="T35" fmla="*/ 175 h 954"/>
                <a:gd name="T36" fmla="*/ 427 w 863"/>
                <a:gd name="T37" fmla="*/ 167 h 954"/>
                <a:gd name="T38" fmla="*/ 510 w 863"/>
                <a:gd name="T39" fmla="*/ 217 h 954"/>
                <a:gd name="T40" fmla="*/ 477 w 863"/>
                <a:gd name="T41" fmla="*/ 284 h 954"/>
                <a:gd name="T42" fmla="*/ 519 w 863"/>
                <a:gd name="T43" fmla="*/ 326 h 954"/>
                <a:gd name="T44" fmla="*/ 494 w 863"/>
                <a:gd name="T45" fmla="*/ 418 h 954"/>
                <a:gd name="T46" fmla="*/ 427 w 863"/>
                <a:gd name="T47" fmla="*/ 409 h 954"/>
                <a:gd name="T48" fmla="*/ 418 w 863"/>
                <a:gd name="T49" fmla="*/ 459 h 954"/>
                <a:gd name="T50" fmla="*/ 318 w 863"/>
                <a:gd name="T51" fmla="*/ 493 h 954"/>
                <a:gd name="T52" fmla="*/ 594 w 863"/>
                <a:gd name="T53" fmla="*/ 660 h 954"/>
                <a:gd name="T54" fmla="*/ 561 w 863"/>
                <a:gd name="T55" fmla="*/ 652 h 954"/>
                <a:gd name="T56" fmla="*/ 552 w 863"/>
                <a:gd name="T57" fmla="*/ 685 h 954"/>
                <a:gd name="T58" fmla="*/ 485 w 863"/>
                <a:gd name="T59" fmla="*/ 710 h 954"/>
                <a:gd name="T60" fmla="*/ 469 w 863"/>
                <a:gd name="T61" fmla="*/ 677 h 954"/>
                <a:gd name="T62" fmla="*/ 435 w 863"/>
                <a:gd name="T63" fmla="*/ 685 h 954"/>
                <a:gd name="T64" fmla="*/ 385 w 863"/>
                <a:gd name="T65" fmla="*/ 643 h 954"/>
                <a:gd name="T66" fmla="*/ 402 w 863"/>
                <a:gd name="T67" fmla="*/ 610 h 954"/>
                <a:gd name="T68" fmla="*/ 376 w 863"/>
                <a:gd name="T69" fmla="*/ 585 h 954"/>
                <a:gd name="T70" fmla="*/ 393 w 863"/>
                <a:gd name="T71" fmla="*/ 518 h 954"/>
                <a:gd name="T72" fmla="*/ 427 w 863"/>
                <a:gd name="T73" fmla="*/ 518 h 954"/>
                <a:gd name="T74" fmla="*/ 443 w 863"/>
                <a:gd name="T75" fmla="*/ 484 h 954"/>
                <a:gd name="T76" fmla="*/ 502 w 863"/>
                <a:gd name="T77" fmla="*/ 468 h 954"/>
                <a:gd name="T78" fmla="*/ 519 w 863"/>
                <a:gd name="T79" fmla="*/ 501 h 954"/>
                <a:gd name="T80" fmla="*/ 552 w 863"/>
                <a:gd name="T81" fmla="*/ 493 h 954"/>
                <a:gd name="T82" fmla="*/ 611 w 863"/>
                <a:gd name="T83" fmla="*/ 535 h 954"/>
                <a:gd name="T84" fmla="*/ 594 w 863"/>
                <a:gd name="T85" fmla="*/ 568 h 954"/>
                <a:gd name="T86" fmla="*/ 619 w 863"/>
                <a:gd name="T87" fmla="*/ 602 h 954"/>
                <a:gd name="T88" fmla="*/ 594 w 863"/>
                <a:gd name="T89" fmla="*/ 660 h 954"/>
                <a:gd name="T90" fmla="*/ 594 w 863"/>
                <a:gd name="T91" fmla="*/ 66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3" h="954">
                  <a:moveTo>
                    <a:pt x="761" y="426"/>
                  </a:moveTo>
                  <a:cubicBezTo>
                    <a:pt x="820" y="133"/>
                    <a:pt x="577" y="0"/>
                    <a:pt x="310" y="41"/>
                  </a:cubicBezTo>
                  <a:cubicBezTo>
                    <a:pt x="42" y="83"/>
                    <a:pt x="50" y="242"/>
                    <a:pt x="34" y="317"/>
                  </a:cubicBezTo>
                  <a:cubicBezTo>
                    <a:pt x="0" y="518"/>
                    <a:pt x="201" y="735"/>
                    <a:pt x="201" y="735"/>
                  </a:cubicBezTo>
                  <a:cubicBezTo>
                    <a:pt x="193" y="953"/>
                    <a:pt x="193" y="953"/>
                    <a:pt x="193" y="953"/>
                  </a:cubicBezTo>
                  <a:cubicBezTo>
                    <a:pt x="519" y="953"/>
                    <a:pt x="519" y="953"/>
                    <a:pt x="519" y="953"/>
                  </a:cubicBezTo>
                  <a:cubicBezTo>
                    <a:pt x="544" y="852"/>
                    <a:pt x="544" y="852"/>
                    <a:pt x="544" y="852"/>
                  </a:cubicBezTo>
                  <a:cubicBezTo>
                    <a:pt x="544" y="852"/>
                    <a:pt x="552" y="877"/>
                    <a:pt x="636" y="886"/>
                  </a:cubicBezTo>
                  <a:cubicBezTo>
                    <a:pt x="728" y="894"/>
                    <a:pt x="711" y="785"/>
                    <a:pt x="711" y="785"/>
                  </a:cubicBezTo>
                  <a:cubicBezTo>
                    <a:pt x="711" y="785"/>
                    <a:pt x="770" y="760"/>
                    <a:pt x="770" y="744"/>
                  </a:cubicBezTo>
                  <a:cubicBezTo>
                    <a:pt x="770" y="727"/>
                    <a:pt x="736" y="702"/>
                    <a:pt x="736" y="702"/>
                  </a:cubicBezTo>
                  <a:cubicBezTo>
                    <a:pt x="736" y="702"/>
                    <a:pt x="770" y="710"/>
                    <a:pt x="786" y="693"/>
                  </a:cubicBezTo>
                  <a:cubicBezTo>
                    <a:pt x="794" y="677"/>
                    <a:pt x="770" y="626"/>
                    <a:pt x="770" y="626"/>
                  </a:cubicBezTo>
                  <a:cubicBezTo>
                    <a:pt x="770" y="626"/>
                    <a:pt x="811" y="626"/>
                    <a:pt x="836" y="593"/>
                  </a:cubicBezTo>
                  <a:cubicBezTo>
                    <a:pt x="862" y="568"/>
                    <a:pt x="761" y="484"/>
                    <a:pt x="761" y="426"/>
                  </a:cubicBezTo>
                  <a:close/>
                  <a:moveTo>
                    <a:pt x="293" y="468"/>
                  </a:moveTo>
                  <a:cubicBezTo>
                    <a:pt x="293" y="468"/>
                    <a:pt x="293" y="451"/>
                    <a:pt x="293" y="443"/>
                  </a:cubicBezTo>
                  <a:cubicBezTo>
                    <a:pt x="284" y="434"/>
                    <a:pt x="276" y="434"/>
                    <a:pt x="268" y="434"/>
                  </a:cubicBezTo>
                  <a:cubicBezTo>
                    <a:pt x="260" y="443"/>
                    <a:pt x="243" y="451"/>
                    <a:pt x="243" y="451"/>
                  </a:cubicBezTo>
                  <a:cubicBezTo>
                    <a:pt x="234" y="459"/>
                    <a:pt x="234" y="459"/>
                    <a:pt x="234" y="459"/>
                  </a:cubicBezTo>
                  <a:lnTo>
                    <a:pt x="209" y="451"/>
                  </a:lnTo>
                  <a:cubicBezTo>
                    <a:pt x="159" y="392"/>
                    <a:pt x="159" y="392"/>
                    <a:pt x="159" y="392"/>
                  </a:cubicBezTo>
                  <a:cubicBezTo>
                    <a:pt x="159" y="359"/>
                    <a:pt x="159" y="359"/>
                    <a:pt x="159" y="359"/>
                  </a:cubicBezTo>
                  <a:cubicBezTo>
                    <a:pt x="159" y="359"/>
                    <a:pt x="176" y="342"/>
                    <a:pt x="184" y="342"/>
                  </a:cubicBezTo>
                  <a:cubicBezTo>
                    <a:pt x="184" y="334"/>
                    <a:pt x="184" y="326"/>
                    <a:pt x="184" y="317"/>
                  </a:cubicBezTo>
                  <a:cubicBezTo>
                    <a:pt x="168" y="309"/>
                    <a:pt x="142" y="301"/>
                    <a:pt x="142" y="301"/>
                  </a:cubicBezTo>
                  <a:cubicBezTo>
                    <a:pt x="134" y="267"/>
                    <a:pt x="134" y="267"/>
                    <a:pt x="134" y="267"/>
                  </a:cubicBezTo>
                  <a:cubicBezTo>
                    <a:pt x="168" y="200"/>
                    <a:pt x="168" y="200"/>
                    <a:pt x="168" y="200"/>
                  </a:cubicBezTo>
                  <a:cubicBezTo>
                    <a:pt x="201" y="192"/>
                    <a:pt x="201" y="192"/>
                    <a:pt x="201" y="192"/>
                  </a:cubicBezTo>
                  <a:cubicBezTo>
                    <a:pt x="201" y="192"/>
                    <a:pt x="226" y="200"/>
                    <a:pt x="234" y="200"/>
                  </a:cubicBezTo>
                  <a:cubicBezTo>
                    <a:pt x="243" y="200"/>
                    <a:pt x="243" y="192"/>
                    <a:pt x="251" y="192"/>
                  </a:cubicBezTo>
                  <a:cubicBezTo>
                    <a:pt x="251" y="175"/>
                    <a:pt x="251" y="150"/>
                    <a:pt x="251" y="150"/>
                  </a:cubicBezTo>
                  <a:cubicBezTo>
                    <a:pt x="276" y="125"/>
                    <a:pt x="276" y="125"/>
                    <a:pt x="276" y="125"/>
                  </a:cubicBezTo>
                  <a:cubicBezTo>
                    <a:pt x="351" y="117"/>
                    <a:pt x="351" y="117"/>
                    <a:pt x="351" y="117"/>
                  </a:cubicBezTo>
                  <a:cubicBezTo>
                    <a:pt x="376" y="142"/>
                    <a:pt x="376" y="142"/>
                    <a:pt x="376" y="142"/>
                  </a:cubicBezTo>
                  <a:cubicBezTo>
                    <a:pt x="376" y="142"/>
                    <a:pt x="376" y="167"/>
                    <a:pt x="376" y="175"/>
                  </a:cubicBezTo>
                  <a:cubicBezTo>
                    <a:pt x="385" y="175"/>
                    <a:pt x="393" y="183"/>
                    <a:pt x="402" y="183"/>
                  </a:cubicBezTo>
                  <a:cubicBezTo>
                    <a:pt x="410" y="175"/>
                    <a:pt x="427" y="167"/>
                    <a:pt x="427" y="167"/>
                  </a:cubicBezTo>
                  <a:cubicBezTo>
                    <a:pt x="460" y="167"/>
                    <a:pt x="460" y="167"/>
                    <a:pt x="460" y="167"/>
                  </a:cubicBezTo>
                  <a:cubicBezTo>
                    <a:pt x="510" y="217"/>
                    <a:pt x="510" y="217"/>
                    <a:pt x="510" y="217"/>
                  </a:cubicBezTo>
                  <a:cubicBezTo>
                    <a:pt x="510" y="250"/>
                    <a:pt x="510" y="250"/>
                    <a:pt x="510" y="250"/>
                  </a:cubicBezTo>
                  <a:cubicBezTo>
                    <a:pt x="510" y="250"/>
                    <a:pt x="494" y="267"/>
                    <a:pt x="477" y="284"/>
                  </a:cubicBezTo>
                  <a:cubicBezTo>
                    <a:pt x="485" y="284"/>
                    <a:pt x="485" y="292"/>
                    <a:pt x="485" y="301"/>
                  </a:cubicBezTo>
                  <a:cubicBezTo>
                    <a:pt x="494" y="309"/>
                    <a:pt x="519" y="326"/>
                    <a:pt x="519" y="326"/>
                  </a:cubicBezTo>
                  <a:cubicBezTo>
                    <a:pt x="527" y="359"/>
                    <a:pt x="527" y="359"/>
                    <a:pt x="527" y="359"/>
                  </a:cubicBezTo>
                  <a:cubicBezTo>
                    <a:pt x="494" y="418"/>
                    <a:pt x="494" y="418"/>
                    <a:pt x="494" y="418"/>
                  </a:cubicBezTo>
                  <a:cubicBezTo>
                    <a:pt x="460" y="426"/>
                    <a:pt x="460" y="426"/>
                    <a:pt x="460" y="426"/>
                  </a:cubicBezTo>
                  <a:cubicBezTo>
                    <a:pt x="460" y="426"/>
                    <a:pt x="443" y="418"/>
                    <a:pt x="427" y="409"/>
                  </a:cubicBezTo>
                  <a:cubicBezTo>
                    <a:pt x="427" y="418"/>
                    <a:pt x="418" y="418"/>
                    <a:pt x="410" y="426"/>
                  </a:cubicBezTo>
                  <a:cubicBezTo>
                    <a:pt x="410" y="434"/>
                    <a:pt x="418" y="459"/>
                    <a:pt x="418" y="459"/>
                  </a:cubicBezTo>
                  <a:cubicBezTo>
                    <a:pt x="393" y="484"/>
                    <a:pt x="393" y="484"/>
                    <a:pt x="393" y="484"/>
                  </a:cubicBezTo>
                  <a:cubicBezTo>
                    <a:pt x="318" y="493"/>
                    <a:pt x="318" y="493"/>
                    <a:pt x="318" y="493"/>
                  </a:cubicBezTo>
                  <a:lnTo>
                    <a:pt x="293" y="468"/>
                  </a:lnTo>
                  <a:close/>
                  <a:moveTo>
                    <a:pt x="594" y="660"/>
                  </a:moveTo>
                  <a:cubicBezTo>
                    <a:pt x="577" y="669"/>
                    <a:pt x="577" y="669"/>
                    <a:pt x="577" y="669"/>
                  </a:cubicBezTo>
                  <a:cubicBezTo>
                    <a:pt x="577" y="669"/>
                    <a:pt x="561" y="660"/>
                    <a:pt x="561" y="652"/>
                  </a:cubicBezTo>
                  <a:cubicBezTo>
                    <a:pt x="552" y="660"/>
                    <a:pt x="552" y="660"/>
                    <a:pt x="544" y="660"/>
                  </a:cubicBezTo>
                  <a:cubicBezTo>
                    <a:pt x="544" y="669"/>
                    <a:pt x="552" y="685"/>
                    <a:pt x="552" y="685"/>
                  </a:cubicBezTo>
                  <a:cubicBezTo>
                    <a:pt x="535" y="702"/>
                    <a:pt x="535" y="702"/>
                    <a:pt x="535" y="702"/>
                  </a:cubicBezTo>
                  <a:cubicBezTo>
                    <a:pt x="485" y="710"/>
                    <a:pt x="485" y="710"/>
                    <a:pt x="485" y="710"/>
                  </a:cubicBezTo>
                  <a:cubicBezTo>
                    <a:pt x="469" y="693"/>
                    <a:pt x="469" y="693"/>
                    <a:pt x="469" y="693"/>
                  </a:cubicBezTo>
                  <a:lnTo>
                    <a:pt x="469" y="677"/>
                  </a:lnTo>
                  <a:cubicBezTo>
                    <a:pt x="460" y="669"/>
                    <a:pt x="460" y="669"/>
                    <a:pt x="452" y="669"/>
                  </a:cubicBezTo>
                  <a:cubicBezTo>
                    <a:pt x="435" y="685"/>
                    <a:pt x="435" y="685"/>
                    <a:pt x="435" y="685"/>
                  </a:cubicBezTo>
                  <a:lnTo>
                    <a:pt x="410" y="685"/>
                  </a:lnTo>
                  <a:cubicBezTo>
                    <a:pt x="385" y="643"/>
                    <a:pt x="385" y="643"/>
                    <a:pt x="385" y="643"/>
                  </a:cubicBezTo>
                  <a:cubicBezTo>
                    <a:pt x="385" y="626"/>
                    <a:pt x="385" y="626"/>
                    <a:pt x="385" y="626"/>
                  </a:cubicBezTo>
                  <a:cubicBezTo>
                    <a:pt x="402" y="610"/>
                    <a:pt x="402" y="610"/>
                    <a:pt x="402" y="610"/>
                  </a:cubicBezTo>
                  <a:cubicBezTo>
                    <a:pt x="402" y="602"/>
                    <a:pt x="402" y="602"/>
                    <a:pt x="402" y="593"/>
                  </a:cubicBezTo>
                  <a:cubicBezTo>
                    <a:pt x="393" y="593"/>
                    <a:pt x="376" y="585"/>
                    <a:pt x="376" y="585"/>
                  </a:cubicBezTo>
                  <a:cubicBezTo>
                    <a:pt x="368" y="560"/>
                    <a:pt x="368" y="560"/>
                    <a:pt x="368" y="560"/>
                  </a:cubicBezTo>
                  <a:cubicBezTo>
                    <a:pt x="393" y="518"/>
                    <a:pt x="393" y="518"/>
                    <a:pt x="393" y="518"/>
                  </a:cubicBezTo>
                  <a:cubicBezTo>
                    <a:pt x="410" y="510"/>
                    <a:pt x="410" y="510"/>
                    <a:pt x="410" y="510"/>
                  </a:cubicBezTo>
                  <a:lnTo>
                    <a:pt x="427" y="518"/>
                  </a:lnTo>
                  <a:cubicBezTo>
                    <a:pt x="435" y="518"/>
                    <a:pt x="443" y="518"/>
                    <a:pt x="443" y="510"/>
                  </a:cubicBezTo>
                  <a:cubicBezTo>
                    <a:pt x="443" y="501"/>
                    <a:pt x="443" y="484"/>
                    <a:pt x="443" y="484"/>
                  </a:cubicBezTo>
                  <a:cubicBezTo>
                    <a:pt x="460" y="468"/>
                    <a:pt x="460" y="468"/>
                    <a:pt x="460" y="468"/>
                  </a:cubicBezTo>
                  <a:cubicBezTo>
                    <a:pt x="502" y="468"/>
                    <a:pt x="502" y="468"/>
                    <a:pt x="502" y="468"/>
                  </a:cubicBezTo>
                  <a:cubicBezTo>
                    <a:pt x="519" y="484"/>
                    <a:pt x="519" y="484"/>
                    <a:pt x="519" y="484"/>
                  </a:cubicBezTo>
                  <a:cubicBezTo>
                    <a:pt x="519" y="484"/>
                    <a:pt x="519" y="493"/>
                    <a:pt x="519" y="501"/>
                  </a:cubicBezTo>
                  <a:cubicBezTo>
                    <a:pt x="527" y="501"/>
                    <a:pt x="535" y="510"/>
                    <a:pt x="544" y="510"/>
                  </a:cubicBezTo>
                  <a:cubicBezTo>
                    <a:pt x="552" y="493"/>
                    <a:pt x="552" y="493"/>
                    <a:pt x="552" y="493"/>
                  </a:cubicBezTo>
                  <a:cubicBezTo>
                    <a:pt x="577" y="493"/>
                    <a:pt x="577" y="493"/>
                    <a:pt x="577" y="493"/>
                  </a:cubicBezTo>
                  <a:cubicBezTo>
                    <a:pt x="611" y="535"/>
                    <a:pt x="611" y="535"/>
                    <a:pt x="611" y="535"/>
                  </a:cubicBezTo>
                  <a:cubicBezTo>
                    <a:pt x="611" y="551"/>
                    <a:pt x="611" y="551"/>
                    <a:pt x="611" y="551"/>
                  </a:cubicBezTo>
                  <a:lnTo>
                    <a:pt x="594" y="568"/>
                  </a:lnTo>
                  <a:cubicBezTo>
                    <a:pt x="594" y="576"/>
                    <a:pt x="594" y="576"/>
                    <a:pt x="594" y="585"/>
                  </a:cubicBezTo>
                  <a:cubicBezTo>
                    <a:pt x="602" y="585"/>
                    <a:pt x="619" y="602"/>
                    <a:pt x="619" y="602"/>
                  </a:cubicBezTo>
                  <a:cubicBezTo>
                    <a:pt x="619" y="618"/>
                    <a:pt x="619" y="618"/>
                    <a:pt x="619" y="618"/>
                  </a:cubicBezTo>
                  <a:lnTo>
                    <a:pt x="594" y="660"/>
                  </a:lnTo>
                  <a:close/>
                  <a:moveTo>
                    <a:pt x="594" y="660"/>
                  </a:moveTo>
                  <a:lnTo>
                    <a:pt x="594" y="6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82843" tIns="91422" rIns="182843" bIns="91422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8" name="Freeform 33"/>
            <p:cNvSpPr>
              <a:spLocks noChangeAspect="1" noChangeArrowheads="1"/>
            </p:cNvSpPr>
            <p:nvPr/>
          </p:nvSpPr>
          <p:spPr bwMode="auto">
            <a:xfrm>
              <a:off x="1236605" y="2881342"/>
              <a:ext cx="315528" cy="279037"/>
            </a:xfrm>
            <a:custGeom>
              <a:avLst/>
              <a:gdLst>
                <a:gd name="connsiteX0" fmla="*/ 358785 w 512434"/>
                <a:gd name="connsiteY0" fmla="*/ 409158 h 453171"/>
                <a:gd name="connsiteX1" fmla="*/ 345300 w 512434"/>
                <a:gd name="connsiteY1" fmla="*/ 425866 h 453171"/>
                <a:gd name="connsiteX2" fmla="*/ 358785 w 512434"/>
                <a:gd name="connsiteY2" fmla="*/ 439722 h 453171"/>
                <a:gd name="connsiteX3" fmla="*/ 372270 w 512434"/>
                <a:gd name="connsiteY3" fmla="*/ 425866 h 453171"/>
                <a:gd name="connsiteX4" fmla="*/ 358785 w 512434"/>
                <a:gd name="connsiteY4" fmla="*/ 409158 h 453171"/>
                <a:gd name="connsiteX5" fmla="*/ 151153 w 512434"/>
                <a:gd name="connsiteY5" fmla="*/ 300585 h 453171"/>
                <a:gd name="connsiteX6" fmla="*/ 195731 w 512434"/>
                <a:gd name="connsiteY6" fmla="*/ 300585 h 453171"/>
                <a:gd name="connsiteX7" fmla="*/ 195731 w 512434"/>
                <a:gd name="connsiteY7" fmla="*/ 345175 h 453171"/>
                <a:gd name="connsiteX8" fmla="*/ 151153 w 512434"/>
                <a:gd name="connsiteY8" fmla="*/ 345175 h 453171"/>
                <a:gd name="connsiteX9" fmla="*/ 71978 w 512434"/>
                <a:gd name="connsiteY9" fmla="*/ 300585 h 453171"/>
                <a:gd name="connsiteX10" fmla="*/ 120152 w 512434"/>
                <a:gd name="connsiteY10" fmla="*/ 300585 h 453171"/>
                <a:gd name="connsiteX11" fmla="*/ 120152 w 512434"/>
                <a:gd name="connsiteY11" fmla="*/ 345175 h 453171"/>
                <a:gd name="connsiteX12" fmla="*/ 71978 w 512434"/>
                <a:gd name="connsiteY12" fmla="*/ 345175 h 453171"/>
                <a:gd name="connsiteX13" fmla="*/ 481786 w 512434"/>
                <a:gd name="connsiteY13" fmla="*/ 286492 h 453171"/>
                <a:gd name="connsiteX14" fmla="*/ 468300 w 512434"/>
                <a:gd name="connsiteY14" fmla="*/ 299940 h 453171"/>
                <a:gd name="connsiteX15" fmla="*/ 481786 w 512434"/>
                <a:gd name="connsiteY15" fmla="*/ 313389 h 453171"/>
                <a:gd name="connsiteX16" fmla="*/ 498948 w 512434"/>
                <a:gd name="connsiteY16" fmla="*/ 299940 h 453171"/>
                <a:gd name="connsiteX17" fmla="*/ 481786 w 512434"/>
                <a:gd name="connsiteY17" fmla="*/ 286492 h 453171"/>
                <a:gd name="connsiteX18" fmla="*/ 235785 w 512434"/>
                <a:gd name="connsiteY18" fmla="*/ 286492 h 453171"/>
                <a:gd name="connsiteX19" fmla="*/ 222300 w 512434"/>
                <a:gd name="connsiteY19" fmla="*/ 299940 h 453171"/>
                <a:gd name="connsiteX20" fmla="*/ 235785 w 512434"/>
                <a:gd name="connsiteY20" fmla="*/ 313389 h 453171"/>
                <a:gd name="connsiteX21" fmla="*/ 249270 w 512434"/>
                <a:gd name="connsiteY21" fmla="*/ 299940 h 453171"/>
                <a:gd name="connsiteX22" fmla="*/ 235785 w 512434"/>
                <a:gd name="connsiteY22" fmla="*/ 286492 h 453171"/>
                <a:gd name="connsiteX23" fmla="*/ 151153 w 512434"/>
                <a:gd name="connsiteY23" fmla="*/ 228588 h 453171"/>
                <a:gd name="connsiteX24" fmla="*/ 195731 w 512434"/>
                <a:gd name="connsiteY24" fmla="*/ 228588 h 453171"/>
                <a:gd name="connsiteX25" fmla="*/ 195731 w 512434"/>
                <a:gd name="connsiteY25" fmla="*/ 273178 h 453171"/>
                <a:gd name="connsiteX26" fmla="*/ 151153 w 512434"/>
                <a:gd name="connsiteY26" fmla="*/ 273178 h 453171"/>
                <a:gd name="connsiteX27" fmla="*/ 71978 w 512434"/>
                <a:gd name="connsiteY27" fmla="*/ 228588 h 453171"/>
                <a:gd name="connsiteX28" fmla="*/ 120152 w 512434"/>
                <a:gd name="connsiteY28" fmla="*/ 228588 h 453171"/>
                <a:gd name="connsiteX29" fmla="*/ 120152 w 512434"/>
                <a:gd name="connsiteY29" fmla="*/ 273178 h 453171"/>
                <a:gd name="connsiteX30" fmla="*/ 71978 w 512434"/>
                <a:gd name="connsiteY30" fmla="*/ 273178 h 453171"/>
                <a:gd name="connsiteX31" fmla="*/ 427028 w 512434"/>
                <a:gd name="connsiteY31" fmla="*/ 221695 h 453171"/>
                <a:gd name="connsiteX32" fmla="*/ 372270 w 512434"/>
                <a:gd name="connsiteY32" fmla="*/ 275896 h 453171"/>
                <a:gd name="connsiteX33" fmla="*/ 358785 w 512434"/>
                <a:gd name="connsiteY33" fmla="*/ 272636 h 453171"/>
                <a:gd name="connsiteX34" fmla="*/ 341622 w 512434"/>
                <a:gd name="connsiteY34" fmla="*/ 279564 h 453171"/>
                <a:gd name="connsiteX35" fmla="*/ 283596 w 512434"/>
                <a:gd name="connsiteY35" fmla="*/ 238404 h 453171"/>
                <a:gd name="connsiteX36" fmla="*/ 266433 w 512434"/>
                <a:gd name="connsiteY36" fmla="*/ 238404 h 453171"/>
                <a:gd name="connsiteX37" fmla="*/ 270111 w 512434"/>
                <a:gd name="connsiteY37" fmla="*/ 255520 h 453171"/>
                <a:gd name="connsiteX38" fmla="*/ 331406 w 512434"/>
                <a:gd name="connsiteY38" fmla="*/ 303200 h 453171"/>
                <a:gd name="connsiteX39" fmla="*/ 358785 w 512434"/>
                <a:gd name="connsiteY39" fmla="*/ 327245 h 453171"/>
                <a:gd name="connsiteX40" fmla="*/ 386164 w 512434"/>
                <a:gd name="connsiteY40" fmla="*/ 299940 h 453171"/>
                <a:gd name="connsiteX41" fmla="*/ 386164 w 512434"/>
                <a:gd name="connsiteY41" fmla="*/ 296680 h 453171"/>
                <a:gd name="connsiteX42" fmla="*/ 444191 w 512434"/>
                <a:gd name="connsiteY42" fmla="*/ 238404 h 453171"/>
                <a:gd name="connsiteX43" fmla="*/ 444191 w 512434"/>
                <a:gd name="connsiteY43" fmla="*/ 221695 h 453171"/>
                <a:gd name="connsiteX44" fmla="*/ 427028 w 512434"/>
                <a:gd name="connsiteY44" fmla="*/ 221695 h 453171"/>
                <a:gd name="connsiteX45" fmla="*/ 358785 w 512434"/>
                <a:gd name="connsiteY45" fmla="*/ 163826 h 453171"/>
                <a:gd name="connsiteX46" fmla="*/ 345300 w 512434"/>
                <a:gd name="connsiteY46" fmla="*/ 177274 h 453171"/>
                <a:gd name="connsiteX47" fmla="*/ 358785 w 512434"/>
                <a:gd name="connsiteY47" fmla="*/ 190723 h 453171"/>
                <a:gd name="connsiteX48" fmla="*/ 372270 w 512434"/>
                <a:gd name="connsiteY48" fmla="*/ 177274 h 453171"/>
                <a:gd name="connsiteX49" fmla="*/ 358785 w 512434"/>
                <a:gd name="connsiteY49" fmla="*/ 163826 h 453171"/>
                <a:gd name="connsiteX50" fmla="*/ 151153 w 512434"/>
                <a:gd name="connsiteY50" fmla="*/ 156592 h 453171"/>
                <a:gd name="connsiteX51" fmla="*/ 195731 w 512434"/>
                <a:gd name="connsiteY51" fmla="*/ 156592 h 453171"/>
                <a:gd name="connsiteX52" fmla="*/ 195731 w 512434"/>
                <a:gd name="connsiteY52" fmla="*/ 201182 h 453171"/>
                <a:gd name="connsiteX53" fmla="*/ 151153 w 512434"/>
                <a:gd name="connsiteY53" fmla="*/ 201182 h 453171"/>
                <a:gd name="connsiteX54" fmla="*/ 37595 w 512434"/>
                <a:gd name="connsiteY54" fmla="*/ 102289 h 453171"/>
                <a:gd name="connsiteX55" fmla="*/ 37595 w 512434"/>
                <a:gd name="connsiteY55" fmla="*/ 374925 h 453171"/>
                <a:gd name="connsiteX56" fmla="*/ 228838 w 512434"/>
                <a:gd name="connsiteY56" fmla="*/ 374925 h 453171"/>
                <a:gd name="connsiteX57" fmla="*/ 208406 w 512434"/>
                <a:gd name="connsiteY57" fmla="*/ 299940 h 453171"/>
                <a:gd name="connsiteX58" fmla="*/ 246001 w 512434"/>
                <a:gd name="connsiteY58" fmla="*/ 201318 h 453171"/>
                <a:gd name="connsiteX59" fmla="*/ 225569 w 512434"/>
                <a:gd name="connsiteY59" fmla="*/ 201318 h 453171"/>
                <a:gd name="connsiteX60" fmla="*/ 225569 w 512434"/>
                <a:gd name="connsiteY60" fmla="*/ 156898 h 453171"/>
                <a:gd name="connsiteX61" fmla="*/ 270111 w 512434"/>
                <a:gd name="connsiteY61" fmla="*/ 156898 h 453171"/>
                <a:gd name="connsiteX62" fmla="*/ 270111 w 512434"/>
                <a:gd name="connsiteY62" fmla="*/ 177274 h 453171"/>
                <a:gd name="connsiteX63" fmla="*/ 358785 w 512434"/>
                <a:gd name="connsiteY63" fmla="*/ 149970 h 453171"/>
                <a:gd name="connsiteX64" fmla="*/ 382895 w 512434"/>
                <a:gd name="connsiteY64" fmla="*/ 149970 h 453171"/>
                <a:gd name="connsiteX65" fmla="*/ 382895 w 512434"/>
                <a:gd name="connsiteY65" fmla="*/ 102289 h 453171"/>
                <a:gd name="connsiteX66" fmla="*/ 37595 w 512434"/>
                <a:gd name="connsiteY66" fmla="*/ 102289 h 453171"/>
                <a:gd name="connsiteX67" fmla="*/ 136894 w 512434"/>
                <a:gd name="connsiteY67" fmla="*/ 30564 h 453171"/>
                <a:gd name="connsiteX68" fmla="*/ 136894 w 512434"/>
                <a:gd name="connsiteY68" fmla="*/ 68057 h 453171"/>
                <a:gd name="connsiteX69" fmla="*/ 283596 w 512434"/>
                <a:gd name="connsiteY69" fmla="*/ 68057 h 453171"/>
                <a:gd name="connsiteX70" fmla="*/ 283596 w 512434"/>
                <a:gd name="connsiteY70" fmla="*/ 30564 h 453171"/>
                <a:gd name="connsiteX71" fmla="*/ 136894 w 512434"/>
                <a:gd name="connsiteY71" fmla="*/ 30564 h 453171"/>
                <a:gd name="connsiteX72" fmla="*/ 30648 w 512434"/>
                <a:gd name="connsiteY72" fmla="*/ 0 h 453171"/>
                <a:gd name="connsiteX73" fmla="*/ 389433 w 512434"/>
                <a:gd name="connsiteY73" fmla="*/ 0 h 453171"/>
                <a:gd name="connsiteX74" fmla="*/ 420490 w 512434"/>
                <a:gd name="connsiteY74" fmla="*/ 30564 h 453171"/>
                <a:gd name="connsiteX75" fmla="*/ 420490 w 512434"/>
                <a:gd name="connsiteY75" fmla="*/ 163826 h 453171"/>
                <a:gd name="connsiteX76" fmla="*/ 512434 w 512434"/>
                <a:gd name="connsiteY76" fmla="*/ 299940 h 453171"/>
                <a:gd name="connsiteX77" fmla="*/ 358785 w 512434"/>
                <a:gd name="connsiteY77" fmla="*/ 453171 h 453171"/>
                <a:gd name="connsiteX78" fmla="*/ 263164 w 512434"/>
                <a:gd name="connsiteY78" fmla="*/ 419346 h 453171"/>
                <a:gd name="connsiteX79" fmla="*/ 30648 w 512434"/>
                <a:gd name="connsiteY79" fmla="*/ 419346 h 453171"/>
                <a:gd name="connsiteX80" fmla="*/ 0 w 512434"/>
                <a:gd name="connsiteY80" fmla="*/ 388374 h 453171"/>
                <a:gd name="connsiteX81" fmla="*/ 0 w 512434"/>
                <a:gd name="connsiteY81" fmla="*/ 30564 h 453171"/>
                <a:gd name="connsiteX82" fmla="*/ 30648 w 512434"/>
                <a:gd name="connsiteY82" fmla="*/ 0 h 45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512434" h="453171">
                  <a:moveTo>
                    <a:pt x="358785" y="409158"/>
                  </a:moveTo>
                  <a:cubicBezTo>
                    <a:pt x="351838" y="409158"/>
                    <a:pt x="345300" y="415678"/>
                    <a:pt x="345300" y="425866"/>
                  </a:cubicBezTo>
                  <a:cubicBezTo>
                    <a:pt x="345300" y="432794"/>
                    <a:pt x="351838" y="439722"/>
                    <a:pt x="358785" y="439722"/>
                  </a:cubicBezTo>
                  <a:cubicBezTo>
                    <a:pt x="365732" y="439722"/>
                    <a:pt x="372270" y="432794"/>
                    <a:pt x="372270" y="425866"/>
                  </a:cubicBezTo>
                  <a:cubicBezTo>
                    <a:pt x="372270" y="415678"/>
                    <a:pt x="365732" y="409158"/>
                    <a:pt x="358785" y="409158"/>
                  </a:cubicBezTo>
                  <a:close/>
                  <a:moveTo>
                    <a:pt x="151153" y="300585"/>
                  </a:moveTo>
                  <a:lnTo>
                    <a:pt x="195731" y="300585"/>
                  </a:lnTo>
                  <a:lnTo>
                    <a:pt x="195731" y="345175"/>
                  </a:lnTo>
                  <a:lnTo>
                    <a:pt x="151153" y="345175"/>
                  </a:lnTo>
                  <a:close/>
                  <a:moveTo>
                    <a:pt x="71978" y="300585"/>
                  </a:moveTo>
                  <a:lnTo>
                    <a:pt x="120152" y="300585"/>
                  </a:lnTo>
                  <a:lnTo>
                    <a:pt x="120152" y="345175"/>
                  </a:lnTo>
                  <a:lnTo>
                    <a:pt x="71978" y="345175"/>
                  </a:lnTo>
                  <a:close/>
                  <a:moveTo>
                    <a:pt x="481786" y="286492"/>
                  </a:moveTo>
                  <a:cubicBezTo>
                    <a:pt x="474839" y="286492"/>
                    <a:pt x="468300" y="293012"/>
                    <a:pt x="468300" y="299940"/>
                  </a:cubicBezTo>
                  <a:cubicBezTo>
                    <a:pt x="468300" y="310128"/>
                    <a:pt x="474839" y="313389"/>
                    <a:pt x="481786" y="313389"/>
                  </a:cubicBezTo>
                  <a:cubicBezTo>
                    <a:pt x="492002" y="313389"/>
                    <a:pt x="498948" y="310128"/>
                    <a:pt x="498948" y="299940"/>
                  </a:cubicBezTo>
                  <a:cubicBezTo>
                    <a:pt x="498948" y="293012"/>
                    <a:pt x="492002" y="286492"/>
                    <a:pt x="481786" y="286492"/>
                  </a:cubicBezTo>
                  <a:close/>
                  <a:moveTo>
                    <a:pt x="235785" y="286492"/>
                  </a:moveTo>
                  <a:cubicBezTo>
                    <a:pt x="228838" y="286492"/>
                    <a:pt x="222300" y="293012"/>
                    <a:pt x="222300" y="299940"/>
                  </a:cubicBezTo>
                  <a:cubicBezTo>
                    <a:pt x="222300" y="310128"/>
                    <a:pt x="228838" y="313389"/>
                    <a:pt x="235785" y="313389"/>
                  </a:cubicBezTo>
                  <a:cubicBezTo>
                    <a:pt x="242732" y="313389"/>
                    <a:pt x="249270" y="310128"/>
                    <a:pt x="249270" y="299940"/>
                  </a:cubicBezTo>
                  <a:cubicBezTo>
                    <a:pt x="249270" y="293012"/>
                    <a:pt x="242732" y="286492"/>
                    <a:pt x="235785" y="286492"/>
                  </a:cubicBezTo>
                  <a:close/>
                  <a:moveTo>
                    <a:pt x="151153" y="228588"/>
                  </a:moveTo>
                  <a:lnTo>
                    <a:pt x="195731" y="228588"/>
                  </a:lnTo>
                  <a:lnTo>
                    <a:pt x="195731" y="273178"/>
                  </a:lnTo>
                  <a:lnTo>
                    <a:pt x="151153" y="273178"/>
                  </a:lnTo>
                  <a:close/>
                  <a:moveTo>
                    <a:pt x="71978" y="228588"/>
                  </a:moveTo>
                  <a:lnTo>
                    <a:pt x="120152" y="228588"/>
                  </a:lnTo>
                  <a:lnTo>
                    <a:pt x="120152" y="273178"/>
                  </a:lnTo>
                  <a:lnTo>
                    <a:pt x="71978" y="273178"/>
                  </a:lnTo>
                  <a:close/>
                  <a:moveTo>
                    <a:pt x="427028" y="221695"/>
                  </a:moveTo>
                  <a:cubicBezTo>
                    <a:pt x="427028" y="221695"/>
                    <a:pt x="427028" y="221695"/>
                    <a:pt x="372270" y="275896"/>
                  </a:cubicBezTo>
                  <a:cubicBezTo>
                    <a:pt x="369001" y="275896"/>
                    <a:pt x="365732" y="272636"/>
                    <a:pt x="358785" y="272636"/>
                  </a:cubicBezTo>
                  <a:cubicBezTo>
                    <a:pt x="351838" y="272636"/>
                    <a:pt x="345300" y="275896"/>
                    <a:pt x="341622" y="279564"/>
                  </a:cubicBezTo>
                  <a:cubicBezTo>
                    <a:pt x="341622" y="279564"/>
                    <a:pt x="341622" y="279564"/>
                    <a:pt x="283596" y="238404"/>
                  </a:cubicBezTo>
                  <a:cubicBezTo>
                    <a:pt x="280327" y="231883"/>
                    <a:pt x="270111" y="235143"/>
                    <a:pt x="266433" y="238404"/>
                  </a:cubicBezTo>
                  <a:cubicBezTo>
                    <a:pt x="263164" y="242071"/>
                    <a:pt x="266433" y="252260"/>
                    <a:pt x="270111" y="255520"/>
                  </a:cubicBezTo>
                  <a:cubicBezTo>
                    <a:pt x="270111" y="255520"/>
                    <a:pt x="270111" y="255520"/>
                    <a:pt x="331406" y="303200"/>
                  </a:cubicBezTo>
                  <a:cubicBezTo>
                    <a:pt x="331406" y="317056"/>
                    <a:pt x="345300" y="327245"/>
                    <a:pt x="358785" y="327245"/>
                  </a:cubicBezTo>
                  <a:cubicBezTo>
                    <a:pt x="375948" y="327245"/>
                    <a:pt x="386164" y="317056"/>
                    <a:pt x="386164" y="299940"/>
                  </a:cubicBezTo>
                  <a:lnTo>
                    <a:pt x="386164" y="296680"/>
                  </a:lnTo>
                  <a:cubicBezTo>
                    <a:pt x="386164" y="296680"/>
                    <a:pt x="386164" y="296680"/>
                    <a:pt x="444191" y="238404"/>
                  </a:cubicBezTo>
                  <a:cubicBezTo>
                    <a:pt x="447869" y="231883"/>
                    <a:pt x="451138" y="224955"/>
                    <a:pt x="444191" y="221695"/>
                  </a:cubicBezTo>
                  <a:cubicBezTo>
                    <a:pt x="440922" y="218027"/>
                    <a:pt x="433975" y="218027"/>
                    <a:pt x="427028" y="221695"/>
                  </a:cubicBezTo>
                  <a:close/>
                  <a:moveTo>
                    <a:pt x="358785" y="163826"/>
                  </a:moveTo>
                  <a:cubicBezTo>
                    <a:pt x="351838" y="163826"/>
                    <a:pt x="345300" y="170346"/>
                    <a:pt x="345300" y="177274"/>
                  </a:cubicBezTo>
                  <a:cubicBezTo>
                    <a:pt x="345300" y="184202"/>
                    <a:pt x="351838" y="190723"/>
                    <a:pt x="358785" y="190723"/>
                  </a:cubicBezTo>
                  <a:cubicBezTo>
                    <a:pt x="365732" y="190723"/>
                    <a:pt x="372270" y="184202"/>
                    <a:pt x="372270" y="177274"/>
                  </a:cubicBezTo>
                  <a:cubicBezTo>
                    <a:pt x="372270" y="170346"/>
                    <a:pt x="365732" y="163826"/>
                    <a:pt x="358785" y="163826"/>
                  </a:cubicBezTo>
                  <a:close/>
                  <a:moveTo>
                    <a:pt x="151153" y="156592"/>
                  </a:moveTo>
                  <a:lnTo>
                    <a:pt x="195731" y="156592"/>
                  </a:lnTo>
                  <a:lnTo>
                    <a:pt x="195731" y="201182"/>
                  </a:lnTo>
                  <a:lnTo>
                    <a:pt x="151153" y="201182"/>
                  </a:lnTo>
                  <a:close/>
                  <a:moveTo>
                    <a:pt x="37595" y="102289"/>
                  </a:moveTo>
                  <a:lnTo>
                    <a:pt x="37595" y="374925"/>
                  </a:lnTo>
                  <a:cubicBezTo>
                    <a:pt x="37595" y="374925"/>
                    <a:pt x="37595" y="374925"/>
                    <a:pt x="228838" y="374925"/>
                  </a:cubicBezTo>
                  <a:cubicBezTo>
                    <a:pt x="215353" y="354549"/>
                    <a:pt x="208406" y="327245"/>
                    <a:pt x="208406" y="299940"/>
                  </a:cubicBezTo>
                  <a:cubicBezTo>
                    <a:pt x="208406" y="262448"/>
                    <a:pt x="222300" y="228215"/>
                    <a:pt x="246001" y="201318"/>
                  </a:cubicBezTo>
                  <a:cubicBezTo>
                    <a:pt x="246001" y="201318"/>
                    <a:pt x="246001" y="201318"/>
                    <a:pt x="225569" y="201318"/>
                  </a:cubicBezTo>
                  <a:cubicBezTo>
                    <a:pt x="225569" y="201318"/>
                    <a:pt x="225569" y="201318"/>
                    <a:pt x="225569" y="156898"/>
                  </a:cubicBezTo>
                  <a:cubicBezTo>
                    <a:pt x="225569" y="156898"/>
                    <a:pt x="225569" y="156898"/>
                    <a:pt x="270111" y="156898"/>
                  </a:cubicBezTo>
                  <a:cubicBezTo>
                    <a:pt x="270111" y="156898"/>
                    <a:pt x="270111" y="156898"/>
                    <a:pt x="270111" y="177274"/>
                  </a:cubicBezTo>
                  <a:cubicBezTo>
                    <a:pt x="293812" y="160158"/>
                    <a:pt x="324868" y="149970"/>
                    <a:pt x="358785" y="149970"/>
                  </a:cubicBezTo>
                  <a:cubicBezTo>
                    <a:pt x="365732" y="149970"/>
                    <a:pt x="375948" y="149970"/>
                    <a:pt x="382895" y="149970"/>
                  </a:cubicBezTo>
                  <a:cubicBezTo>
                    <a:pt x="382895" y="149970"/>
                    <a:pt x="382895" y="149970"/>
                    <a:pt x="382895" y="102289"/>
                  </a:cubicBezTo>
                  <a:cubicBezTo>
                    <a:pt x="382895" y="102289"/>
                    <a:pt x="382895" y="102289"/>
                    <a:pt x="37595" y="102289"/>
                  </a:cubicBezTo>
                  <a:close/>
                  <a:moveTo>
                    <a:pt x="136894" y="30564"/>
                  </a:moveTo>
                  <a:lnTo>
                    <a:pt x="136894" y="68057"/>
                  </a:lnTo>
                  <a:cubicBezTo>
                    <a:pt x="136894" y="68057"/>
                    <a:pt x="136894" y="68057"/>
                    <a:pt x="283596" y="68057"/>
                  </a:cubicBezTo>
                  <a:cubicBezTo>
                    <a:pt x="283596" y="68057"/>
                    <a:pt x="283596" y="68057"/>
                    <a:pt x="283596" y="30564"/>
                  </a:cubicBezTo>
                  <a:cubicBezTo>
                    <a:pt x="283596" y="30564"/>
                    <a:pt x="283596" y="30564"/>
                    <a:pt x="136894" y="30564"/>
                  </a:cubicBezTo>
                  <a:close/>
                  <a:moveTo>
                    <a:pt x="30648" y="0"/>
                  </a:moveTo>
                  <a:cubicBezTo>
                    <a:pt x="30648" y="0"/>
                    <a:pt x="30648" y="0"/>
                    <a:pt x="389433" y="0"/>
                  </a:cubicBezTo>
                  <a:cubicBezTo>
                    <a:pt x="406596" y="0"/>
                    <a:pt x="420490" y="13856"/>
                    <a:pt x="420490" y="30564"/>
                  </a:cubicBezTo>
                  <a:cubicBezTo>
                    <a:pt x="420490" y="30564"/>
                    <a:pt x="420490" y="30564"/>
                    <a:pt x="420490" y="163826"/>
                  </a:cubicBezTo>
                  <a:cubicBezTo>
                    <a:pt x="474839" y="187463"/>
                    <a:pt x="512434" y="238404"/>
                    <a:pt x="512434" y="299940"/>
                  </a:cubicBezTo>
                  <a:cubicBezTo>
                    <a:pt x="512434" y="385113"/>
                    <a:pt x="444191" y="453171"/>
                    <a:pt x="358785" y="453171"/>
                  </a:cubicBezTo>
                  <a:cubicBezTo>
                    <a:pt x="324868" y="453171"/>
                    <a:pt x="290543" y="439722"/>
                    <a:pt x="263164" y="419346"/>
                  </a:cubicBezTo>
                  <a:cubicBezTo>
                    <a:pt x="263164" y="419346"/>
                    <a:pt x="263164" y="419346"/>
                    <a:pt x="30648" y="419346"/>
                  </a:cubicBezTo>
                  <a:cubicBezTo>
                    <a:pt x="13894" y="419346"/>
                    <a:pt x="0" y="405490"/>
                    <a:pt x="0" y="388374"/>
                  </a:cubicBezTo>
                  <a:cubicBezTo>
                    <a:pt x="0" y="388374"/>
                    <a:pt x="0" y="388374"/>
                    <a:pt x="0" y="30564"/>
                  </a:cubicBezTo>
                  <a:cubicBezTo>
                    <a:pt x="0" y="13856"/>
                    <a:pt x="13894" y="0"/>
                    <a:pt x="306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9" name="Freeform 34"/>
            <p:cNvSpPr>
              <a:spLocks noChangeAspect="1" noChangeArrowheads="1"/>
            </p:cNvSpPr>
            <p:nvPr/>
          </p:nvSpPr>
          <p:spPr bwMode="auto">
            <a:xfrm>
              <a:off x="2555245" y="2285213"/>
              <a:ext cx="288149" cy="344871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0" name="Freeform 328"/>
            <p:cNvSpPr>
              <a:spLocks noChangeAspect="1" noChangeArrowheads="1"/>
            </p:cNvSpPr>
            <p:nvPr/>
          </p:nvSpPr>
          <p:spPr bwMode="auto">
            <a:xfrm>
              <a:off x="4351493" y="4205414"/>
              <a:ext cx="438723" cy="244759"/>
            </a:xfrm>
            <a:custGeom>
              <a:avLst/>
              <a:gdLst>
                <a:gd name="T0" fmla="*/ 585 w 1564"/>
                <a:gd name="T1" fmla="*/ 610 h 871"/>
                <a:gd name="T2" fmla="*/ 451 w 1564"/>
                <a:gd name="T3" fmla="*/ 744 h 871"/>
                <a:gd name="T4" fmla="*/ 585 w 1564"/>
                <a:gd name="T5" fmla="*/ 870 h 871"/>
                <a:gd name="T6" fmla="*/ 710 w 1564"/>
                <a:gd name="T7" fmla="*/ 744 h 871"/>
                <a:gd name="T8" fmla="*/ 585 w 1564"/>
                <a:gd name="T9" fmla="*/ 610 h 871"/>
                <a:gd name="T10" fmla="*/ 585 w 1564"/>
                <a:gd name="T11" fmla="*/ 811 h 871"/>
                <a:gd name="T12" fmla="*/ 518 w 1564"/>
                <a:gd name="T13" fmla="*/ 744 h 871"/>
                <a:gd name="T14" fmla="*/ 585 w 1564"/>
                <a:gd name="T15" fmla="*/ 677 h 871"/>
                <a:gd name="T16" fmla="*/ 643 w 1564"/>
                <a:gd name="T17" fmla="*/ 744 h 871"/>
                <a:gd name="T18" fmla="*/ 585 w 1564"/>
                <a:gd name="T19" fmla="*/ 811 h 871"/>
                <a:gd name="T20" fmla="*/ 1563 w 1564"/>
                <a:gd name="T21" fmla="*/ 519 h 871"/>
                <a:gd name="T22" fmla="*/ 1563 w 1564"/>
                <a:gd name="T23" fmla="*/ 652 h 871"/>
                <a:gd name="T24" fmla="*/ 1505 w 1564"/>
                <a:gd name="T25" fmla="*/ 719 h 871"/>
                <a:gd name="T26" fmla="*/ 1429 w 1564"/>
                <a:gd name="T27" fmla="*/ 719 h 871"/>
                <a:gd name="T28" fmla="*/ 1262 w 1564"/>
                <a:gd name="T29" fmla="*/ 569 h 871"/>
                <a:gd name="T30" fmla="*/ 1095 w 1564"/>
                <a:gd name="T31" fmla="*/ 719 h 871"/>
                <a:gd name="T32" fmla="*/ 752 w 1564"/>
                <a:gd name="T33" fmla="*/ 719 h 871"/>
                <a:gd name="T34" fmla="*/ 585 w 1564"/>
                <a:gd name="T35" fmla="*/ 569 h 871"/>
                <a:gd name="T36" fmla="*/ 409 w 1564"/>
                <a:gd name="T37" fmla="*/ 719 h 871"/>
                <a:gd name="T38" fmla="*/ 326 w 1564"/>
                <a:gd name="T39" fmla="*/ 719 h 871"/>
                <a:gd name="T40" fmla="*/ 267 w 1564"/>
                <a:gd name="T41" fmla="*/ 652 h 871"/>
                <a:gd name="T42" fmla="*/ 267 w 1564"/>
                <a:gd name="T43" fmla="*/ 519 h 871"/>
                <a:gd name="T44" fmla="*/ 1563 w 1564"/>
                <a:gd name="T45" fmla="*/ 519 h 871"/>
                <a:gd name="T46" fmla="*/ 1262 w 1564"/>
                <a:gd name="T47" fmla="*/ 610 h 871"/>
                <a:gd name="T48" fmla="*/ 1128 w 1564"/>
                <a:gd name="T49" fmla="*/ 744 h 871"/>
                <a:gd name="T50" fmla="*/ 1262 w 1564"/>
                <a:gd name="T51" fmla="*/ 870 h 871"/>
                <a:gd name="T52" fmla="*/ 1396 w 1564"/>
                <a:gd name="T53" fmla="*/ 744 h 871"/>
                <a:gd name="T54" fmla="*/ 1262 w 1564"/>
                <a:gd name="T55" fmla="*/ 610 h 871"/>
                <a:gd name="T56" fmla="*/ 1262 w 1564"/>
                <a:gd name="T57" fmla="*/ 811 h 871"/>
                <a:gd name="T58" fmla="*/ 1195 w 1564"/>
                <a:gd name="T59" fmla="*/ 744 h 871"/>
                <a:gd name="T60" fmla="*/ 1262 w 1564"/>
                <a:gd name="T61" fmla="*/ 677 h 871"/>
                <a:gd name="T62" fmla="*/ 1329 w 1564"/>
                <a:gd name="T63" fmla="*/ 744 h 871"/>
                <a:gd name="T64" fmla="*/ 1262 w 1564"/>
                <a:gd name="T65" fmla="*/ 811 h 871"/>
                <a:gd name="T66" fmla="*/ 1538 w 1564"/>
                <a:gd name="T67" fmla="*/ 376 h 871"/>
                <a:gd name="T68" fmla="*/ 1295 w 1564"/>
                <a:gd name="T69" fmla="*/ 134 h 871"/>
                <a:gd name="T70" fmla="*/ 1229 w 1564"/>
                <a:gd name="T71" fmla="*/ 109 h 871"/>
                <a:gd name="T72" fmla="*/ 1112 w 1564"/>
                <a:gd name="T73" fmla="*/ 109 h 871"/>
                <a:gd name="T74" fmla="*/ 1112 w 1564"/>
                <a:gd name="T75" fmla="*/ 59 h 871"/>
                <a:gd name="T76" fmla="*/ 1045 w 1564"/>
                <a:gd name="T77" fmla="*/ 0 h 871"/>
                <a:gd name="T78" fmla="*/ 326 w 1564"/>
                <a:gd name="T79" fmla="*/ 0 h 871"/>
                <a:gd name="T80" fmla="*/ 267 w 1564"/>
                <a:gd name="T81" fmla="*/ 59 h 871"/>
                <a:gd name="T82" fmla="*/ 267 w 1564"/>
                <a:gd name="T83" fmla="*/ 75 h 871"/>
                <a:gd name="T84" fmla="*/ 8 w 1564"/>
                <a:gd name="T85" fmla="*/ 101 h 871"/>
                <a:gd name="T86" fmla="*/ 459 w 1564"/>
                <a:gd name="T87" fmla="*/ 159 h 871"/>
                <a:gd name="T88" fmla="*/ 0 w 1564"/>
                <a:gd name="T89" fmla="*/ 209 h 871"/>
                <a:gd name="T90" fmla="*/ 459 w 1564"/>
                <a:gd name="T91" fmla="*/ 268 h 871"/>
                <a:gd name="T92" fmla="*/ 0 w 1564"/>
                <a:gd name="T93" fmla="*/ 309 h 871"/>
                <a:gd name="T94" fmla="*/ 267 w 1564"/>
                <a:gd name="T95" fmla="*/ 360 h 871"/>
                <a:gd name="T96" fmla="*/ 267 w 1564"/>
                <a:gd name="T97" fmla="*/ 485 h 871"/>
                <a:gd name="T98" fmla="*/ 1563 w 1564"/>
                <a:gd name="T99" fmla="*/ 485 h 871"/>
                <a:gd name="T100" fmla="*/ 1563 w 1564"/>
                <a:gd name="T101" fmla="*/ 435 h 871"/>
                <a:gd name="T102" fmla="*/ 1538 w 1564"/>
                <a:gd name="T103" fmla="*/ 376 h 871"/>
                <a:gd name="T104" fmla="*/ 1429 w 1564"/>
                <a:gd name="T105" fmla="*/ 385 h 871"/>
                <a:gd name="T106" fmla="*/ 1195 w 1564"/>
                <a:gd name="T107" fmla="*/ 385 h 871"/>
                <a:gd name="T108" fmla="*/ 1178 w 1564"/>
                <a:gd name="T109" fmla="*/ 376 h 871"/>
                <a:gd name="T110" fmla="*/ 1178 w 1564"/>
                <a:gd name="T111" fmla="*/ 193 h 871"/>
                <a:gd name="T112" fmla="*/ 1195 w 1564"/>
                <a:gd name="T113" fmla="*/ 184 h 871"/>
                <a:gd name="T114" fmla="*/ 1237 w 1564"/>
                <a:gd name="T115" fmla="*/ 184 h 871"/>
                <a:gd name="T116" fmla="*/ 1245 w 1564"/>
                <a:gd name="T117" fmla="*/ 184 h 871"/>
                <a:gd name="T118" fmla="*/ 1438 w 1564"/>
                <a:gd name="T119" fmla="*/ 368 h 871"/>
                <a:gd name="T120" fmla="*/ 1429 w 1564"/>
                <a:gd name="T121" fmla="*/ 385 h 871"/>
                <a:gd name="T122" fmla="*/ 1429 w 1564"/>
                <a:gd name="T123" fmla="*/ 385 h 871"/>
                <a:gd name="T124" fmla="*/ 1429 w 1564"/>
                <a:gd name="T125" fmla="*/ 385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64" h="871">
                  <a:moveTo>
                    <a:pt x="585" y="610"/>
                  </a:moveTo>
                  <a:cubicBezTo>
                    <a:pt x="510" y="610"/>
                    <a:pt x="451" y="669"/>
                    <a:pt x="451" y="744"/>
                  </a:cubicBezTo>
                  <a:cubicBezTo>
                    <a:pt x="451" y="820"/>
                    <a:pt x="510" y="870"/>
                    <a:pt x="585" y="870"/>
                  </a:cubicBezTo>
                  <a:cubicBezTo>
                    <a:pt x="652" y="870"/>
                    <a:pt x="710" y="820"/>
                    <a:pt x="710" y="744"/>
                  </a:cubicBezTo>
                  <a:cubicBezTo>
                    <a:pt x="710" y="669"/>
                    <a:pt x="652" y="610"/>
                    <a:pt x="585" y="610"/>
                  </a:cubicBezTo>
                  <a:close/>
                  <a:moveTo>
                    <a:pt x="585" y="811"/>
                  </a:moveTo>
                  <a:cubicBezTo>
                    <a:pt x="543" y="811"/>
                    <a:pt x="518" y="778"/>
                    <a:pt x="518" y="744"/>
                  </a:cubicBezTo>
                  <a:cubicBezTo>
                    <a:pt x="518" y="711"/>
                    <a:pt x="543" y="677"/>
                    <a:pt x="585" y="677"/>
                  </a:cubicBezTo>
                  <a:cubicBezTo>
                    <a:pt x="618" y="677"/>
                    <a:pt x="643" y="711"/>
                    <a:pt x="643" y="744"/>
                  </a:cubicBezTo>
                  <a:cubicBezTo>
                    <a:pt x="643" y="778"/>
                    <a:pt x="618" y="811"/>
                    <a:pt x="585" y="811"/>
                  </a:cubicBezTo>
                  <a:close/>
                  <a:moveTo>
                    <a:pt x="1563" y="519"/>
                  </a:moveTo>
                  <a:cubicBezTo>
                    <a:pt x="1563" y="652"/>
                    <a:pt x="1563" y="652"/>
                    <a:pt x="1563" y="652"/>
                  </a:cubicBezTo>
                  <a:cubicBezTo>
                    <a:pt x="1563" y="694"/>
                    <a:pt x="1538" y="719"/>
                    <a:pt x="1505" y="719"/>
                  </a:cubicBezTo>
                  <a:cubicBezTo>
                    <a:pt x="1429" y="719"/>
                    <a:pt x="1429" y="719"/>
                    <a:pt x="1429" y="719"/>
                  </a:cubicBezTo>
                  <a:cubicBezTo>
                    <a:pt x="1421" y="636"/>
                    <a:pt x="1346" y="569"/>
                    <a:pt x="1262" y="569"/>
                  </a:cubicBezTo>
                  <a:cubicBezTo>
                    <a:pt x="1178" y="569"/>
                    <a:pt x="1103" y="636"/>
                    <a:pt x="1095" y="719"/>
                  </a:cubicBezTo>
                  <a:cubicBezTo>
                    <a:pt x="752" y="719"/>
                    <a:pt x="752" y="719"/>
                    <a:pt x="752" y="719"/>
                  </a:cubicBezTo>
                  <a:cubicBezTo>
                    <a:pt x="735" y="636"/>
                    <a:pt x="669" y="569"/>
                    <a:pt x="585" y="569"/>
                  </a:cubicBezTo>
                  <a:cubicBezTo>
                    <a:pt x="493" y="569"/>
                    <a:pt x="426" y="636"/>
                    <a:pt x="409" y="719"/>
                  </a:cubicBezTo>
                  <a:cubicBezTo>
                    <a:pt x="326" y="719"/>
                    <a:pt x="326" y="719"/>
                    <a:pt x="326" y="719"/>
                  </a:cubicBezTo>
                  <a:cubicBezTo>
                    <a:pt x="292" y="719"/>
                    <a:pt x="267" y="694"/>
                    <a:pt x="267" y="652"/>
                  </a:cubicBezTo>
                  <a:cubicBezTo>
                    <a:pt x="267" y="519"/>
                    <a:pt x="267" y="519"/>
                    <a:pt x="267" y="519"/>
                  </a:cubicBezTo>
                  <a:lnTo>
                    <a:pt x="1563" y="519"/>
                  </a:lnTo>
                  <a:close/>
                  <a:moveTo>
                    <a:pt x="1262" y="610"/>
                  </a:moveTo>
                  <a:cubicBezTo>
                    <a:pt x="1187" y="610"/>
                    <a:pt x="1128" y="669"/>
                    <a:pt x="1128" y="744"/>
                  </a:cubicBezTo>
                  <a:cubicBezTo>
                    <a:pt x="1128" y="820"/>
                    <a:pt x="1187" y="870"/>
                    <a:pt x="1262" y="870"/>
                  </a:cubicBezTo>
                  <a:cubicBezTo>
                    <a:pt x="1337" y="870"/>
                    <a:pt x="1396" y="820"/>
                    <a:pt x="1396" y="744"/>
                  </a:cubicBezTo>
                  <a:cubicBezTo>
                    <a:pt x="1396" y="669"/>
                    <a:pt x="1337" y="610"/>
                    <a:pt x="1262" y="610"/>
                  </a:cubicBezTo>
                  <a:close/>
                  <a:moveTo>
                    <a:pt x="1262" y="811"/>
                  </a:moveTo>
                  <a:cubicBezTo>
                    <a:pt x="1229" y="811"/>
                    <a:pt x="1195" y="778"/>
                    <a:pt x="1195" y="744"/>
                  </a:cubicBezTo>
                  <a:cubicBezTo>
                    <a:pt x="1195" y="711"/>
                    <a:pt x="1229" y="677"/>
                    <a:pt x="1262" y="677"/>
                  </a:cubicBezTo>
                  <a:cubicBezTo>
                    <a:pt x="1295" y="677"/>
                    <a:pt x="1329" y="711"/>
                    <a:pt x="1329" y="744"/>
                  </a:cubicBezTo>
                  <a:cubicBezTo>
                    <a:pt x="1329" y="778"/>
                    <a:pt x="1295" y="811"/>
                    <a:pt x="1262" y="811"/>
                  </a:cubicBezTo>
                  <a:close/>
                  <a:moveTo>
                    <a:pt x="1538" y="376"/>
                  </a:moveTo>
                  <a:cubicBezTo>
                    <a:pt x="1295" y="134"/>
                    <a:pt x="1295" y="134"/>
                    <a:pt x="1295" y="134"/>
                  </a:cubicBezTo>
                  <a:cubicBezTo>
                    <a:pt x="1279" y="117"/>
                    <a:pt x="1254" y="109"/>
                    <a:pt x="1229" y="109"/>
                  </a:cubicBezTo>
                  <a:cubicBezTo>
                    <a:pt x="1112" y="109"/>
                    <a:pt x="1112" y="109"/>
                    <a:pt x="1112" y="109"/>
                  </a:cubicBezTo>
                  <a:cubicBezTo>
                    <a:pt x="1112" y="59"/>
                    <a:pt x="1112" y="59"/>
                    <a:pt x="1112" y="59"/>
                  </a:cubicBezTo>
                  <a:cubicBezTo>
                    <a:pt x="1112" y="25"/>
                    <a:pt x="1078" y="0"/>
                    <a:pt x="1045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292" y="0"/>
                    <a:pt x="267" y="25"/>
                    <a:pt x="267" y="59"/>
                  </a:cubicBezTo>
                  <a:cubicBezTo>
                    <a:pt x="267" y="75"/>
                    <a:pt x="267" y="75"/>
                    <a:pt x="267" y="75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459" y="159"/>
                    <a:pt x="459" y="159"/>
                    <a:pt x="459" y="15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459" y="268"/>
                    <a:pt x="459" y="268"/>
                    <a:pt x="459" y="26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7" y="485"/>
                    <a:pt x="267" y="485"/>
                    <a:pt x="267" y="485"/>
                  </a:cubicBezTo>
                  <a:cubicBezTo>
                    <a:pt x="1563" y="485"/>
                    <a:pt x="1563" y="485"/>
                    <a:pt x="1563" y="485"/>
                  </a:cubicBezTo>
                  <a:cubicBezTo>
                    <a:pt x="1563" y="435"/>
                    <a:pt x="1563" y="435"/>
                    <a:pt x="1563" y="435"/>
                  </a:cubicBezTo>
                  <a:cubicBezTo>
                    <a:pt x="1563" y="410"/>
                    <a:pt x="1555" y="393"/>
                    <a:pt x="1538" y="376"/>
                  </a:cubicBezTo>
                  <a:close/>
                  <a:moveTo>
                    <a:pt x="1429" y="385"/>
                  </a:moveTo>
                  <a:cubicBezTo>
                    <a:pt x="1195" y="385"/>
                    <a:pt x="1195" y="385"/>
                    <a:pt x="1195" y="385"/>
                  </a:cubicBezTo>
                  <a:cubicBezTo>
                    <a:pt x="1187" y="385"/>
                    <a:pt x="1178" y="376"/>
                    <a:pt x="1178" y="376"/>
                  </a:cubicBezTo>
                  <a:cubicBezTo>
                    <a:pt x="1178" y="193"/>
                    <a:pt x="1178" y="193"/>
                    <a:pt x="1178" y="193"/>
                  </a:cubicBezTo>
                  <a:cubicBezTo>
                    <a:pt x="1178" y="184"/>
                    <a:pt x="1187" y="184"/>
                    <a:pt x="1195" y="184"/>
                  </a:cubicBezTo>
                  <a:cubicBezTo>
                    <a:pt x="1237" y="184"/>
                    <a:pt x="1237" y="184"/>
                    <a:pt x="1237" y="184"/>
                  </a:cubicBezTo>
                  <a:lnTo>
                    <a:pt x="1245" y="184"/>
                  </a:lnTo>
                  <a:cubicBezTo>
                    <a:pt x="1438" y="368"/>
                    <a:pt x="1438" y="368"/>
                    <a:pt x="1438" y="368"/>
                  </a:cubicBezTo>
                  <a:cubicBezTo>
                    <a:pt x="1446" y="376"/>
                    <a:pt x="1438" y="385"/>
                    <a:pt x="1429" y="385"/>
                  </a:cubicBezTo>
                  <a:close/>
                  <a:moveTo>
                    <a:pt x="1429" y="385"/>
                  </a:moveTo>
                  <a:lnTo>
                    <a:pt x="1429" y="3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1" name="Freeform 102"/>
            <p:cNvSpPr>
              <a:spLocks noEditPoints="1"/>
            </p:cNvSpPr>
            <p:nvPr/>
          </p:nvSpPr>
          <p:spPr bwMode="auto">
            <a:xfrm>
              <a:off x="1739239" y="2223532"/>
              <a:ext cx="234810" cy="234810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28 w 64"/>
                <a:gd name="T11" fmla="*/ 8 h 64"/>
                <a:gd name="T12" fmla="*/ 36 w 64"/>
                <a:gd name="T13" fmla="*/ 8 h 64"/>
                <a:gd name="T14" fmla="*/ 36 w 64"/>
                <a:gd name="T15" fmla="*/ 28 h 64"/>
                <a:gd name="T16" fmla="*/ 28 w 64"/>
                <a:gd name="T17" fmla="*/ 28 h 64"/>
                <a:gd name="T18" fmla="*/ 28 w 64"/>
                <a:gd name="T19" fmla="*/ 8 h 64"/>
                <a:gd name="T20" fmla="*/ 32 w 64"/>
                <a:gd name="T21" fmla="*/ 53 h 64"/>
                <a:gd name="T22" fmla="*/ 11 w 64"/>
                <a:gd name="T23" fmla="*/ 32 h 64"/>
                <a:gd name="T24" fmla="*/ 24 w 64"/>
                <a:gd name="T25" fmla="*/ 13 h 64"/>
                <a:gd name="T26" fmla="*/ 24 w 64"/>
                <a:gd name="T27" fmla="*/ 12 h 64"/>
                <a:gd name="T28" fmla="*/ 24 w 64"/>
                <a:gd name="T29" fmla="*/ 20 h 64"/>
                <a:gd name="T30" fmla="*/ 17 w 64"/>
                <a:gd name="T31" fmla="*/ 32 h 64"/>
                <a:gd name="T32" fmla="*/ 32 w 64"/>
                <a:gd name="T33" fmla="*/ 47 h 64"/>
                <a:gd name="T34" fmla="*/ 47 w 64"/>
                <a:gd name="T35" fmla="*/ 32 h 64"/>
                <a:gd name="T36" fmla="*/ 40 w 64"/>
                <a:gd name="T37" fmla="*/ 20 h 64"/>
                <a:gd name="T38" fmla="*/ 40 w 64"/>
                <a:gd name="T39" fmla="*/ 12 h 64"/>
                <a:gd name="T40" fmla="*/ 40 w 64"/>
                <a:gd name="T41" fmla="*/ 13 h 64"/>
                <a:gd name="T42" fmla="*/ 53 w 64"/>
                <a:gd name="T43" fmla="*/ 32 h 64"/>
                <a:gd name="T44" fmla="*/ 32 w 64"/>
                <a:gd name="T45" fmla="*/ 5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28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8"/>
                  </a:lnTo>
                  <a:close/>
                  <a:moveTo>
                    <a:pt x="32" y="53"/>
                  </a:moveTo>
                  <a:cubicBezTo>
                    <a:pt x="20" y="53"/>
                    <a:pt x="11" y="44"/>
                    <a:pt x="11" y="32"/>
                  </a:cubicBezTo>
                  <a:cubicBezTo>
                    <a:pt x="11" y="24"/>
                    <a:pt x="16" y="16"/>
                    <a:pt x="24" y="13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0" y="22"/>
                    <a:pt x="17" y="27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ubicBezTo>
                    <a:pt x="40" y="47"/>
                    <a:pt x="47" y="40"/>
                    <a:pt x="47" y="32"/>
                  </a:cubicBezTo>
                  <a:cubicBezTo>
                    <a:pt x="47" y="27"/>
                    <a:pt x="44" y="22"/>
                    <a:pt x="40" y="20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8" y="16"/>
                    <a:pt x="53" y="24"/>
                    <a:pt x="53" y="32"/>
                  </a:cubicBezTo>
                  <a:cubicBezTo>
                    <a:pt x="53" y="44"/>
                    <a:pt x="44" y="53"/>
                    <a:pt x="32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120" name="Freeform 12"/>
          <p:cNvSpPr/>
          <p:nvPr/>
        </p:nvSpPr>
        <p:spPr bwMode="auto">
          <a:xfrm>
            <a:off x="2087066" y="2769849"/>
            <a:ext cx="1688133" cy="2792713"/>
          </a:xfrm>
          <a:custGeom>
            <a:avLst/>
            <a:gdLst>
              <a:gd name="T0" fmla="*/ 966 w 1077"/>
              <a:gd name="T1" fmla="*/ 315 h 1781"/>
              <a:gd name="T2" fmla="*/ 793 w 1077"/>
              <a:gd name="T3" fmla="*/ 486 h 1781"/>
              <a:gd name="T4" fmla="*/ 650 w 1077"/>
              <a:gd name="T5" fmla="*/ 297 h 1781"/>
              <a:gd name="T6" fmla="*/ 625 w 1077"/>
              <a:gd name="T7" fmla="*/ 266 h 1781"/>
              <a:gd name="T8" fmla="*/ 632 w 1077"/>
              <a:gd name="T9" fmla="*/ 236 h 1781"/>
              <a:gd name="T10" fmla="*/ 682 w 1077"/>
              <a:gd name="T11" fmla="*/ 187 h 1781"/>
              <a:gd name="T12" fmla="*/ 698 w 1077"/>
              <a:gd name="T13" fmla="*/ 150 h 1781"/>
              <a:gd name="T14" fmla="*/ 665 w 1077"/>
              <a:gd name="T15" fmla="*/ 82 h 1781"/>
              <a:gd name="T16" fmla="*/ 661 w 1077"/>
              <a:gd name="T17" fmla="*/ 50 h 1781"/>
              <a:gd name="T18" fmla="*/ 627 w 1077"/>
              <a:gd name="T19" fmla="*/ 24 h 1781"/>
              <a:gd name="T20" fmla="*/ 576 w 1077"/>
              <a:gd name="T21" fmla="*/ 3 h 1781"/>
              <a:gd name="T22" fmla="*/ 492 w 1077"/>
              <a:gd name="T23" fmla="*/ 48 h 1781"/>
              <a:gd name="T24" fmla="*/ 471 w 1077"/>
              <a:gd name="T25" fmla="*/ 119 h 1781"/>
              <a:gd name="T26" fmla="*/ 513 w 1077"/>
              <a:gd name="T27" fmla="*/ 199 h 1781"/>
              <a:gd name="T28" fmla="*/ 495 w 1077"/>
              <a:gd name="T29" fmla="*/ 223 h 1781"/>
              <a:gd name="T30" fmla="*/ 386 w 1077"/>
              <a:gd name="T31" fmla="*/ 230 h 1781"/>
              <a:gd name="T32" fmla="*/ 106 w 1077"/>
              <a:gd name="T33" fmla="*/ 313 h 1781"/>
              <a:gd name="T34" fmla="*/ 60 w 1077"/>
              <a:gd name="T35" fmla="*/ 630 h 1781"/>
              <a:gd name="T36" fmla="*/ 138 w 1077"/>
              <a:gd name="T37" fmla="*/ 599 h 1781"/>
              <a:gd name="T38" fmla="*/ 169 w 1077"/>
              <a:gd name="T39" fmla="*/ 527 h 1781"/>
              <a:gd name="T40" fmla="*/ 176 w 1077"/>
              <a:gd name="T41" fmla="*/ 406 h 1781"/>
              <a:gd name="T42" fmla="*/ 220 w 1077"/>
              <a:gd name="T43" fmla="*/ 373 h 1781"/>
              <a:gd name="T44" fmla="*/ 308 w 1077"/>
              <a:gd name="T45" fmla="*/ 360 h 1781"/>
              <a:gd name="T46" fmla="*/ 317 w 1077"/>
              <a:gd name="T47" fmla="*/ 358 h 1781"/>
              <a:gd name="T48" fmla="*/ 256 w 1077"/>
              <a:gd name="T49" fmla="*/ 760 h 1781"/>
              <a:gd name="T50" fmla="*/ 254 w 1077"/>
              <a:gd name="T51" fmla="*/ 794 h 1781"/>
              <a:gd name="T52" fmla="*/ 261 w 1077"/>
              <a:gd name="T53" fmla="*/ 896 h 1781"/>
              <a:gd name="T54" fmla="*/ 123 w 1077"/>
              <a:gd name="T55" fmla="*/ 1406 h 1781"/>
              <a:gd name="T56" fmla="*/ 47 w 1077"/>
              <a:gd name="T57" fmla="*/ 1578 h 1781"/>
              <a:gd name="T58" fmla="*/ 4 w 1077"/>
              <a:gd name="T59" fmla="*/ 1633 h 1781"/>
              <a:gd name="T60" fmla="*/ 56 w 1077"/>
              <a:gd name="T61" fmla="*/ 1688 h 1781"/>
              <a:gd name="T62" fmla="*/ 104 w 1077"/>
              <a:gd name="T63" fmla="*/ 1714 h 1781"/>
              <a:gd name="T64" fmla="*/ 122 w 1077"/>
              <a:gd name="T65" fmla="*/ 1741 h 1781"/>
              <a:gd name="T66" fmla="*/ 174 w 1077"/>
              <a:gd name="T67" fmla="*/ 1703 h 1781"/>
              <a:gd name="T68" fmla="*/ 161 w 1077"/>
              <a:gd name="T69" fmla="*/ 1636 h 1781"/>
              <a:gd name="T70" fmla="*/ 323 w 1077"/>
              <a:gd name="T71" fmla="*/ 1294 h 1781"/>
              <a:gd name="T72" fmla="*/ 385 w 1077"/>
              <a:gd name="T73" fmla="*/ 1152 h 1781"/>
              <a:gd name="T74" fmla="*/ 481 w 1077"/>
              <a:gd name="T75" fmla="*/ 943 h 1781"/>
              <a:gd name="T76" fmla="*/ 699 w 1077"/>
              <a:gd name="T77" fmla="*/ 879 h 1781"/>
              <a:gd name="T78" fmla="*/ 682 w 1077"/>
              <a:gd name="T79" fmla="*/ 976 h 1781"/>
              <a:gd name="T80" fmla="*/ 632 w 1077"/>
              <a:gd name="T81" fmla="*/ 1141 h 1781"/>
              <a:gd name="T82" fmla="*/ 618 w 1077"/>
              <a:gd name="T83" fmla="*/ 1225 h 1781"/>
              <a:gd name="T84" fmla="*/ 670 w 1077"/>
              <a:gd name="T85" fmla="*/ 1269 h 1781"/>
              <a:gd name="T86" fmla="*/ 795 w 1077"/>
              <a:gd name="T87" fmla="*/ 1285 h 1781"/>
              <a:gd name="T88" fmla="*/ 830 w 1077"/>
              <a:gd name="T89" fmla="*/ 1219 h 1781"/>
              <a:gd name="T90" fmla="*/ 746 w 1077"/>
              <a:gd name="T91" fmla="*/ 1165 h 1781"/>
              <a:gd name="T92" fmla="*/ 840 w 1077"/>
              <a:gd name="T93" fmla="*/ 864 h 1781"/>
              <a:gd name="T94" fmla="*/ 831 w 1077"/>
              <a:gd name="T95" fmla="*/ 762 h 1781"/>
              <a:gd name="T96" fmla="*/ 507 w 1077"/>
              <a:gd name="T97" fmla="*/ 757 h 1781"/>
              <a:gd name="T98" fmla="*/ 508 w 1077"/>
              <a:gd name="T99" fmla="*/ 758 h 1781"/>
              <a:gd name="T100" fmla="*/ 560 w 1077"/>
              <a:gd name="T101" fmla="*/ 658 h 1781"/>
              <a:gd name="T102" fmla="*/ 607 w 1077"/>
              <a:gd name="T103" fmla="*/ 511 h 1781"/>
              <a:gd name="T104" fmla="*/ 643 w 1077"/>
              <a:gd name="T105" fmla="*/ 449 h 1781"/>
              <a:gd name="T106" fmla="*/ 784 w 1077"/>
              <a:gd name="T107" fmla="*/ 596 h 1781"/>
              <a:gd name="T108" fmla="*/ 836 w 1077"/>
              <a:gd name="T109" fmla="*/ 566 h 1781"/>
              <a:gd name="T110" fmla="*/ 999 w 1077"/>
              <a:gd name="T111" fmla="*/ 402 h 1781"/>
              <a:gd name="T112" fmla="*/ 1042 w 1077"/>
              <a:gd name="T113" fmla="*/ 374 h 1781"/>
              <a:gd name="T114" fmla="*/ 1033 w 1077"/>
              <a:gd name="T115" fmla="*/ 280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77" h="1781">
                <a:moveTo>
                  <a:pt x="1033" y="280"/>
                </a:moveTo>
                <a:cubicBezTo>
                  <a:pt x="1018" y="287"/>
                  <a:pt x="970" y="303"/>
                  <a:pt x="966" y="315"/>
                </a:cubicBezTo>
                <a:cubicBezTo>
                  <a:pt x="962" y="326"/>
                  <a:pt x="967" y="350"/>
                  <a:pt x="951" y="359"/>
                </a:cubicBezTo>
                <a:cubicBezTo>
                  <a:pt x="936" y="368"/>
                  <a:pt x="803" y="466"/>
                  <a:pt x="793" y="486"/>
                </a:cubicBezTo>
                <a:cubicBezTo>
                  <a:pt x="793" y="486"/>
                  <a:pt x="745" y="390"/>
                  <a:pt x="717" y="375"/>
                </a:cubicBezTo>
                <a:cubicBezTo>
                  <a:pt x="717" y="375"/>
                  <a:pt x="708" y="301"/>
                  <a:pt x="650" y="297"/>
                </a:cubicBezTo>
                <a:cubicBezTo>
                  <a:pt x="629" y="296"/>
                  <a:pt x="617" y="294"/>
                  <a:pt x="609" y="291"/>
                </a:cubicBezTo>
                <a:cubicBezTo>
                  <a:pt x="625" y="266"/>
                  <a:pt x="625" y="266"/>
                  <a:pt x="625" y="266"/>
                </a:cubicBezTo>
                <a:cubicBezTo>
                  <a:pt x="609" y="266"/>
                  <a:pt x="609" y="266"/>
                  <a:pt x="609" y="266"/>
                </a:cubicBezTo>
                <a:cubicBezTo>
                  <a:pt x="617" y="253"/>
                  <a:pt x="628" y="236"/>
                  <a:pt x="632" y="236"/>
                </a:cubicBezTo>
                <a:cubicBezTo>
                  <a:pt x="637" y="235"/>
                  <a:pt x="674" y="230"/>
                  <a:pt x="679" y="228"/>
                </a:cubicBezTo>
                <a:cubicBezTo>
                  <a:pt x="683" y="225"/>
                  <a:pt x="687" y="201"/>
                  <a:pt x="682" y="187"/>
                </a:cubicBezTo>
                <a:cubicBezTo>
                  <a:pt x="677" y="173"/>
                  <a:pt x="687" y="159"/>
                  <a:pt x="687" y="159"/>
                </a:cubicBezTo>
                <a:cubicBezTo>
                  <a:pt x="698" y="150"/>
                  <a:pt x="698" y="150"/>
                  <a:pt x="698" y="150"/>
                </a:cubicBezTo>
                <a:cubicBezTo>
                  <a:pt x="698" y="150"/>
                  <a:pt x="684" y="128"/>
                  <a:pt x="676" y="117"/>
                </a:cubicBezTo>
                <a:cubicBezTo>
                  <a:pt x="667" y="106"/>
                  <a:pt x="669" y="92"/>
                  <a:pt x="665" y="82"/>
                </a:cubicBezTo>
                <a:cubicBezTo>
                  <a:pt x="661" y="72"/>
                  <a:pt x="672" y="65"/>
                  <a:pt x="672" y="65"/>
                </a:cubicBezTo>
                <a:cubicBezTo>
                  <a:pt x="672" y="65"/>
                  <a:pt x="668" y="55"/>
                  <a:pt x="661" y="50"/>
                </a:cubicBezTo>
                <a:cubicBezTo>
                  <a:pt x="653" y="46"/>
                  <a:pt x="666" y="44"/>
                  <a:pt x="649" y="36"/>
                </a:cubicBezTo>
                <a:cubicBezTo>
                  <a:pt x="632" y="28"/>
                  <a:pt x="641" y="32"/>
                  <a:pt x="627" y="24"/>
                </a:cubicBezTo>
                <a:cubicBezTo>
                  <a:pt x="612" y="16"/>
                  <a:pt x="634" y="21"/>
                  <a:pt x="612" y="16"/>
                </a:cubicBezTo>
                <a:cubicBezTo>
                  <a:pt x="591" y="11"/>
                  <a:pt x="579" y="3"/>
                  <a:pt x="576" y="3"/>
                </a:cubicBezTo>
                <a:cubicBezTo>
                  <a:pt x="573" y="3"/>
                  <a:pt x="582" y="6"/>
                  <a:pt x="573" y="3"/>
                </a:cubicBezTo>
                <a:cubicBezTo>
                  <a:pt x="563" y="0"/>
                  <a:pt x="498" y="33"/>
                  <a:pt x="492" y="48"/>
                </a:cubicBezTo>
                <a:cubicBezTo>
                  <a:pt x="485" y="64"/>
                  <a:pt x="475" y="83"/>
                  <a:pt x="475" y="83"/>
                </a:cubicBezTo>
                <a:cubicBezTo>
                  <a:pt x="475" y="83"/>
                  <a:pt x="469" y="104"/>
                  <a:pt x="471" y="119"/>
                </a:cubicBezTo>
                <a:cubicBezTo>
                  <a:pt x="474" y="134"/>
                  <a:pt x="484" y="147"/>
                  <a:pt x="488" y="152"/>
                </a:cubicBezTo>
                <a:cubicBezTo>
                  <a:pt x="491" y="156"/>
                  <a:pt x="508" y="184"/>
                  <a:pt x="513" y="199"/>
                </a:cubicBezTo>
                <a:cubicBezTo>
                  <a:pt x="517" y="212"/>
                  <a:pt x="521" y="228"/>
                  <a:pt x="506" y="235"/>
                </a:cubicBezTo>
                <a:cubicBezTo>
                  <a:pt x="495" y="223"/>
                  <a:pt x="495" y="223"/>
                  <a:pt x="495" y="223"/>
                </a:cubicBezTo>
                <a:cubicBezTo>
                  <a:pt x="476" y="237"/>
                  <a:pt x="476" y="237"/>
                  <a:pt x="476" y="237"/>
                </a:cubicBezTo>
                <a:cubicBezTo>
                  <a:pt x="454" y="233"/>
                  <a:pt x="427" y="222"/>
                  <a:pt x="386" y="230"/>
                </a:cubicBezTo>
                <a:cubicBezTo>
                  <a:pt x="333" y="241"/>
                  <a:pt x="313" y="257"/>
                  <a:pt x="281" y="265"/>
                </a:cubicBezTo>
                <a:cubicBezTo>
                  <a:pt x="249" y="272"/>
                  <a:pt x="128" y="293"/>
                  <a:pt x="106" y="313"/>
                </a:cubicBezTo>
                <a:cubicBezTo>
                  <a:pt x="84" y="332"/>
                  <a:pt x="76" y="418"/>
                  <a:pt x="82" y="553"/>
                </a:cubicBezTo>
                <a:cubicBezTo>
                  <a:pt x="82" y="553"/>
                  <a:pt x="62" y="616"/>
                  <a:pt x="60" y="630"/>
                </a:cubicBezTo>
                <a:cubicBezTo>
                  <a:pt x="59" y="644"/>
                  <a:pt x="67" y="703"/>
                  <a:pt x="139" y="690"/>
                </a:cubicBezTo>
                <a:cubicBezTo>
                  <a:pt x="203" y="679"/>
                  <a:pt x="151" y="622"/>
                  <a:pt x="138" y="599"/>
                </a:cubicBezTo>
                <a:cubicBezTo>
                  <a:pt x="146" y="594"/>
                  <a:pt x="154" y="590"/>
                  <a:pt x="154" y="590"/>
                </a:cubicBezTo>
                <a:cubicBezTo>
                  <a:pt x="154" y="590"/>
                  <a:pt x="168" y="554"/>
                  <a:pt x="169" y="527"/>
                </a:cubicBezTo>
                <a:cubicBezTo>
                  <a:pt x="169" y="510"/>
                  <a:pt x="174" y="454"/>
                  <a:pt x="176" y="409"/>
                </a:cubicBezTo>
                <a:cubicBezTo>
                  <a:pt x="176" y="408"/>
                  <a:pt x="176" y="407"/>
                  <a:pt x="176" y="406"/>
                </a:cubicBezTo>
                <a:cubicBezTo>
                  <a:pt x="178" y="394"/>
                  <a:pt x="179" y="384"/>
                  <a:pt x="180" y="378"/>
                </a:cubicBezTo>
                <a:cubicBezTo>
                  <a:pt x="190" y="376"/>
                  <a:pt x="204" y="375"/>
                  <a:pt x="220" y="373"/>
                </a:cubicBezTo>
                <a:cubicBezTo>
                  <a:pt x="224" y="373"/>
                  <a:pt x="229" y="373"/>
                  <a:pt x="234" y="372"/>
                </a:cubicBezTo>
                <a:cubicBezTo>
                  <a:pt x="265" y="370"/>
                  <a:pt x="294" y="364"/>
                  <a:pt x="308" y="360"/>
                </a:cubicBezTo>
                <a:cubicBezTo>
                  <a:pt x="308" y="360"/>
                  <a:pt x="308" y="360"/>
                  <a:pt x="308" y="360"/>
                </a:cubicBezTo>
                <a:cubicBezTo>
                  <a:pt x="311" y="360"/>
                  <a:pt x="314" y="359"/>
                  <a:pt x="317" y="358"/>
                </a:cubicBezTo>
                <a:cubicBezTo>
                  <a:pt x="317" y="360"/>
                  <a:pt x="319" y="371"/>
                  <a:pt x="322" y="385"/>
                </a:cubicBezTo>
                <a:cubicBezTo>
                  <a:pt x="310" y="466"/>
                  <a:pt x="270" y="740"/>
                  <a:pt x="256" y="760"/>
                </a:cubicBezTo>
                <a:cubicBezTo>
                  <a:pt x="240" y="784"/>
                  <a:pt x="232" y="799"/>
                  <a:pt x="232" y="799"/>
                </a:cubicBezTo>
                <a:cubicBezTo>
                  <a:pt x="232" y="799"/>
                  <a:pt x="242" y="797"/>
                  <a:pt x="254" y="794"/>
                </a:cubicBezTo>
                <a:cubicBezTo>
                  <a:pt x="250" y="811"/>
                  <a:pt x="249" y="832"/>
                  <a:pt x="252" y="861"/>
                </a:cubicBezTo>
                <a:cubicBezTo>
                  <a:pt x="252" y="861"/>
                  <a:pt x="254" y="876"/>
                  <a:pt x="261" y="896"/>
                </a:cubicBezTo>
                <a:cubicBezTo>
                  <a:pt x="247" y="979"/>
                  <a:pt x="227" y="1177"/>
                  <a:pt x="200" y="1256"/>
                </a:cubicBezTo>
                <a:cubicBezTo>
                  <a:pt x="174" y="1282"/>
                  <a:pt x="141" y="1326"/>
                  <a:pt x="123" y="1406"/>
                </a:cubicBezTo>
                <a:cubicBezTo>
                  <a:pt x="123" y="1406"/>
                  <a:pt x="123" y="1406"/>
                  <a:pt x="123" y="1406"/>
                </a:cubicBezTo>
                <a:cubicBezTo>
                  <a:pt x="86" y="1483"/>
                  <a:pt x="47" y="1577"/>
                  <a:pt x="47" y="1578"/>
                </a:cubicBezTo>
                <a:cubicBezTo>
                  <a:pt x="25" y="1596"/>
                  <a:pt x="10" y="1604"/>
                  <a:pt x="5" y="1627"/>
                </a:cubicBezTo>
                <a:cubicBezTo>
                  <a:pt x="4" y="1630"/>
                  <a:pt x="4" y="1631"/>
                  <a:pt x="4" y="1633"/>
                </a:cubicBezTo>
                <a:cubicBezTo>
                  <a:pt x="0" y="1665"/>
                  <a:pt x="0" y="1665"/>
                  <a:pt x="0" y="1665"/>
                </a:cubicBezTo>
                <a:cubicBezTo>
                  <a:pt x="0" y="1665"/>
                  <a:pt x="44" y="1698"/>
                  <a:pt x="56" y="1688"/>
                </a:cubicBezTo>
                <a:cubicBezTo>
                  <a:pt x="64" y="1682"/>
                  <a:pt x="74" y="1683"/>
                  <a:pt x="85" y="1692"/>
                </a:cubicBezTo>
                <a:cubicBezTo>
                  <a:pt x="91" y="1698"/>
                  <a:pt x="97" y="1705"/>
                  <a:pt x="104" y="1714"/>
                </a:cubicBezTo>
                <a:cubicBezTo>
                  <a:pt x="105" y="1715"/>
                  <a:pt x="105" y="1716"/>
                  <a:pt x="106" y="1717"/>
                </a:cubicBezTo>
                <a:cubicBezTo>
                  <a:pt x="111" y="1724"/>
                  <a:pt x="116" y="1731"/>
                  <a:pt x="122" y="1741"/>
                </a:cubicBezTo>
                <a:cubicBezTo>
                  <a:pt x="122" y="1741"/>
                  <a:pt x="153" y="1781"/>
                  <a:pt x="193" y="1765"/>
                </a:cubicBezTo>
                <a:cubicBezTo>
                  <a:pt x="193" y="1765"/>
                  <a:pt x="208" y="1732"/>
                  <a:pt x="174" y="1703"/>
                </a:cubicBezTo>
                <a:cubicBezTo>
                  <a:pt x="147" y="1680"/>
                  <a:pt x="145" y="1650"/>
                  <a:pt x="148" y="1630"/>
                </a:cubicBezTo>
                <a:cubicBezTo>
                  <a:pt x="161" y="1636"/>
                  <a:pt x="161" y="1636"/>
                  <a:pt x="161" y="1636"/>
                </a:cubicBezTo>
                <a:cubicBezTo>
                  <a:pt x="161" y="1636"/>
                  <a:pt x="161" y="1636"/>
                  <a:pt x="170" y="1587"/>
                </a:cubicBezTo>
                <a:cubicBezTo>
                  <a:pt x="179" y="1539"/>
                  <a:pt x="301" y="1314"/>
                  <a:pt x="323" y="1294"/>
                </a:cubicBezTo>
                <a:cubicBezTo>
                  <a:pt x="336" y="1282"/>
                  <a:pt x="352" y="1230"/>
                  <a:pt x="365" y="1185"/>
                </a:cubicBezTo>
                <a:cubicBezTo>
                  <a:pt x="372" y="1176"/>
                  <a:pt x="379" y="1165"/>
                  <a:pt x="385" y="1152"/>
                </a:cubicBezTo>
                <a:cubicBezTo>
                  <a:pt x="404" y="1111"/>
                  <a:pt x="437" y="960"/>
                  <a:pt x="437" y="960"/>
                </a:cubicBezTo>
                <a:cubicBezTo>
                  <a:pt x="437" y="960"/>
                  <a:pt x="470" y="949"/>
                  <a:pt x="481" y="943"/>
                </a:cubicBezTo>
                <a:cubicBezTo>
                  <a:pt x="492" y="938"/>
                  <a:pt x="508" y="937"/>
                  <a:pt x="573" y="923"/>
                </a:cubicBezTo>
                <a:cubicBezTo>
                  <a:pt x="637" y="908"/>
                  <a:pt x="699" y="879"/>
                  <a:pt x="699" y="879"/>
                </a:cubicBezTo>
                <a:cubicBezTo>
                  <a:pt x="699" y="879"/>
                  <a:pt x="679" y="928"/>
                  <a:pt x="681" y="965"/>
                </a:cubicBezTo>
                <a:cubicBezTo>
                  <a:pt x="681" y="969"/>
                  <a:pt x="682" y="972"/>
                  <a:pt x="682" y="976"/>
                </a:cubicBezTo>
                <a:cubicBezTo>
                  <a:pt x="673" y="1023"/>
                  <a:pt x="663" y="1072"/>
                  <a:pt x="657" y="1085"/>
                </a:cubicBezTo>
                <a:cubicBezTo>
                  <a:pt x="645" y="1110"/>
                  <a:pt x="632" y="1141"/>
                  <a:pt x="632" y="1141"/>
                </a:cubicBezTo>
                <a:cubicBezTo>
                  <a:pt x="632" y="1141"/>
                  <a:pt x="639" y="1142"/>
                  <a:pt x="649" y="1143"/>
                </a:cubicBezTo>
                <a:cubicBezTo>
                  <a:pt x="633" y="1177"/>
                  <a:pt x="615" y="1211"/>
                  <a:pt x="618" y="1225"/>
                </a:cubicBezTo>
                <a:cubicBezTo>
                  <a:pt x="614" y="1247"/>
                  <a:pt x="614" y="1247"/>
                  <a:pt x="614" y="1247"/>
                </a:cubicBezTo>
                <a:cubicBezTo>
                  <a:pt x="670" y="1269"/>
                  <a:pt x="670" y="1269"/>
                  <a:pt x="670" y="1269"/>
                </a:cubicBezTo>
                <a:cubicBezTo>
                  <a:pt x="670" y="1269"/>
                  <a:pt x="694" y="1263"/>
                  <a:pt x="728" y="1274"/>
                </a:cubicBezTo>
                <a:cubicBezTo>
                  <a:pt x="752" y="1285"/>
                  <a:pt x="777" y="1293"/>
                  <a:pt x="795" y="1285"/>
                </a:cubicBezTo>
                <a:cubicBezTo>
                  <a:pt x="825" y="1273"/>
                  <a:pt x="867" y="1244"/>
                  <a:pt x="867" y="1226"/>
                </a:cubicBezTo>
                <a:cubicBezTo>
                  <a:pt x="867" y="1208"/>
                  <a:pt x="855" y="1215"/>
                  <a:pt x="830" y="1219"/>
                </a:cubicBezTo>
                <a:cubicBezTo>
                  <a:pt x="806" y="1223"/>
                  <a:pt x="766" y="1195"/>
                  <a:pt x="753" y="1179"/>
                </a:cubicBezTo>
                <a:cubicBezTo>
                  <a:pt x="750" y="1176"/>
                  <a:pt x="748" y="1171"/>
                  <a:pt x="746" y="1165"/>
                </a:cubicBezTo>
                <a:cubicBezTo>
                  <a:pt x="753" y="1179"/>
                  <a:pt x="766" y="1180"/>
                  <a:pt x="766" y="1180"/>
                </a:cubicBezTo>
                <a:cubicBezTo>
                  <a:pt x="766" y="1180"/>
                  <a:pt x="817" y="952"/>
                  <a:pt x="840" y="864"/>
                </a:cubicBezTo>
                <a:cubicBezTo>
                  <a:pt x="840" y="864"/>
                  <a:pt x="840" y="864"/>
                  <a:pt x="840" y="864"/>
                </a:cubicBezTo>
                <a:cubicBezTo>
                  <a:pt x="856" y="847"/>
                  <a:pt x="886" y="780"/>
                  <a:pt x="831" y="762"/>
                </a:cubicBezTo>
                <a:cubicBezTo>
                  <a:pt x="777" y="744"/>
                  <a:pt x="577" y="746"/>
                  <a:pt x="521" y="760"/>
                </a:cubicBezTo>
                <a:cubicBezTo>
                  <a:pt x="514" y="762"/>
                  <a:pt x="510" y="761"/>
                  <a:pt x="507" y="757"/>
                </a:cubicBezTo>
                <a:cubicBezTo>
                  <a:pt x="508" y="757"/>
                  <a:pt x="508" y="757"/>
                  <a:pt x="508" y="757"/>
                </a:cubicBezTo>
                <a:cubicBezTo>
                  <a:pt x="508" y="758"/>
                  <a:pt x="508" y="758"/>
                  <a:pt x="508" y="758"/>
                </a:cubicBezTo>
                <a:cubicBezTo>
                  <a:pt x="536" y="738"/>
                  <a:pt x="536" y="738"/>
                  <a:pt x="536" y="738"/>
                </a:cubicBezTo>
                <a:cubicBezTo>
                  <a:pt x="536" y="738"/>
                  <a:pt x="543" y="691"/>
                  <a:pt x="560" y="658"/>
                </a:cubicBezTo>
                <a:cubicBezTo>
                  <a:pt x="576" y="625"/>
                  <a:pt x="599" y="520"/>
                  <a:pt x="607" y="511"/>
                </a:cubicBezTo>
                <a:cubicBezTo>
                  <a:pt x="607" y="511"/>
                  <a:pt x="607" y="511"/>
                  <a:pt x="607" y="511"/>
                </a:cubicBezTo>
                <a:cubicBezTo>
                  <a:pt x="611" y="506"/>
                  <a:pt x="615" y="500"/>
                  <a:pt x="620" y="491"/>
                </a:cubicBezTo>
                <a:cubicBezTo>
                  <a:pt x="634" y="465"/>
                  <a:pt x="643" y="449"/>
                  <a:pt x="643" y="449"/>
                </a:cubicBezTo>
                <a:cubicBezTo>
                  <a:pt x="643" y="449"/>
                  <a:pt x="695" y="520"/>
                  <a:pt x="715" y="529"/>
                </a:cubicBezTo>
                <a:cubicBezTo>
                  <a:pt x="734" y="537"/>
                  <a:pt x="767" y="599"/>
                  <a:pt x="784" y="596"/>
                </a:cubicBezTo>
                <a:cubicBezTo>
                  <a:pt x="795" y="594"/>
                  <a:pt x="812" y="585"/>
                  <a:pt x="836" y="566"/>
                </a:cubicBezTo>
                <a:cubicBezTo>
                  <a:pt x="836" y="566"/>
                  <a:pt x="836" y="566"/>
                  <a:pt x="836" y="566"/>
                </a:cubicBezTo>
                <a:cubicBezTo>
                  <a:pt x="872" y="554"/>
                  <a:pt x="1000" y="429"/>
                  <a:pt x="1013" y="425"/>
                </a:cubicBezTo>
                <a:cubicBezTo>
                  <a:pt x="1019" y="423"/>
                  <a:pt x="1010" y="412"/>
                  <a:pt x="999" y="402"/>
                </a:cubicBezTo>
                <a:cubicBezTo>
                  <a:pt x="1000" y="401"/>
                  <a:pt x="1000" y="401"/>
                  <a:pt x="1001" y="401"/>
                </a:cubicBezTo>
                <a:cubicBezTo>
                  <a:pt x="1016" y="396"/>
                  <a:pt x="1030" y="394"/>
                  <a:pt x="1042" y="374"/>
                </a:cubicBezTo>
                <a:cubicBezTo>
                  <a:pt x="1054" y="355"/>
                  <a:pt x="1077" y="306"/>
                  <a:pt x="1072" y="296"/>
                </a:cubicBezTo>
                <a:cubicBezTo>
                  <a:pt x="1067" y="287"/>
                  <a:pt x="1047" y="274"/>
                  <a:pt x="1033" y="280"/>
                </a:cubicBezTo>
                <a:close/>
              </a:path>
            </a:pathLst>
          </a:custGeom>
          <a:solidFill>
            <a:schemeClr val="accent6">
              <a:lumMod val="10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121" name="Group 46"/>
          <p:cNvGrpSpPr/>
          <p:nvPr/>
        </p:nvGrpSpPr>
        <p:grpSpPr>
          <a:xfrm>
            <a:off x="1941177" y="4792829"/>
            <a:ext cx="1999361" cy="1028163"/>
            <a:chOff x="1700334" y="4969700"/>
            <a:chExt cx="1999361" cy="1028163"/>
          </a:xfrm>
        </p:grpSpPr>
        <p:sp>
          <p:nvSpPr>
            <p:cNvPr id="122" name="Freeform 13"/>
            <p:cNvSpPr/>
            <p:nvPr/>
          </p:nvSpPr>
          <p:spPr bwMode="auto">
            <a:xfrm>
              <a:off x="1700334" y="5845028"/>
              <a:ext cx="546038" cy="152835"/>
            </a:xfrm>
            <a:custGeom>
              <a:avLst/>
              <a:gdLst>
                <a:gd name="T0" fmla="*/ 375 w 393"/>
                <a:gd name="T1" fmla="*/ 0 h 110"/>
                <a:gd name="T2" fmla="*/ 0 w 393"/>
                <a:gd name="T3" fmla="*/ 0 h 110"/>
                <a:gd name="T4" fmla="*/ 0 w 393"/>
                <a:gd name="T5" fmla="*/ 11 h 110"/>
                <a:gd name="T6" fmla="*/ 375 w 393"/>
                <a:gd name="T7" fmla="*/ 11 h 110"/>
                <a:gd name="T8" fmla="*/ 375 w 393"/>
                <a:gd name="T9" fmla="*/ 22 h 110"/>
                <a:gd name="T10" fmla="*/ 18 w 393"/>
                <a:gd name="T11" fmla="*/ 22 h 110"/>
                <a:gd name="T12" fmla="*/ 18 w 393"/>
                <a:gd name="T13" fmla="*/ 90 h 110"/>
                <a:gd name="T14" fmla="*/ 375 w 393"/>
                <a:gd name="T15" fmla="*/ 90 h 110"/>
                <a:gd name="T16" fmla="*/ 375 w 393"/>
                <a:gd name="T17" fmla="*/ 100 h 110"/>
                <a:gd name="T18" fmla="*/ 0 w 393"/>
                <a:gd name="T19" fmla="*/ 100 h 110"/>
                <a:gd name="T20" fmla="*/ 0 w 393"/>
                <a:gd name="T21" fmla="*/ 110 h 110"/>
                <a:gd name="T22" fmla="*/ 375 w 393"/>
                <a:gd name="T23" fmla="*/ 110 h 110"/>
                <a:gd name="T24" fmla="*/ 393 w 393"/>
                <a:gd name="T25" fmla="*/ 110 h 110"/>
                <a:gd name="T26" fmla="*/ 393 w 393"/>
                <a:gd name="T27" fmla="*/ 100 h 110"/>
                <a:gd name="T28" fmla="*/ 393 w 393"/>
                <a:gd name="T29" fmla="*/ 90 h 110"/>
                <a:gd name="T30" fmla="*/ 393 w 393"/>
                <a:gd name="T31" fmla="*/ 22 h 110"/>
                <a:gd name="T32" fmla="*/ 393 w 393"/>
                <a:gd name="T33" fmla="*/ 11 h 110"/>
                <a:gd name="T34" fmla="*/ 393 w 393"/>
                <a:gd name="T35" fmla="*/ 0 h 110"/>
                <a:gd name="T36" fmla="*/ 375 w 393"/>
                <a:gd name="T3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3" h="110">
                  <a:moveTo>
                    <a:pt x="375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375" y="11"/>
                  </a:lnTo>
                  <a:lnTo>
                    <a:pt x="375" y="22"/>
                  </a:lnTo>
                  <a:lnTo>
                    <a:pt x="18" y="22"/>
                  </a:lnTo>
                  <a:lnTo>
                    <a:pt x="18" y="90"/>
                  </a:lnTo>
                  <a:lnTo>
                    <a:pt x="375" y="90"/>
                  </a:lnTo>
                  <a:lnTo>
                    <a:pt x="375" y="100"/>
                  </a:lnTo>
                  <a:lnTo>
                    <a:pt x="0" y="100"/>
                  </a:lnTo>
                  <a:lnTo>
                    <a:pt x="0" y="110"/>
                  </a:lnTo>
                  <a:lnTo>
                    <a:pt x="375" y="110"/>
                  </a:lnTo>
                  <a:lnTo>
                    <a:pt x="393" y="110"/>
                  </a:lnTo>
                  <a:lnTo>
                    <a:pt x="393" y="100"/>
                  </a:lnTo>
                  <a:lnTo>
                    <a:pt x="393" y="90"/>
                  </a:lnTo>
                  <a:lnTo>
                    <a:pt x="393" y="22"/>
                  </a:lnTo>
                  <a:lnTo>
                    <a:pt x="393" y="11"/>
                  </a:lnTo>
                  <a:lnTo>
                    <a:pt x="393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3" name="Freeform 14"/>
            <p:cNvSpPr/>
            <p:nvPr/>
          </p:nvSpPr>
          <p:spPr bwMode="auto">
            <a:xfrm>
              <a:off x="1700334" y="5719981"/>
              <a:ext cx="582163" cy="122268"/>
            </a:xfrm>
            <a:custGeom>
              <a:avLst/>
              <a:gdLst>
                <a:gd name="T0" fmla="*/ 399 w 419"/>
                <a:gd name="T1" fmla="*/ 0 h 88"/>
                <a:gd name="T2" fmla="*/ 0 w 419"/>
                <a:gd name="T3" fmla="*/ 0 h 88"/>
                <a:gd name="T4" fmla="*/ 0 w 419"/>
                <a:gd name="T5" fmla="*/ 9 h 88"/>
                <a:gd name="T6" fmla="*/ 399 w 419"/>
                <a:gd name="T7" fmla="*/ 9 h 88"/>
                <a:gd name="T8" fmla="*/ 399 w 419"/>
                <a:gd name="T9" fmla="*/ 17 h 88"/>
                <a:gd name="T10" fmla="*/ 19 w 419"/>
                <a:gd name="T11" fmla="*/ 17 h 88"/>
                <a:gd name="T12" fmla="*/ 19 w 419"/>
                <a:gd name="T13" fmla="*/ 72 h 88"/>
                <a:gd name="T14" fmla="*/ 399 w 419"/>
                <a:gd name="T15" fmla="*/ 72 h 88"/>
                <a:gd name="T16" fmla="*/ 399 w 419"/>
                <a:gd name="T17" fmla="*/ 80 h 88"/>
                <a:gd name="T18" fmla="*/ 0 w 419"/>
                <a:gd name="T19" fmla="*/ 80 h 88"/>
                <a:gd name="T20" fmla="*/ 0 w 419"/>
                <a:gd name="T21" fmla="*/ 88 h 88"/>
                <a:gd name="T22" fmla="*/ 399 w 419"/>
                <a:gd name="T23" fmla="*/ 88 h 88"/>
                <a:gd name="T24" fmla="*/ 419 w 419"/>
                <a:gd name="T25" fmla="*/ 88 h 88"/>
                <a:gd name="T26" fmla="*/ 419 w 419"/>
                <a:gd name="T27" fmla="*/ 80 h 88"/>
                <a:gd name="T28" fmla="*/ 419 w 419"/>
                <a:gd name="T29" fmla="*/ 72 h 88"/>
                <a:gd name="T30" fmla="*/ 419 w 419"/>
                <a:gd name="T31" fmla="*/ 17 h 88"/>
                <a:gd name="T32" fmla="*/ 419 w 419"/>
                <a:gd name="T33" fmla="*/ 9 h 88"/>
                <a:gd name="T34" fmla="*/ 419 w 419"/>
                <a:gd name="T35" fmla="*/ 0 h 88"/>
                <a:gd name="T36" fmla="*/ 399 w 419"/>
                <a:gd name="T3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9" h="88">
                  <a:moveTo>
                    <a:pt x="399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399" y="9"/>
                  </a:lnTo>
                  <a:lnTo>
                    <a:pt x="399" y="17"/>
                  </a:lnTo>
                  <a:lnTo>
                    <a:pt x="19" y="17"/>
                  </a:lnTo>
                  <a:lnTo>
                    <a:pt x="19" y="72"/>
                  </a:lnTo>
                  <a:lnTo>
                    <a:pt x="399" y="72"/>
                  </a:lnTo>
                  <a:lnTo>
                    <a:pt x="399" y="80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399" y="88"/>
                  </a:lnTo>
                  <a:lnTo>
                    <a:pt x="419" y="88"/>
                  </a:lnTo>
                  <a:lnTo>
                    <a:pt x="419" y="80"/>
                  </a:lnTo>
                  <a:lnTo>
                    <a:pt x="419" y="72"/>
                  </a:lnTo>
                  <a:lnTo>
                    <a:pt x="419" y="17"/>
                  </a:lnTo>
                  <a:lnTo>
                    <a:pt x="419" y="9"/>
                  </a:lnTo>
                  <a:lnTo>
                    <a:pt x="419" y="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4" name="Freeform 15"/>
            <p:cNvSpPr/>
            <p:nvPr/>
          </p:nvSpPr>
          <p:spPr bwMode="auto">
            <a:xfrm>
              <a:off x="2396429" y="5854754"/>
              <a:ext cx="546038" cy="130604"/>
            </a:xfrm>
            <a:custGeom>
              <a:avLst/>
              <a:gdLst>
                <a:gd name="T0" fmla="*/ 375 w 393"/>
                <a:gd name="T1" fmla="*/ 0 h 94"/>
                <a:gd name="T2" fmla="*/ 0 w 393"/>
                <a:gd name="T3" fmla="*/ 0 h 94"/>
                <a:gd name="T4" fmla="*/ 0 w 393"/>
                <a:gd name="T5" fmla="*/ 9 h 94"/>
                <a:gd name="T6" fmla="*/ 375 w 393"/>
                <a:gd name="T7" fmla="*/ 9 h 94"/>
                <a:gd name="T8" fmla="*/ 375 w 393"/>
                <a:gd name="T9" fmla="*/ 18 h 94"/>
                <a:gd name="T10" fmla="*/ 18 w 393"/>
                <a:gd name="T11" fmla="*/ 18 h 94"/>
                <a:gd name="T12" fmla="*/ 18 w 393"/>
                <a:gd name="T13" fmla="*/ 77 h 94"/>
                <a:gd name="T14" fmla="*/ 375 w 393"/>
                <a:gd name="T15" fmla="*/ 77 h 94"/>
                <a:gd name="T16" fmla="*/ 375 w 393"/>
                <a:gd name="T17" fmla="*/ 85 h 94"/>
                <a:gd name="T18" fmla="*/ 0 w 393"/>
                <a:gd name="T19" fmla="*/ 85 h 94"/>
                <a:gd name="T20" fmla="*/ 0 w 393"/>
                <a:gd name="T21" fmla="*/ 94 h 94"/>
                <a:gd name="T22" fmla="*/ 375 w 393"/>
                <a:gd name="T23" fmla="*/ 94 h 94"/>
                <a:gd name="T24" fmla="*/ 393 w 393"/>
                <a:gd name="T25" fmla="*/ 94 h 94"/>
                <a:gd name="T26" fmla="*/ 393 w 393"/>
                <a:gd name="T27" fmla="*/ 85 h 94"/>
                <a:gd name="T28" fmla="*/ 393 w 393"/>
                <a:gd name="T29" fmla="*/ 77 h 94"/>
                <a:gd name="T30" fmla="*/ 393 w 393"/>
                <a:gd name="T31" fmla="*/ 18 h 94"/>
                <a:gd name="T32" fmla="*/ 393 w 393"/>
                <a:gd name="T33" fmla="*/ 9 h 94"/>
                <a:gd name="T34" fmla="*/ 393 w 393"/>
                <a:gd name="T35" fmla="*/ 0 h 94"/>
                <a:gd name="T36" fmla="*/ 375 w 393"/>
                <a:gd name="T3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3" h="94">
                  <a:moveTo>
                    <a:pt x="375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375" y="9"/>
                  </a:lnTo>
                  <a:lnTo>
                    <a:pt x="375" y="18"/>
                  </a:lnTo>
                  <a:lnTo>
                    <a:pt x="18" y="18"/>
                  </a:lnTo>
                  <a:lnTo>
                    <a:pt x="18" y="77"/>
                  </a:lnTo>
                  <a:lnTo>
                    <a:pt x="375" y="77"/>
                  </a:lnTo>
                  <a:lnTo>
                    <a:pt x="375" y="85"/>
                  </a:lnTo>
                  <a:lnTo>
                    <a:pt x="0" y="85"/>
                  </a:lnTo>
                  <a:lnTo>
                    <a:pt x="0" y="94"/>
                  </a:lnTo>
                  <a:lnTo>
                    <a:pt x="375" y="94"/>
                  </a:lnTo>
                  <a:lnTo>
                    <a:pt x="393" y="94"/>
                  </a:lnTo>
                  <a:lnTo>
                    <a:pt x="393" y="85"/>
                  </a:lnTo>
                  <a:lnTo>
                    <a:pt x="393" y="77"/>
                  </a:lnTo>
                  <a:lnTo>
                    <a:pt x="393" y="18"/>
                  </a:lnTo>
                  <a:lnTo>
                    <a:pt x="393" y="9"/>
                  </a:lnTo>
                  <a:lnTo>
                    <a:pt x="393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5" name="Freeform 16"/>
            <p:cNvSpPr/>
            <p:nvPr/>
          </p:nvSpPr>
          <p:spPr bwMode="auto">
            <a:xfrm>
              <a:off x="2396429" y="5746380"/>
              <a:ext cx="582163" cy="105595"/>
            </a:xfrm>
            <a:custGeom>
              <a:avLst/>
              <a:gdLst>
                <a:gd name="T0" fmla="*/ 400 w 419"/>
                <a:gd name="T1" fmla="*/ 0 h 76"/>
                <a:gd name="T2" fmla="*/ 0 w 419"/>
                <a:gd name="T3" fmla="*/ 0 h 76"/>
                <a:gd name="T4" fmla="*/ 0 w 419"/>
                <a:gd name="T5" fmla="*/ 8 h 76"/>
                <a:gd name="T6" fmla="*/ 400 w 419"/>
                <a:gd name="T7" fmla="*/ 8 h 76"/>
                <a:gd name="T8" fmla="*/ 400 w 419"/>
                <a:gd name="T9" fmla="*/ 15 h 76"/>
                <a:gd name="T10" fmla="*/ 19 w 419"/>
                <a:gd name="T11" fmla="*/ 15 h 76"/>
                <a:gd name="T12" fmla="*/ 19 w 419"/>
                <a:gd name="T13" fmla="*/ 62 h 76"/>
                <a:gd name="T14" fmla="*/ 400 w 419"/>
                <a:gd name="T15" fmla="*/ 62 h 76"/>
                <a:gd name="T16" fmla="*/ 400 w 419"/>
                <a:gd name="T17" fmla="*/ 69 h 76"/>
                <a:gd name="T18" fmla="*/ 0 w 419"/>
                <a:gd name="T19" fmla="*/ 69 h 76"/>
                <a:gd name="T20" fmla="*/ 0 w 419"/>
                <a:gd name="T21" fmla="*/ 76 h 76"/>
                <a:gd name="T22" fmla="*/ 400 w 419"/>
                <a:gd name="T23" fmla="*/ 76 h 76"/>
                <a:gd name="T24" fmla="*/ 419 w 419"/>
                <a:gd name="T25" fmla="*/ 76 h 76"/>
                <a:gd name="T26" fmla="*/ 419 w 419"/>
                <a:gd name="T27" fmla="*/ 69 h 76"/>
                <a:gd name="T28" fmla="*/ 419 w 419"/>
                <a:gd name="T29" fmla="*/ 62 h 76"/>
                <a:gd name="T30" fmla="*/ 419 w 419"/>
                <a:gd name="T31" fmla="*/ 15 h 76"/>
                <a:gd name="T32" fmla="*/ 419 w 419"/>
                <a:gd name="T33" fmla="*/ 8 h 76"/>
                <a:gd name="T34" fmla="*/ 419 w 419"/>
                <a:gd name="T35" fmla="*/ 0 h 76"/>
                <a:gd name="T36" fmla="*/ 400 w 419"/>
                <a:gd name="T3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9" h="76">
                  <a:moveTo>
                    <a:pt x="40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00" y="8"/>
                  </a:lnTo>
                  <a:lnTo>
                    <a:pt x="400" y="15"/>
                  </a:lnTo>
                  <a:lnTo>
                    <a:pt x="19" y="15"/>
                  </a:lnTo>
                  <a:lnTo>
                    <a:pt x="19" y="62"/>
                  </a:lnTo>
                  <a:lnTo>
                    <a:pt x="400" y="62"/>
                  </a:lnTo>
                  <a:lnTo>
                    <a:pt x="400" y="69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400" y="76"/>
                  </a:lnTo>
                  <a:lnTo>
                    <a:pt x="419" y="76"/>
                  </a:lnTo>
                  <a:lnTo>
                    <a:pt x="419" y="69"/>
                  </a:lnTo>
                  <a:lnTo>
                    <a:pt x="419" y="62"/>
                  </a:lnTo>
                  <a:lnTo>
                    <a:pt x="419" y="15"/>
                  </a:lnTo>
                  <a:lnTo>
                    <a:pt x="419" y="8"/>
                  </a:lnTo>
                  <a:lnTo>
                    <a:pt x="419" y="0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6" name="Freeform 17"/>
            <p:cNvSpPr/>
            <p:nvPr/>
          </p:nvSpPr>
          <p:spPr bwMode="auto">
            <a:xfrm>
              <a:off x="2338074" y="5617165"/>
              <a:ext cx="546038" cy="129216"/>
            </a:xfrm>
            <a:custGeom>
              <a:avLst/>
              <a:gdLst>
                <a:gd name="T0" fmla="*/ 375 w 393"/>
                <a:gd name="T1" fmla="*/ 0 h 93"/>
                <a:gd name="T2" fmla="*/ 0 w 393"/>
                <a:gd name="T3" fmla="*/ 0 h 93"/>
                <a:gd name="T4" fmla="*/ 0 w 393"/>
                <a:gd name="T5" fmla="*/ 9 h 93"/>
                <a:gd name="T6" fmla="*/ 375 w 393"/>
                <a:gd name="T7" fmla="*/ 9 h 93"/>
                <a:gd name="T8" fmla="*/ 375 w 393"/>
                <a:gd name="T9" fmla="*/ 18 h 93"/>
                <a:gd name="T10" fmla="*/ 19 w 393"/>
                <a:gd name="T11" fmla="*/ 18 h 93"/>
                <a:gd name="T12" fmla="*/ 19 w 393"/>
                <a:gd name="T13" fmla="*/ 76 h 93"/>
                <a:gd name="T14" fmla="*/ 375 w 393"/>
                <a:gd name="T15" fmla="*/ 76 h 93"/>
                <a:gd name="T16" fmla="*/ 375 w 393"/>
                <a:gd name="T17" fmla="*/ 84 h 93"/>
                <a:gd name="T18" fmla="*/ 0 w 393"/>
                <a:gd name="T19" fmla="*/ 84 h 93"/>
                <a:gd name="T20" fmla="*/ 0 w 393"/>
                <a:gd name="T21" fmla="*/ 93 h 93"/>
                <a:gd name="T22" fmla="*/ 375 w 393"/>
                <a:gd name="T23" fmla="*/ 93 h 93"/>
                <a:gd name="T24" fmla="*/ 393 w 393"/>
                <a:gd name="T25" fmla="*/ 93 h 93"/>
                <a:gd name="T26" fmla="*/ 393 w 393"/>
                <a:gd name="T27" fmla="*/ 84 h 93"/>
                <a:gd name="T28" fmla="*/ 393 w 393"/>
                <a:gd name="T29" fmla="*/ 76 h 93"/>
                <a:gd name="T30" fmla="*/ 393 w 393"/>
                <a:gd name="T31" fmla="*/ 18 h 93"/>
                <a:gd name="T32" fmla="*/ 393 w 393"/>
                <a:gd name="T33" fmla="*/ 9 h 93"/>
                <a:gd name="T34" fmla="*/ 393 w 393"/>
                <a:gd name="T35" fmla="*/ 0 h 93"/>
                <a:gd name="T36" fmla="*/ 375 w 393"/>
                <a:gd name="T3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3" h="93">
                  <a:moveTo>
                    <a:pt x="375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375" y="9"/>
                  </a:lnTo>
                  <a:lnTo>
                    <a:pt x="375" y="18"/>
                  </a:lnTo>
                  <a:lnTo>
                    <a:pt x="19" y="18"/>
                  </a:lnTo>
                  <a:lnTo>
                    <a:pt x="19" y="76"/>
                  </a:lnTo>
                  <a:lnTo>
                    <a:pt x="375" y="76"/>
                  </a:lnTo>
                  <a:lnTo>
                    <a:pt x="375" y="84"/>
                  </a:lnTo>
                  <a:lnTo>
                    <a:pt x="0" y="84"/>
                  </a:lnTo>
                  <a:lnTo>
                    <a:pt x="0" y="93"/>
                  </a:lnTo>
                  <a:lnTo>
                    <a:pt x="375" y="93"/>
                  </a:lnTo>
                  <a:lnTo>
                    <a:pt x="393" y="93"/>
                  </a:lnTo>
                  <a:lnTo>
                    <a:pt x="393" y="84"/>
                  </a:lnTo>
                  <a:lnTo>
                    <a:pt x="393" y="76"/>
                  </a:lnTo>
                  <a:lnTo>
                    <a:pt x="393" y="18"/>
                  </a:lnTo>
                  <a:lnTo>
                    <a:pt x="393" y="9"/>
                  </a:lnTo>
                  <a:lnTo>
                    <a:pt x="393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7" name="Freeform 18"/>
            <p:cNvSpPr/>
            <p:nvPr/>
          </p:nvSpPr>
          <p:spPr bwMode="auto">
            <a:xfrm>
              <a:off x="2338074" y="5510181"/>
              <a:ext cx="582163" cy="105595"/>
            </a:xfrm>
            <a:custGeom>
              <a:avLst/>
              <a:gdLst>
                <a:gd name="T0" fmla="*/ 400 w 419"/>
                <a:gd name="T1" fmla="*/ 0 h 76"/>
                <a:gd name="T2" fmla="*/ 0 w 419"/>
                <a:gd name="T3" fmla="*/ 0 h 76"/>
                <a:gd name="T4" fmla="*/ 0 w 419"/>
                <a:gd name="T5" fmla="*/ 7 h 76"/>
                <a:gd name="T6" fmla="*/ 400 w 419"/>
                <a:gd name="T7" fmla="*/ 7 h 76"/>
                <a:gd name="T8" fmla="*/ 400 w 419"/>
                <a:gd name="T9" fmla="*/ 15 h 76"/>
                <a:gd name="T10" fmla="*/ 20 w 419"/>
                <a:gd name="T11" fmla="*/ 15 h 76"/>
                <a:gd name="T12" fmla="*/ 20 w 419"/>
                <a:gd name="T13" fmla="*/ 62 h 76"/>
                <a:gd name="T14" fmla="*/ 400 w 419"/>
                <a:gd name="T15" fmla="*/ 62 h 76"/>
                <a:gd name="T16" fmla="*/ 400 w 419"/>
                <a:gd name="T17" fmla="*/ 69 h 76"/>
                <a:gd name="T18" fmla="*/ 0 w 419"/>
                <a:gd name="T19" fmla="*/ 69 h 76"/>
                <a:gd name="T20" fmla="*/ 0 w 419"/>
                <a:gd name="T21" fmla="*/ 76 h 76"/>
                <a:gd name="T22" fmla="*/ 400 w 419"/>
                <a:gd name="T23" fmla="*/ 76 h 76"/>
                <a:gd name="T24" fmla="*/ 419 w 419"/>
                <a:gd name="T25" fmla="*/ 76 h 76"/>
                <a:gd name="T26" fmla="*/ 419 w 419"/>
                <a:gd name="T27" fmla="*/ 69 h 76"/>
                <a:gd name="T28" fmla="*/ 419 w 419"/>
                <a:gd name="T29" fmla="*/ 62 h 76"/>
                <a:gd name="T30" fmla="*/ 419 w 419"/>
                <a:gd name="T31" fmla="*/ 15 h 76"/>
                <a:gd name="T32" fmla="*/ 419 w 419"/>
                <a:gd name="T33" fmla="*/ 7 h 76"/>
                <a:gd name="T34" fmla="*/ 419 w 419"/>
                <a:gd name="T35" fmla="*/ 0 h 76"/>
                <a:gd name="T36" fmla="*/ 400 w 419"/>
                <a:gd name="T3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9" h="76">
                  <a:moveTo>
                    <a:pt x="400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400" y="7"/>
                  </a:lnTo>
                  <a:lnTo>
                    <a:pt x="400" y="15"/>
                  </a:lnTo>
                  <a:lnTo>
                    <a:pt x="20" y="15"/>
                  </a:lnTo>
                  <a:lnTo>
                    <a:pt x="20" y="62"/>
                  </a:lnTo>
                  <a:lnTo>
                    <a:pt x="400" y="62"/>
                  </a:lnTo>
                  <a:lnTo>
                    <a:pt x="400" y="69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400" y="76"/>
                  </a:lnTo>
                  <a:lnTo>
                    <a:pt x="419" y="76"/>
                  </a:lnTo>
                  <a:lnTo>
                    <a:pt x="419" y="69"/>
                  </a:lnTo>
                  <a:lnTo>
                    <a:pt x="419" y="62"/>
                  </a:lnTo>
                  <a:lnTo>
                    <a:pt x="419" y="15"/>
                  </a:lnTo>
                  <a:lnTo>
                    <a:pt x="419" y="7"/>
                  </a:lnTo>
                  <a:lnTo>
                    <a:pt x="419" y="0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8" name="Freeform 19"/>
            <p:cNvSpPr/>
            <p:nvPr/>
          </p:nvSpPr>
          <p:spPr bwMode="auto">
            <a:xfrm>
              <a:off x="2396429" y="5404586"/>
              <a:ext cx="582163" cy="105595"/>
            </a:xfrm>
            <a:custGeom>
              <a:avLst/>
              <a:gdLst>
                <a:gd name="T0" fmla="*/ 400 w 419"/>
                <a:gd name="T1" fmla="*/ 0 h 76"/>
                <a:gd name="T2" fmla="*/ 0 w 419"/>
                <a:gd name="T3" fmla="*/ 0 h 76"/>
                <a:gd name="T4" fmla="*/ 0 w 419"/>
                <a:gd name="T5" fmla="*/ 7 h 76"/>
                <a:gd name="T6" fmla="*/ 400 w 419"/>
                <a:gd name="T7" fmla="*/ 7 h 76"/>
                <a:gd name="T8" fmla="*/ 400 w 419"/>
                <a:gd name="T9" fmla="*/ 15 h 76"/>
                <a:gd name="T10" fmla="*/ 19 w 419"/>
                <a:gd name="T11" fmla="*/ 15 h 76"/>
                <a:gd name="T12" fmla="*/ 19 w 419"/>
                <a:gd name="T13" fmla="*/ 62 h 76"/>
                <a:gd name="T14" fmla="*/ 400 w 419"/>
                <a:gd name="T15" fmla="*/ 62 h 76"/>
                <a:gd name="T16" fmla="*/ 400 w 419"/>
                <a:gd name="T17" fmla="*/ 69 h 76"/>
                <a:gd name="T18" fmla="*/ 0 w 419"/>
                <a:gd name="T19" fmla="*/ 69 h 76"/>
                <a:gd name="T20" fmla="*/ 0 w 419"/>
                <a:gd name="T21" fmla="*/ 76 h 76"/>
                <a:gd name="T22" fmla="*/ 400 w 419"/>
                <a:gd name="T23" fmla="*/ 76 h 76"/>
                <a:gd name="T24" fmla="*/ 419 w 419"/>
                <a:gd name="T25" fmla="*/ 76 h 76"/>
                <a:gd name="T26" fmla="*/ 419 w 419"/>
                <a:gd name="T27" fmla="*/ 69 h 76"/>
                <a:gd name="T28" fmla="*/ 419 w 419"/>
                <a:gd name="T29" fmla="*/ 62 h 76"/>
                <a:gd name="T30" fmla="*/ 419 w 419"/>
                <a:gd name="T31" fmla="*/ 15 h 76"/>
                <a:gd name="T32" fmla="*/ 419 w 419"/>
                <a:gd name="T33" fmla="*/ 7 h 76"/>
                <a:gd name="T34" fmla="*/ 419 w 419"/>
                <a:gd name="T35" fmla="*/ 0 h 76"/>
                <a:gd name="T36" fmla="*/ 400 w 419"/>
                <a:gd name="T3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9" h="76">
                  <a:moveTo>
                    <a:pt x="400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400" y="7"/>
                  </a:lnTo>
                  <a:lnTo>
                    <a:pt x="400" y="15"/>
                  </a:lnTo>
                  <a:lnTo>
                    <a:pt x="19" y="15"/>
                  </a:lnTo>
                  <a:lnTo>
                    <a:pt x="19" y="62"/>
                  </a:lnTo>
                  <a:lnTo>
                    <a:pt x="400" y="62"/>
                  </a:lnTo>
                  <a:lnTo>
                    <a:pt x="400" y="69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400" y="76"/>
                  </a:lnTo>
                  <a:lnTo>
                    <a:pt x="419" y="76"/>
                  </a:lnTo>
                  <a:lnTo>
                    <a:pt x="419" y="69"/>
                  </a:lnTo>
                  <a:lnTo>
                    <a:pt x="419" y="62"/>
                  </a:lnTo>
                  <a:lnTo>
                    <a:pt x="419" y="15"/>
                  </a:lnTo>
                  <a:lnTo>
                    <a:pt x="419" y="7"/>
                  </a:lnTo>
                  <a:lnTo>
                    <a:pt x="419" y="0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9" name="Freeform 20"/>
            <p:cNvSpPr/>
            <p:nvPr/>
          </p:nvSpPr>
          <p:spPr bwMode="auto">
            <a:xfrm>
              <a:off x="3117532" y="5867259"/>
              <a:ext cx="546038" cy="130604"/>
            </a:xfrm>
            <a:custGeom>
              <a:avLst/>
              <a:gdLst>
                <a:gd name="T0" fmla="*/ 375 w 393"/>
                <a:gd name="T1" fmla="*/ 0 h 94"/>
                <a:gd name="T2" fmla="*/ 0 w 393"/>
                <a:gd name="T3" fmla="*/ 0 h 94"/>
                <a:gd name="T4" fmla="*/ 0 w 393"/>
                <a:gd name="T5" fmla="*/ 9 h 94"/>
                <a:gd name="T6" fmla="*/ 375 w 393"/>
                <a:gd name="T7" fmla="*/ 9 h 94"/>
                <a:gd name="T8" fmla="*/ 375 w 393"/>
                <a:gd name="T9" fmla="*/ 18 h 94"/>
                <a:gd name="T10" fmla="*/ 18 w 393"/>
                <a:gd name="T11" fmla="*/ 18 h 94"/>
                <a:gd name="T12" fmla="*/ 18 w 393"/>
                <a:gd name="T13" fmla="*/ 77 h 94"/>
                <a:gd name="T14" fmla="*/ 375 w 393"/>
                <a:gd name="T15" fmla="*/ 77 h 94"/>
                <a:gd name="T16" fmla="*/ 375 w 393"/>
                <a:gd name="T17" fmla="*/ 85 h 94"/>
                <a:gd name="T18" fmla="*/ 0 w 393"/>
                <a:gd name="T19" fmla="*/ 85 h 94"/>
                <a:gd name="T20" fmla="*/ 0 w 393"/>
                <a:gd name="T21" fmla="*/ 94 h 94"/>
                <a:gd name="T22" fmla="*/ 375 w 393"/>
                <a:gd name="T23" fmla="*/ 94 h 94"/>
                <a:gd name="T24" fmla="*/ 393 w 393"/>
                <a:gd name="T25" fmla="*/ 94 h 94"/>
                <a:gd name="T26" fmla="*/ 393 w 393"/>
                <a:gd name="T27" fmla="*/ 85 h 94"/>
                <a:gd name="T28" fmla="*/ 393 w 393"/>
                <a:gd name="T29" fmla="*/ 77 h 94"/>
                <a:gd name="T30" fmla="*/ 393 w 393"/>
                <a:gd name="T31" fmla="*/ 18 h 94"/>
                <a:gd name="T32" fmla="*/ 393 w 393"/>
                <a:gd name="T33" fmla="*/ 9 h 94"/>
                <a:gd name="T34" fmla="*/ 393 w 393"/>
                <a:gd name="T35" fmla="*/ 0 h 94"/>
                <a:gd name="T36" fmla="*/ 375 w 393"/>
                <a:gd name="T3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3" h="94">
                  <a:moveTo>
                    <a:pt x="375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375" y="9"/>
                  </a:lnTo>
                  <a:lnTo>
                    <a:pt x="375" y="18"/>
                  </a:lnTo>
                  <a:lnTo>
                    <a:pt x="18" y="18"/>
                  </a:lnTo>
                  <a:lnTo>
                    <a:pt x="18" y="77"/>
                  </a:lnTo>
                  <a:lnTo>
                    <a:pt x="375" y="77"/>
                  </a:lnTo>
                  <a:lnTo>
                    <a:pt x="375" y="85"/>
                  </a:lnTo>
                  <a:lnTo>
                    <a:pt x="0" y="85"/>
                  </a:lnTo>
                  <a:lnTo>
                    <a:pt x="0" y="94"/>
                  </a:lnTo>
                  <a:lnTo>
                    <a:pt x="375" y="94"/>
                  </a:lnTo>
                  <a:lnTo>
                    <a:pt x="393" y="94"/>
                  </a:lnTo>
                  <a:lnTo>
                    <a:pt x="393" y="85"/>
                  </a:lnTo>
                  <a:lnTo>
                    <a:pt x="393" y="77"/>
                  </a:lnTo>
                  <a:lnTo>
                    <a:pt x="393" y="18"/>
                  </a:lnTo>
                  <a:lnTo>
                    <a:pt x="393" y="9"/>
                  </a:lnTo>
                  <a:lnTo>
                    <a:pt x="393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0" name="Freeform 21"/>
            <p:cNvSpPr/>
            <p:nvPr/>
          </p:nvSpPr>
          <p:spPr bwMode="auto">
            <a:xfrm>
              <a:off x="3117532" y="5758885"/>
              <a:ext cx="582163" cy="105595"/>
            </a:xfrm>
            <a:custGeom>
              <a:avLst/>
              <a:gdLst>
                <a:gd name="T0" fmla="*/ 398 w 419"/>
                <a:gd name="T1" fmla="*/ 0 h 76"/>
                <a:gd name="T2" fmla="*/ 0 w 419"/>
                <a:gd name="T3" fmla="*/ 0 h 76"/>
                <a:gd name="T4" fmla="*/ 0 w 419"/>
                <a:gd name="T5" fmla="*/ 8 h 76"/>
                <a:gd name="T6" fmla="*/ 398 w 419"/>
                <a:gd name="T7" fmla="*/ 8 h 76"/>
                <a:gd name="T8" fmla="*/ 398 w 419"/>
                <a:gd name="T9" fmla="*/ 15 h 76"/>
                <a:gd name="T10" fmla="*/ 19 w 419"/>
                <a:gd name="T11" fmla="*/ 15 h 76"/>
                <a:gd name="T12" fmla="*/ 19 w 419"/>
                <a:gd name="T13" fmla="*/ 62 h 76"/>
                <a:gd name="T14" fmla="*/ 398 w 419"/>
                <a:gd name="T15" fmla="*/ 62 h 76"/>
                <a:gd name="T16" fmla="*/ 398 w 419"/>
                <a:gd name="T17" fmla="*/ 69 h 76"/>
                <a:gd name="T18" fmla="*/ 0 w 419"/>
                <a:gd name="T19" fmla="*/ 69 h 76"/>
                <a:gd name="T20" fmla="*/ 0 w 419"/>
                <a:gd name="T21" fmla="*/ 76 h 76"/>
                <a:gd name="T22" fmla="*/ 398 w 419"/>
                <a:gd name="T23" fmla="*/ 76 h 76"/>
                <a:gd name="T24" fmla="*/ 419 w 419"/>
                <a:gd name="T25" fmla="*/ 76 h 76"/>
                <a:gd name="T26" fmla="*/ 419 w 419"/>
                <a:gd name="T27" fmla="*/ 69 h 76"/>
                <a:gd name="T28" fmla="*/ 419 w 419"/>
                <a:gd name="T29" fmla="*/ 62 h 76"/>
                <a:gd name="T30" fmla="*/ 419 w 419"/>
                <a:gd name="T31" fmla="*/ 15 h 76"/>
                <a:gd name="T32" fmla="*/ 419 w 419"/>
                <a:gd name="T33" fmla="*/ 8 h 76"/>
                <a:gd name="T34" fmla="*/ 419 w 419"/>
                <a:gd name="T35" fmla="*/ 0 h 76"/>
                <a:gd name="T36" fmla="*/ 398 w 419"/>
                <a:gd name="T3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9" h="76">
                  <a:moveTo>
                    <a:pt x="398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398" y="8"/>
                  </a:lnTo>
                  <a:lnTo>
                    <a:pt x="398" y="15"/>
                  </a:lnTo>
                  <a:lnTo>
                    <a:pt x="19" y="15"/>
                  </a:lnTo>
                  <a:lnTo>
                    <a:pt x="19" y="62"/>
                  </a:lnTo>
                  <a:lnTo>
                    <a:pt x="398" y="62"/>
                  </a:lnTo>
                  <a:lnTo>
                    <a:pt x="398" y="69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398" y="76"/>
                  </a:lnTo>
                  <a:lnTo>
                    <a:pt x="419" y="76"/>
                  </a:lnTo>
                  <a:lnTo>
                    <a:pt x="419" y="69"/>
                  </a:lnTo>
                  <a:lnTo>
                    <a:pt x="419" y="62"/>
                  </a:lnTo>
                  <a:lnTo>
                    <a:pt x="419" y="15"/>
                  </a:lnTo>
                  <a:lnTo>
                    <a:pt x="419" y="8"/>
                  </a:lnTo>
                  <a:lnTo>
                    <a:pt x="419" y="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1" name="Freeform 22"/>
            <p:cNvSpPr/>
            <p:nvPr/>
          </p:nvSpPr>
          <p:spPr bwMode="auto">
            <a:xfrm>
              <a:off x="3057788" y="5629670"/>
              <a:ext cx="546038" cy="129216"/>
            </a:xfrm>
            <a:custGeom>
              <a:avLst/>
              <a:gdLst>
                <a:gd name="T0" fmla="*/ 375 w 393"/>
                <a:gd name="T1" fmla="*/ 0 h 93"/>
                <a:gd name="T2" fmla="*/ 0 w 393"/>
                <a:gd name="T3" fmla="*/ 0 h 93"/>
                <a:gd name="T4" fmla="*/ 0 w 393"/>
                <a:gd name="T5" fmla="*/ 9 h 93"/>
                <a:gd name="T6" fmla="*/ 375 w 393"/>
                <a:gd name="T7" fmla="*/ 9 h 93"/>
                <a:gd name="T8" fmla="*/ 375 w 393"/>
                <a:gd name="T9" fmla="*/ 18 h 93"/>
                <a:gd name="T10" fmla="*/ 18 w 393"/>
                <a:gd name="T11" fmla="*/ 18 h 93"/>
                <a:gd name="T12" fmla="*/ 18 w 393"/>
                <a:gd name="T13" fmla="*/ 76 h 93"/>
                <a:gd name="T14" fmla="*/ 375 w 393"/>
                <a:gd name="T15" fmla="*/ 76 h 93"/>
                <a:gd name="T16" fmla="*/ 375 w 393"/>
                <a:gd name="T17" fmla="*/ 84 h 93"/>
                <a:gd name="T18" fmla="*/ 0 w 393"/>
                <a:gd name="T19" fmla="*/ 84 h 93"/>
                <a:gd name="T20" fmla="*/ 0 w 393"/>
                <a:gd name="T21" fmla="*/ 93 h 93"/>
                <a:gd name="T22" fmla="*/ 375 w 393"/>
                <a:gd name="T23" fmla="*/ 93 h 93"/>
                <a:gd name="T24" fmla="*/ 393 w 393"/>
                <a:gd name="T25" fmla="*/ 93 h 93"/>
                <a:gd name="T26" fmla="*/ 393 w 393"/>
                <a:gd name="T27" fmla="*/ 84 h 93"/>
                <a:gd name="T28" fmla="*/ 393 w 393"/>
                <a:gd name="T29" fmla="*/ 76 h 93"/>
                <a:gd name="T30" fmla="*/ 393 w 393"/>
                <a:gd name="T31" fmla="*/ 18 h 93"/>
                <a:gd name="T32" fmla="*/ 393 w 393"/>
                <a:gd name="T33" fmla="*/ 9 h 93"/>
                <a:gd name="T34" fmla="*/ 393 w 393"/>
                <a:gd name="T35" fmla="*/ 0 h 93"/>
                <a:gd name="T36" fmla="*/ 375 w 393"/>
                <a:gd name="T3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3" h="93">
                  <a:moveTo>
                    <a:pt x="375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375" y="9"/>
                  </a:lnTo>
                  <a:lnTo>
                    <a:pt x="375" y="18"/>
                  </a:lnTo>
                  <a:lnTo>
                    <a:pt x="18" y="18"/>
                  </a:lnTo>
                  <a:lnTo>
                    <a:pt x="18" y="76"/>
                  </a:lnTo>
                  <a:lnTo>
                    <a:pt x="375" y="76"/>
                  </a:lnTo>
                  <a:lnTo>
                    <a:pt x="375" y="84"/>
                  </a:lnTo>
                  <a:lnTo>
                    <a:pt x="0" y="84"/>
                  </a:lnTo>
                  <a:lnTo>
                    <a:pt x="0" y="93"/>
                  </a:lnTo>
                  <a:lnTo>
                    <a:pt x="375" y="93"/>
                  </a:lnTo>
                  <a:lnTo>
                    <a:pt x="393" y="93"/>
                  </a:lnTo>
                  <a:lnTo>
                    <a:pt x="393" y="84"/>
                  </a:lnTo>
                  <a:lnTo>
                    <a:pt x="393" y="76"/>
                  </a:lnTo>
                  <a:lnTo>
                    <a:pt x="393" y="18"/>
                  </a:lnTo>
                  <a:lnTo>
                    <a:pt x="393" y="9"/>
                  </a:lnTo>
                  <a:lnTo>
                    <a:pt x="393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2" name="Freeform 23"/>
            <p:cNvSpPr/>
            <p:nvPr/>
          </p:nvSpPr>
          <p:spPr bwMode="auto">
            <a:xfrm>
              <a:off x="3057788" y="5522685"/>
              <a:ext cx="582163" cy="105595"/>
            </a:xfrm>
            <a:custGeom>
              <a:avLst/>
              <a:gdLst>
                <a:gd name="T0" fmla="*/ 400 w 419"/>
                <a:gd name="T1" fmla="*/ 0 h 76"/>
                <a:gd name="T2" fmla="*/ 0 w 419"/>
                <a:gd name="T3" fmla="*/ 0 h 76"/>
                <a:gd name="T4" fmla="*/ 0 w 419"/>
                <a:gd name="T5" fmla="*/ 7 h 76"/>
                <a:gd name="T6" fmla="*/ 400 w 419"/>
                <a:gd name="T7" fmla="*/ 7 h 76"/>
                <a:gd name="T8" fmla="*/ 400 w 419"/>
                <a:gd name="T9" fmla="*/ 15 h 76"/>
                <a:gd name="T10" fmla="*/ 19 w 419"/>
                <a:gd name="T11" fmla="*/ 15 h 76"/>
                <a:gd name="T12" fmla="*/ 19 w 419"/>
                <a:gd name="T13" fmla="*/ 62 h 76"/>
                <a:gd name="T14" fmla="*/ 400 w 419"/>
                <a:gd name="T15" fmla="*/ 62 h 76"/>
                <a:gd name="T16" fmla="*/ 400 w 419"/>
                <a:gd name="T17" fmla="*/ 69 h 76"/>
                <a:gd name="T18" fmla="*/ 0 w 419"/>
                <a:gd name="T19" fmla="*/ 69 h 76"/>
                <a:gd name="T20" fmla="*/ 0 w 419"/>
                <a:gd name="T21" fmla="*/ 76 h 76"/>
                <a:gd name="T22" fmla="*/ 400 w 419"/>
                <a:gd name="T23" fmla="*/ 76 h 76"/>
                <a:gd name="T24" fmla="*/ 419 w 419"/>
                <a:gd name="T25" fmla="*/ 76 h 76"/>
                <a:gd name="T26" fmla="*/ 419 w 419"/>
                <a:gd name="T27" fmla="*/ 69 h 76"/>
                <a:gd name="T28" fmla="*/ 419 w 419"/>
                <a:gd name="T29" fmla="*/ 62 h 76"/>
                <a:gd name="T30" fmla="*/ 419 w 419"/>
                <a:gd name="T31" fmla="*/ 15 h 76"/>
                <a:gd name="T32" fmla="*/ 419 w 419"/>
                <a:gd name="T33" fmla="*/ 7 h 76"/>
                <a:gd name="T34" fmla="*/ 419 w 419"/>
                <a:gd name="T35" fmla="*/ 0 h 76"/>
                <a:gd name="T36" fmla="*/ 400 w 419"/>
                <a:gd name="T3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9" h="76">
                  <a:moveTo>
                    <a:pt x="400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400" y="7"/>
                  </a:lnTo>
                  <a:lnTo>
                    <a:pt x="400" y="15"/>
                  </a:lnTo>
                  <a:lnTo>
                    <a:pt x="19" y="15"/>
                  </a:lnTo>
                  <a:lnTo>
                    <a:pt x="19" y="62"/>
                  </a:lnTo>
                  <a:lnTo>
                    <a:pt x="400" y="62"/>
                  </a:lnTo>
                  <a:lnTo>
                    <a:pt x="400" y="69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400" y="76"/>
                  </a:lnTo>
                  <a:lnTo>
                    <a:pt x="419" y="76"/>
                  </a:lnTo>
                  <a:lnTo>
                    <a:pt x="419" y="69"/>
                  </a:lnTo>
                  <a:lnTo>
                    <a:pt x="419" y="62"/>
                  </a:lnTo>
                  <a:lnTo>
                    <a:pt x="419" y="15"/>
                  </a:lnTo>
                  <a:lnTo>
                    <a:pt x="419" y="7"/>
                  </a:lnTo>
                  <a:lnTo>
                    <a:pt x="419" y="0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3" name="Freeform 24"/>
            <p:cNvSpPr/>
            <p:nvPr/>
          </p:nvSpPr>
          <p:spPr bwMode="auto">
            <a:xfrm>
              <a:off x="3000822" y="5312885"/>
              <a:ext cx="580773" cy="104206"/>
            </a:xfrm>
            <a:custGeom>
              <a:avLst/>
              <a:gdLst>
                <a:gd name="T0" fmla="*/ 399 w 418"/>
                <a:gd name="T1" fmla="*/ 0 h 75"/>
                <a:gd name="T2" fmla="*/ 0 w 418"/>
                <a:gd name="T3" fmla="*/ 0 h 75"/>
                <a:gd name="T4" fmla="*/ 0 w 418"/>
                <a:gd name="T5" fmla="*/ 7 h 75"/>
                <a:gd name="T6" fmla="*/ 399 w 418"/>
                <a:gd name="T7" fmla="*/ 7 h 75"/>
                <a:gd name="T8" fmla="*/ 399 w 418"/>
                <a:gd name="T9" fmla="*/ 14 h 75"/>
                <a:gd name="T10" fmla="*/ 19 w 418"/>
                <a:gd name="T11" fmla="*/ 14 h 75"/>
                <a:gd name="T12" fmla="*/ 19 w 418"/>
                <a:gd name="T13" fmla="*/ 62 h 75"/>
                <a:gd name="T14" fmla="*/ 399 w 418"/>
                <a:gd name="T15" fmla="*/ 62 h 75"/>
                <a:gd name="T16" fmla="*/ 399 w 418"/>
                <a:gd name="T17" fmla="*/ 69 h 75"/>
                <a:gd name="T18" fmla="*/ 0 w 418"/>
                <a:gd name="T19" fmla="*/ 69 h 75"/>
                <a:gd name="T20" fmla="*/ 0 w 418"/>
                <a:gd name="T21" fmla="*/ 75 h 75"/>
                <a:gd name="T22" fmla="*/ 399 w 418"/>
                <a:gd name="T23" fmla="*/ 75 h 75"/>
                <a:gd name="T24" fmla="*/ 418 w 418"/>
                <a:gd name="T25" fmla="*/ 75 h 75"/>
                <a:gd name="T26" fmla="*/ 418 w 418"/>
                <a:gd name="T27" fmla="*/ 69 h 75"/>
                <a:gd name="T28" fmla="*/ 418 w 418"/>
                <a:gd name="T29" fmla="*/ 62 h 75"/>
                <a:gd name="T30" fmla="*/ 418 w 418"/>
                <a:gd name="T31" fmla="*/ 14 h 75"/>
                <a:gd name="T32" fmla="*/ 418 w 418"/>
                <a:gd name="T33" fmla="*/ 7 h 75"/>
                <a:gd name="T34" fmla="*/ 418 w 418"/>
                <a:gd name="T35" fmla="*/ 0 h 75"/>
                <a:gd name="T36" fmla="*/ 399 w 418"/>
                <a:gd name="T3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8" h="75">
                  <a:moveTo>
                    <a:pt x="399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399" y="7"/>
                  </a:lnTo>
                  <a:lnTo>
                    <a:pt x="399" y="14"/>
                  </a:lnTo>
                  <a:lnTo>
                    <a:pt x="19" y="14"/>
                  </a:lnTo>
                  <a:lnTo>
                    <a:pt x="19" y="62"/>
                  </a:lnTo>
                  <a:lnTo>
                    <a:pt x="399" y="62"/>
                  </a:lnTo>
                  <a:lnTo>
                    <a:pt x="399" y="69"/>
                  </a:lnTo>
                  <a:lnTo>
                    <a:pt x="0" y="69"/>
                  </a:lnTo>
                  <a:lnTo>
                    <a:pt x="0" y="75"/>
                  </a:lnTo>
                  <a:lnTo>
                    <a:pt x="399" y="75"/>
                  </a:lnTo>
                  <a:lnTo>
                    <a:pt x="418" y="75"/>
                  </a:lnTo>
                  <a:lnTo>
                    <a:pt x="418" y="69"/>
                  </a:lnTo>
                  <a:lnTo>
                    <a:pt x="418" y="62"/>
                  </a:lnTo>
                  <a:lnTo>
                    <a:pt x="418" y="14"/>
                  </a:lnTo>
                  <a:lnTo>
                    <a:pt x="418" y="7"/>
                  </a:lnTo>
                  <a:lnTo>
                    <a:pt x="418" y="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4" name="Freeform 25"/>
            <p:cNvSpPr/>
            <p:nvPr/>
          </p:nvSpPr>
          <p:spPr bwMode="auto">
            <a:xfrm>
              <a:off x="2982760" y="4969700"/>
              <a:ext cx="582163" cy="104206"/>
            </a:xfrm>
            <a:custGeom>
              <a:avLst/>
              <a:gdLst>
                <a:gd name="T0" fmla="*/ 399 w 419"/>
                <a:gd name="T1" fmla="*/ 0 h 75"/>
                <a:gd name="T2" fmla="*/ 0 w 419"/>
                <a:gd name="T3" fmla="*/ 0 h 75"/>
                <a:gd name="T4" fmla="*/ 0 w 419"/>
                <a:gd name="T5" fmla="*/ 8 h 75"/>
                <a:gd name="T6" fmla="*/ 399 w 419"/>
                <a:gd name="T7" fmla="*/ 8 h 75"/>
                <a:gd name="T8" fmla="*/ 399 w 419"/>
                <a:gd name="T9" fmla="*/ 14 h 75"/>
                <a:gd name="T10" fmla="*/ 19 w 419"/>
                <a:gd name="T11" fmla="*/ 14 h 75"/>
                <a:gd name="T12" fmla="*/ 19 w 419"/>
                <a:gd name="T13" fmla="*/ 62 h 75"/>
                <a:gd name="T14" fmla="*/ 399 w 419"/>
                <a:gd name="T15" fmla="*/ 62 h 75"/>
                <a:gd name="T16" fmla="*/ 399 w 419"/>
                <a:gd name="T17" fmla="*/ 68 h 75"/>
                <a:gd name="T18" fmla="*/ 0 w 419"/>
                <a:gd name="T19" fmla="*/ 68 h 75"/>
                <a:gd name="T20" fmla="*/ 0 w 419"/>
                <a:gd name="T21" fmla="*/ 75 h 75"/>
                <a:gd name="T22" fmla="*/ 399 w 419"/>
                <a:gd name="T23" fmla="*/ 75 h 75"/>
                <a:gd name="T24" fmla="*/ 419 w 419"/>
                <a:gd name="T25" fmla="*/ 75 h 75"/>
                <a:gd name="T26" fmla="*/ 419 w 419"/>
                <a:gd name="T27" fmla="*/ 68 h 75"/>
                <a:gd name="T28" fmla="*/ 419 w 419"/>
                <a:gd name="T29" fmla="*/ 62 h 75"/>
                <a:gd name="T30" fmla="*/ 419 w 419"/>
                <a:gd name="T31" fmla="*/ 14 h 75"/>
                <a:gd name="T32" fmla="*/ 419 w 419"/>
                <a:gd name="T33" fmla="*/ 8 h 75"/>
                <a:gd name="T34" fmla="*/ 419 w 419"/>
                <a:gd name="T35" fmla="*/ 0 h 75"/>
                <a:gd name="T36" fmla="*/ 399 w 419"/>
                <a:gd name="T3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9" h="75">
                  <a:moveTo>
                    <a:pt x="399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399" y="8"/>
                  </a:lnTo>
                  <a:lnTo>
                    <a:pt x="399" y="14"/>
                  </a:lnTo>
                  <a:lnTo>
                    <a:pt x="19" y="14"/>
                  </a:lnTo>
                  <a:lnTo>
                    <a:pt x="19" y="62"/>
                  </a:lnTo>
                  <a:lnTo>
                    <a:pt x="399" y="62"/>
                  </a:lnTo>
                  <a:lnTo>
                    <a:pt x="399" y="68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399" y="75"/>
                  </a:lnTo>
                  <a:lnTo>
                    <a:pt x="419" y="75"/>
                  </a:lnTo>
                  <a:lnTo>
                    <a:pt x="419" y="68"/>
                  </a:lnTo>
                  <a:lnTo>
                    <a:pt x="419" y="62"/>
                  </a:lnTo>
                  <a:lnTo>
                    <a:pt x="419" y="14"/>
                  </a:lnTo>
                  <a:lnTo>
                    <a:pt x="419" y="8"/>
                  </a:lnTo>
                  <a:lnTo>
                    <a:pt x="419" y="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5" name="Freeform 26"/>
            <p:cNvSpPr/>
            <p:nvPr/>
          </p:nvSpPr>
          <p:spPr bwMode="auto">
            <a:xfrm>
              <a:off x="2942466" y="5182280"/>
              <a:ext cx="544648" cy="130604"/>
            </a:xfrm>
            <a:custGeom>
              <a:avLst/>
              <a:gdLst>
                <a:gd name="T0" fmla="*/ 374 w 392"/>
                <a:gd name="T1" fmla="*/ 0 h 94"/>
                <a:gd name="T2" fmla="*/ 0 w 392"/>
                <a:gd name="T3" fmla="*/ 0 h 94"/>
                <a:gd name="T4" fmla="*/ 0 w 392"/>
                <a:gd name="T5" fmla="*/ 9 h 94"/>
                <a:gd name="T6" fmla="*/ 374 w 392"/>
                <a:gd name="T7" fmla="*/ 9 h 94"/>
                <a:gd name="T8" fmla="*/ 374 w 392"/>
                <a:gd name="T9" fmla="*/ 18 h 94"/>
                <a:gd name="T10" fmla="*/ 18 w 392"/>
                <a:gd name="T11" fmla="*/ 18 h 94"/>
                <a:gd name="T12" fmla="*/ 18 w 392"/>
                <a:gd name="T13" fmla="*/ 77 h 94"/>
                <a:gd name="T14" fmla="*/ 374 w 392"/>
                <a:gd name="T15" fmla="*/ 77 h 94"/>
                <a:gd name="T16" fmla="*/ 374 w 392"/>
                <a:gd name="T17" fmla="*/ 85 h 94"/>
                <a:gd name="T18" fmla="*/ 0 w 392"/>
                <a:gd name="T19" fmla="*/ 85 h 94"/>
                <a:gd name="T20" fmla="*/ 0 w 392"/>
                <a:gd name="T21" fmla="*/ 94 h 94"/>
                <a:gd name="T22" fmla="*/ 374 w 392"/>
                <a:gd name="T23" fmla="*/ 94 h 94"/>
                <a:gd name="T24" fmla="*/ 392 w 392"/>
                <a:gd name="T25" fmla="*/ 94 h 94"/>
                <a:gd name="T26" fmla="*/ 392 w 392"/>
                <a:gd name="T27" fmla="*/ 85 h 94"/>
                <a:gd name="T28" fmla="*/ 392 w 392"/>
                <a:gd name="T29" fmla="*/ 77 h 94"/>
                <a:gd name="T30" fmla="*/ 392 w 392"/>
                <a:gd name="T31" fmla="*/ 18 h 94"/>
                <a:gd name="T32" fmla="*/ 392 w 392"/>
                <a:gd name="T33" fmla="*/ 9 h 94"/>
                <a:gd name="T34" fmla="*/ 392 w 392"/>
                <a:gd name="T35" fmla="*/ 0 h 94"/>
                <a:gd name="T36" fmla="*/ 374 w 392"/>
                <a:gd name="T3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2" h="94">
                  <a:moveTo>
                    <a:pt x="374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374" y="9"/>
                  </a:lnTo>
                  <a:lnTo>
                    <a:pt x="374" y="18"/>
                  </a:lnTo>
                  <a:lnTo>
                    <a:pt x="18" y="18"/>
                  </a:lnTo>
                  <a:lnTo>
                    <a:pt x="18" y="77"/>
                  </a:lnTo>
                  <a:lnTo>
                    <a:pt x="374" y="77"/>
                  </a:lnTo>
                  <a:lnTo>
                    <a:pt x="374" y="85"/>
                  </a:lnTo>
                  <a:lnTo>
                    <a:pt x="0" y="85"/>
                  </a:lnTo>
                  <a:lnTo>
                    <a:pt x="0" y="94"/>
                  </a:lnTo>
                  <a:lnTo>
                    <a:pt x="374" y="94"/>
                  </a:lnTo>
                  <a:lnTo>
                    <a:pt x="392" y="94"/>
                  </a:lnTo>
                  <a:lnTo>
                    <a:pt x="392" y="85"/>
                  </a:lnTo>
                  <a:lnTo>
                    <a:pt x="392" y="77"/>
                  </a:lnTo>
                  <a:lnTo>
                    <a:pt x="392" y="18"/>
                  </a:lnTo>
                  <a:lnTo>
                    <a:pt x="392" y="9"/>
                  </a:lnTo>
                  <a:lnTo>
                    <a:pt x="392" y="0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6" name="Freeform 27"/>
            <p:cNvSpPr/>
            <p:nvPr/>
          </p:nvSpPr>
          <p:spPr bwMode="auto">
            <a:xfrm>
              <a:off x="2942466" y="5073906"/>
              <a:ext cx="580773" cy="105595"/>
            </a:xfrm>
            <a:custGeom>
              <a:avLst/>
              <a:gdLst>
                <a:gd name="T0" fmla="*/ 399 w 418"/>
                <a:gd name="T1" fmla="*/ 0 h 76"/>
                <a:gd name="T2" fmla="*/ 0 w 418"/>
                <a:gd name="T3" fmla="*/ 0 h 76"/>
                <a:gd name="T4" fmla="*/ 0 w 418"/>
                <a:gd name="T5" fmla="*/ 8 h 76"/>
                <a:gd name="T6" fmla="*/ 399 w 418"/>
                <a:gd name="T7" fmla="*/ 8 h 76"/>
                <a:gd name="T8" fmla="*/ 399 w 418"/>
                <a:gd name="T9" fmla="*/ 15 h 76"/>
                <a:gd name="T10" fmla="*/ 19 w 418"/>
                <a:gd name="T11" fmla="*/ 15 h 76"/>
                <a:gd name="T12" fmla="*/ 19 w 418"/>
                <a:gd name="T13" fmla="*/ 62 h 76"/>
                <a:gd name="T14" fmla="*/ 399 w 418"/>
                <a:gd name="T15" fmla="*/ 62 h 76"/>
                <a:gd name="T16" fmla="*/ 399 w 418"/>
                <a:gd name="T17" fmla="*/ 69 h 76"/>
                <a:gd name="T18" fmla="*/ 0 w 418"/>
                <a:gd name="T19" fmla="*/ 69 h 76"/>
                <a:gd name="T20" fmla="*/ 0 w 418"/>
                <a:gd name="T21" fmla="*/ 76 h 76"/>
                <a:gd name="T22" fmla="*/ 399 w 418"/>
                <a:gd name="T23" fmla="*/ 76 h 76"/>
                <a:gd name="T24" fmla="*/ 418 w 418"/>
                <a:gd name="T25" fmla="*/ 76 h 76"/>
                <a:gd name="T26" fmla="*/ 418 w 418"/>
                <a:gd name="T27" fmla="*/ 69 h 76"/>
                <a:gd name="T28" fmla="*/ 418 w 418"/>
                <a:gd name="T29" fmla="*/ 62 h 76"/>
                <a:gd name="T30" fmla="*/ 418 w 418"/>
                <a:gd name="T31" fmla="*/ 15 h 76"/>
                <a:gd name="T32" fmla="*/ 418 w 418"/>
                <a:gd name="T33" fmla="*/ 8 h 76"/>
                <a:gd name="T34" fmla="*/ 418 w 418"/>
                <a:gd name="T35" fmla="*/ 0 h 76"/>
                <a:gd name="T36" fmla="*/ 399 w 418"/>
                <a:gd name="T3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8" h="76">
                  <a:moveTo>
                    <a:pt x="399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399" y="8"/>
                  </a:lnTo>
                  <a:lnTo>
                    <a:pt x="399" y="15"/>
                  </a:lnTo>
                  <a:lnTo>
                    <a:pt x="19" y="15"/>
                  </a:lnTo>
                  <a:lnTo>
                    <a:pt x="19" y="62"/>
                  </a:lnTo>
                  <a:lnTo>
                    <a:pt x="399" y="62"/>
                  </a:lnTo>
                  <a:lnTo>
                    <a:pt x="399" y="69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399" y="76"/>
                  </a:lnTo>
                  <a:lnTo>
                    <a:pt x="418" y="76"/>
                  </a:lnTo>
                  <a:lnTo>
                    <a:pt x="418" y="69"/>
                  </a:lnTo>
                  <a:lnTo>
                    <a:pt x="418" y="62"/>
                  </a:lnTo>
                  <a:lnTo>
                    <a:pt x="418" y="15"/>
                  </a:lnTo>
                  <a:lnTo>
                    <a:pt x="418" y="8"/>
                  </a:lnTo>
                  <a:lnTo>
                    <a:pt x="418" y="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7" name="Freeform 28"/>
            <p:cNvSpPr/>
            <p:nvPr/>
          </p:nvSpPr>
          <p:spPr bwMode="auto">
            <a:xfrm>
              <a:off x="3117532" y="5417090"/>
              <a:ext cx="582163" cy="105595"/>
            </a:xfrm>
            <a:custGeom>
              <a:avLst/>
              <a:gdLst>
                <a:gd name="T0" fmla="*/ 398 w 419"/>
                <a:gd name="T1" fmla="*/ 0 h 76"/>
                <a:gd name="T2" fmla="*/ 0 w 419"/>
                <a:gd name="T3" fmla="*/ 0 h 76"/>
                <a:gd name="T4" fmla="*/ 0 w 419"/>
                <a:gd name="T5" fmla="*/ 7 h 76"/>
                <a:gd name="T6" fmla="*/ 398 w 419"/>
                <a:gd name="T7" fmla="*/ 7 h 76"/>
                <a:gd name="T8" fmla="*/ 398 w 419"/>
                <a:gd name="T9" fmla="*/ 15 h 76"/>
                <a:gd name="T10" fmla="*/ 19 w 419"/>
                <a:gd name="T11" fmla="*/ 15 h 76"/>
                <a:gd name="T12" fmla="*/ 19 w 419"/>
                <a:gd name="T13" fmla="*/ 62 h 76"/>
                <a:gd name="T14" fmla="*/ 398 w 419"/>
                <a:gd name="T15" fmla="*/ 62 h 76"/>
                <a:gd name="T16" fmla="*/ 398 w 419"/>
                <a:gd name="T17" fmla="*/ 69 h 76"/>
                <a:gd name="T18" fmla="*/ 0 w 419"/>
                <a:gd name="T19" fmla="*/ 69 h 76"/>
                <a:gd name="T20" fmla="*/ 0 w 419"/>
                <a:gd name="T21" fmla="*/ 76 h 76"/>
                <a:gd name="T22" fmla="*/ 398 w 419"/>
                <a:gd name="T23" fmla="*/ 76 h 76"/>
                <a:gd name="T24" fmla="*/ 419 w 419"/>
                <a:gd name="T25" fmla="*/ 76 h 76"/>
                <a:gd name="T26" fmla="*/ 419 w 419"/>
                <a:gd name="T27" fmla="*/ 69 h 76"/>
                <a:gd name="T28" fmla="*/ 419 w 419"/>
                <a:gd name="T29" fmla="*/ 62 h 76"/>
                <a:gd name="T30" fmla="*/ 419 w 419"/>
                <a:gd name="T31" fmla="*/ 15 h 76"/>
                <a:gd name="T32" fmla="*/ 419 w 419"/>
                <a:gd name="T33" fmla="*/ 7 h 76"/>
                <a:gd name="T34" fmla="*/ 419 w 419"/>
                <a:gd name="T35" fmla="*/ 0 h 76"/>
                <a:gd name="T36" fmla="*/ 398 w 419"/>
                <a:gd name="T3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9" h="76">
                  <a:moveTo>
                    <a:pt x="398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398" y="7"/>
                  </a:lnTo>
                  <a:lnTo>
                    <a:pt x="398" y="15"/>
                  </a:lnTo>
                  <a:lnTo>
                    <a:pt x="19" y="15"/>
                  </a:lnTo>
                  <a:lnTo>
                    <a:pt x="19" y="62"/>
                  </a:lnTo>
                  <a:lnTo>
                    <a:pt x="398" y="62"/>
                  </a:lnTo>
                  <a:lnTo>
                    <a:pt x="398" y="69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398" y="76"/>
                  </a:lnTo>
                  <a:lnTo>
                    <a:pt x="419" y="76"/>
                  </a:lnTo>
                  <a:lnTo>
                    <a:pt x="419" y="69"/>
                  </a:lnTo>
                  <a:lnTo>
                    <a:pt x="419" y="62"/>
                  </a:lnTo>
                  <a:lnTo>
                    <a:pt x="419" y="15"/>
                  </a:lnTo>
                  <a:lnTo>
                    <a:pt x="419" y="7"/>
                  </a:lnTo>
                  <a:lnTo>
                    <a:pt x="419" y="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138" name="TextBox 78"/>
          <p:cNvSpPr txBox="1"/>
          <p:nvPr/>
        </p:nvSpPr>
        <p:spPr>
          <a:xfrm>
            <a:off x="5867246" y="1239374"/>
            <a:ext cx="357984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1、输入已注册的用户名和正确的密码，验证是否登录成功；</a:t>
            </a:r>
            <a:endParaRPr kumimoji="0" lang="zh-CN" altLang="en-US" sz="120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39" name="TextBox 79"/>
          <p:cNvSpPr txBox="1"/>
          <p:nvPr/>
        </p:nvSpPr>
        <p:spPr>
          <a:xfrm>
            <a:off x="5867246" y="2000578"/>
            <a:ext cx="357984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2、输入已注册的用户名和不正确的密码，验证是否登录失败，并且提示信息正确；</a:t>
            </a:r>
            <a:endParaRPr kumimoji="0" lang="zh-CN" altLang="en-US" sz="120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40" name="TextBox 80"/>
          <p:cNvSpPr txBox="1"/>
          <p:nvPr/>
        </p:nvSpPr>
        <p:spPr>
          <a:xfrm>
            <a:off x="5867246" y="2733471"/>
            <a:ext cx="357984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3、输入未注册的用户名和任意密码，验证是否登录失败，并且提示信息正确；</a:t>
            </a:r>
            <a:endParaRPr kumimoji="0" lang="zh-CN" altLang="en-US" sz="120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41" name="TextBox 81"/>
          <p:cNvSpPr txBox="1"/>
          <p:nvPr/>
        </p:nvSpPr>
        <p:spPr>
          <a:xfrm>
            <a:off x="5867246" y="3482083"/>
            <a:ext cx="357984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4、用户名和密码两者都为空，验证是否登录失败，并且提示信息正确；</a:t>
            </a:r>
            <a:endParaRPr kumimoji="0" lang="zh-CN" altLang="en-US" sz="120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42" name="TextBox 82"/>
          <p:cNvSpPr txBox="1"/>
          <p:nvPr/>
        </p:nvSpPr>
        <p:spPr>
          <a:xfrm>
            <a:off x="5930265" y="4234815"/>
            <a:ext cx="358076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5、用户名和密码两者之一为空，验证是否登录失败，并且提示信息正确；</a:t>
            </a:r>
            <a:endParaRPr kumimoji="0" lang="zh-CN" altLang="en-US" sz="120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143" name="Group 83"/>
          <p:cNvGrpSpPr/>
          <p:nvPr/>
        </p:nvGrpSpPr>
        <p:grpSpPr>
          <a:xfrm>
            <a:off x="9693220" y="1246394"/>
            <a:ext cx="538162" cy="538163"/>
            <a:chOff x="8910638" y="2275003"/>
            <a:chExt cx="538162" cy="538163"/>
          </a:xfrm>
        </p:grpSpPr>
        <p:sp>
          <p:nvSpPr>
            <p:cNvPr id="144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5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6" name="TextBox 86"/>
            <p:cNvSpPr txBox="1"/>
            <p:nvPr/>
          </p:nvSpPr>
          <p:spPr>
            <a:xfrm>
              <a:off x="9014449" y="235858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5886F"/>
                  </a:solidFill>
                  <a:effectLst/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1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147" name="Group 87"/>
          <p:cNvGrpSpPr/>
          <p:nvPr/>
        </p:nvGrpSpPr>
        <p:grpSpPr>
          <a:xfrm>
            <a:off x="9693220" y="1992252"/>
            <a:ext cx="538162" cy="539750"/>
            <a:chOff x="8910638" y="3020861"/>
            <a:chExt cx="538162" cy="539750"/>
          </a:xfrm>
        </p:grpSpPr>
        <p:sp>
          <p:nvSpPr>
            <p:cNvPr id="148" name="Oval 13"/>
            <p:cNvSpPr>
              <a:spLocks noChangeArrowheads="1"/>
            </p:cNvSpPr>
            <p:nvPr/>
          </p:nvSpPr>
          <p:spPr bwMode="auto">
            <a:xfrm>
              <a:off x="8910638" y="3020861"/>
              <a:ext cx="538162" cy="539750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9" name="Oval 14"/>
            <p:cNvSpPr>
              <a:spLocks noChangeArrowheads="1"/>
            </p:cNvSpPr>
            <p:nvPr/>
          </p:nvSpPr>
          <p:spPr bwMode="auto">
            <a:xfrm>
              <a:off x="8986838" y="3092299"/>
              <a:ext cx="390525" cy="3937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0" name="TextBox 90"/>
            <p:cNvSpPr txBox="1"/>
            <p:nvPr/>
          </p:nvSpPr>
          <p:spPr>
            <a:xfrm>
              <a:off x="9014449" y="308909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5886F"/>
                  </a:solidFill>
                  <a:effectLst/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2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151" name="Group 91"/>
          <p:cNvGrpSpPr/>
          <p:nvPr/>
        </p:nvGrpSpPr>
        <p:grpSpPr>
          <a:xfrm>
            <a:off x="9693220" y="2739697"/>
            <a:ext cx="538162" cy="539750"/>
            <a:chOff x="8910638" y="3768306"/>
            <a:chExt cx="538162" cy="539750"/>
          </a:xfrm>
        </p:grpSpPr>
        <p:sp>
          <p:nvSpPr>
            <p:cNvPr id="152" name="Oval 15"/>
            <p:cNvSpPr>
              <a:spLocks noChangeArrowheads="1"/>
            </p:cNvSpPr>
            <p:nvPr/>
          </p:nvSpPr>
          <p:spPr bwMode="auto">
            <a:xfrm>
              <a:off x="8910638" y="3768306"/>
              <a:ext cx="538162" cy="539750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3" name="Oval 16"/>
            <p:cNvSpPr>
              <a:spLocks noChangeArrowheads="1"/>
            </p:cNvSpPr>
            <p:nvPr/>
          </p:nvSpPr>
          <p:spPr bwMode="auto">
            <a:xfrm>
              <a:off x="8986838" y="384450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4" name="TextBox 94"/>
            <p:cNvSpPr txBox="1"/>
            <p:nvPr/>
          </p:nvSpPr>
          <p:spPr>
            <a:xfrm>
              <a:off x="9014449" y="383812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5886F"/>
                  </a:solidFill>
                  <a:effectLst/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3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155" name="Group 95"/>
          <p:cNvGrpSpPr/>
          <p:nvPr/>
        </p:nvGrpSpPr>
        <p:grpSpPr>
          <a:xfrm>
            <a:off x="9693220" y="3487142"/>
            <a:ext cx="538162" cy="539750"/>
            <a:chOff x="8910638" y="4515751"/>
            <a:chExt cx="538162" cy="539750"/>
          </a:xfrm>
        </p:grpSpPr>
        <p:sp>
          <p:nvSpPr>
            <p:cNvPr id="156" name="Oval 13"/>
            <p:cNvSpPr>
              <a:spLocks noChangeArrowheads="1"/>
            </p:cNvSpPr>
            <p:nvPr/>
          </p:nvSpPr>
          <p:spPr bwMode="auto">
            <a:xfrm>
              <a:off x="8910638" y="4515751"/>
              <a:ext cx="538162" cy="539750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7" name="Oval 14"/>
            <p:cNvSpPr>
              <a:spLocks noChangeArrowheads="1"/>
            </p:cNvSpPr>
            <p:nvPr/>
          </p:nvSpPr>
          <p:spPr bwMode="auto">
            <a:xfrm>
              <a:off x="8986838" y="4587189"/>
              <a:ext cx="390525" cy="3937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8" name="TextBox 98"/>
            <p:cNvSpPr txBox="1"/>
            <p:nvPr/>
          </p:nvSpPr>
          <p:spPr>
            <a:xfrm>
              <a:off x="9014449" y="45839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5886F"/>
                  </a:solidFill>
                  <a:effectLst/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4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159" name="Group 99"/>
          <p:cNvGrpSpPr/>
          <p:nvPr/>
        </p:nvGrpSpPr>
        <p:grpSpPr>
          <a:xfrm>
            <a:off x="9693220" y="4234586"/>
            <a:ext cx="538162" cy="539750"/>
            <a:chOff x="8910638" y="5263195"/>
            <a:chExt cx="538162" cy="539750"/>
          </a:xfrm>
        </p:grpSpPr>
        <p:sp>
          <p:nvSpPr>
            <p:cNvPr id="160" name="Oval 15"/>
            <p:cNvSpPr>
              <a:spLocks noChangeArrowheads="1"/>
            </p:cNvSpPr>
            <p:nvPr/>
          </p:nvSpPr>
          <p:spPr bwMode="auto">
            <a:xfrm>
              <a:off x="8910638" y="5263195"/>
              <a:ext cx="538162" cy="539750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1" name="Oval 16"/>
            <p:cNvSpPr>
              <a:spLocks noChangeArrowheads="1"/>
            </p:cNvSpPr>
            <p:nvPr/>
          </p:nvSpPr>
          <p:spPr bwMode="auto">
            <a:xfrm>
              <a:off x="8986838" y="5339395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2" name="TextBox 102"/>
            <p:cNvSpPr txBox="1"/>
            <p:nvPr/>
          </p:nvSpPr>
          <p:spPr>
            <a:xfrm>
              <a:off x="9014449" y="533506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5886F"/>
                  </a:solidFill>
                  <a:effectLst/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5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1199861" y="716170"/>
            <a:ext cx="49358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等价类</a:t>
            </a:r>
            <a:r>
              <a:rPr lang="en-US" altLang="zh-CN" sz="28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/</a:t>
            </a:r>
            <a:r>
              <a:rPr lang="zh-CN" altLang="en-US" sz="28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边界值设计的测试用例</a:t>
            </a:r>
            <a:endParaRPr lang="zh-CN" altLang="en-US" sz="2800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03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99"/>
          <p:cNvGrpSpPr/>
          <p:nvPr/>
        </p:nvGrpSpPr>
        <p:grpSpPr>
          <a:xfrm>
            <a:off x="9698300" y="5747156"/>
            <a:ext cx="538162" cy="539750"/>
            <a:chOff x="8910638" y="5263195"/>
            <a:chExt cx="538162" cy="539750"/>
          </a:xfrm>
        </p:grpSpPr>
        <p:sp>
          <p:nvSpPr>
            <p:cNvPr id="3" name="Oval 15"/>
            <p:cNvSpPr>
              <a:spLocks noChangeArrowheads="1"/>
            </p:cNvSpPr>
            <p:nvPr/>
          </p:nvSpPr>
          <p:spPr bwMode="auto">
            <a:xfrm>
              <a:off x="8910638" y="5263195"/>
              <a:ext cx="538162" cy="539750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4" name="Oval 16"/>
            <p:cNvSpPr>
              <a:spLocks noChangeArrowheads="1"/>
            </p:cNvSpPr>
            <p:nvPr/>
          </p:nvSpPr>
          <p:spPr bwMode="auto">
            <a:xfrm>
              <a:off x="8986838" y="5339395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5" name="TextBox 102"/>
            <p:cNvSpPr txBox="1"/>
            <p:nvPr/>
          </p:nvSpPr>
          <p:spPr>
            <a:xfrm>
              <a:off x="9014449" y="5335060"/>
              <a:ext cx="309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5886F"/>
                  </a:solidFill>
                  <a:effectLst/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7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6" name="Group 95"/>
          <p:cNvGrpSpPr/>
          <p:nvPr/>
        </p:nvGrpSpPr>
        <p:grpSpPr>
          <a:xfrm>
            <a:off x="9695760" y="4971137"/>
            <a:ext cx="538162" cy="539750"/>
            <a:chOff x="8910638" y="4515751"/>
            <a:chExt cx="538162" cy="539750"/>
          </a:xfrm>
        </p:grpSpPr>
        <p:sp>
          <p:nvSpPr>
            <p:cNvPr id="7" name="Oval 13"/>
            <p:cNvSpPr>
              <a:spLocks noChangeArrowheads="1"/>
            </p:cNvSpPr>
            <p:nvPr/>
          </p:nvSpPr>
          <p:spPr bwMode="auto">
            <a:xfrm>
              <a:off x="8910638" y="4515751"/>
              <a:ext cx="538162" cy="539750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8986838" y="4587189"/>
              <a:ext cx="390525" cy="3937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" name="TextBox 98"/>
            <p:cNvSpPr txBox="1"/>
            <p:nvPr/>
          </p:nvSpPr>
          <p:spPr>
            <a:xfrm>
              <a:off x="9014449" y="4583984"/>
              <a:ext cx="31369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5886F"/>
                  </a:solidFill>
                  <a:effectLst/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6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14" name="TextBox 82"/>
          <p:cNvSpPr txBox="1"/>
          <p:nvPr/>
        </p:nvSpPr>
        <p:spPr>
          <a:xfrm>
            <a:off x="5867246" y="4971310"/>
            <a:ext cx="357984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6、如果登录功能启用了验证码功能，在用户名和密码正确的前提下，输入正确的验证码，验证是否登录成功；</a:t>
            </a:r>
            <a:endParaRPr kumimoji="0" lang="zh-CN" altLang="en-US" sz="120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5" name="TextBox 82"/>
          <p:cNvSpPr txBox="1"/>
          <p:nvPr/>
        </p:nvSpPr>
        <p:spPr>
          <a:xfrm>
            <a:off x="5867400" y="5714365"/>
            <a:ext cx="370713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7、如果登录功能启用了验证码功能，在用户名和密码正确的前提下，输入错误的验证码，验证是否登录失败，并且提示信息正确。</a:t>
            </a:r>
            <a:endParaRPr kumimoji="0" lang="zh-CN" altLang="en-US" sz="120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38" grpId="0"/>
      <p:bldP spid="139" grpId="0"/>
      <p:bldP spid="140" grpId="0"/>
      <p:bldP spid="141" grpId="0"/>
      <p:bldP spid="142" grpId="0"/>
      <p:bldP spid="75" grpId="0"/>
      <p:bldP spid="76" grpId="0"/>
      <p:bldP spid="76" grpId="1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244529" y="1673271"/>
            <a:ext cx="4202683" cy="3939568"/>
            <a:chOff x="1688666" y="482718"/>
            <a:chExt cx="6183451" cy="5796327"/>
          </a:xfrm>
        </p:grpSpPr>
        <p:sp>
          <p:nvSpPr>
            <p:cNvPr id="220" name="Donut 1"/>
            <p:cNvSpPr/>
            <p:nvPr/>
          </p:nvSpPr>
          <p:spPr bwMode="auto">
            <a:xfrm>
              <a:off x="1688666" y="2461752"/>
              <a:ext cx="1821818" cy="1821818"/>
            </a:xfrm>
            <a:prstGeom prst="donut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1" name="Oval 2"/>
            <p:cNvSpPr/>
            <p:nvPr/>
          </p:nvSpPr>
          <p:spPr bwMode="auto">
            <a:xfrm>
              <a:off x="3562585" y="1940853"/>
              <a:ext cx="3013364" cy="3013364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2" name="Donut 3"/>
            <p:cNvSpPr/>
            <p:nvPr/>
          </p:nvSpPr>
          <p:spPr bwMode="auto">
            <a:xfrm>
              <a:off x="2987676" y="1709668"/>
              <a:ext cx="983270" cy="983270"/>
            </a:xfrm>
            <a:prstGeom prst="donut">
              <a:avLst/>
            </a:prstGeom>
            <a:solidFill>
              <a:schemeClr val="accent6">
                <a:lumMod val="100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3" name="Oval 4"/>
            <p:cNvSpPr/>
            <p:nvPr/>
          </p:nvSpPr>
          <p:spPr bwMode="auto">
            <a:xfrm>
              <a:off x="3659218" y="482718"/>
              <a:ext cx="1506682" cy="1506682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4" name="Oval 5"/>
            <p:cNvSpPr/>
            <p:nvPr/>
          </p:nvSpPr>
          <p:spPr bwMode="auto">
            <a:xfrm>
              <a:off x="2204719" y="4216450"/>
              <a:ext cx="2062595" cy="2062595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5" name="Donut 6"/>
            <p:cNvSpPr/>
            <p:nvPr/>
          </p:nvSpPr>
          <p:spPr bwMode="auto">
            <a:xfrm>
              <a:off x="4267314" y="4991648"/>
              <a:ext cx="1249965" cy="1249965"/>
            </a:xfrm>
            <a:prstGeom prst="donut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6" name="Oval 7"/>
            <p:cNvSpPr/>
            <p:nvPr/>
          </p:nvSpPr>
          <p:spPr bwMode="auto">
            <a:xfrm>
              <a:off x="5517279" y="4820421"/>
              <a:ext cx="729961" cy="729961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7" name="Oval 8"/>
            <p:cNvSpPr/>
            <p:nvPr/>
          </p:nvSpPr>
          <p:spPr bwMode="auto">
            <a:xfrm>
              <a:off x="6628050" y="3447535"/>
              <a:ext cx="471474" cy="471474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8" name="Oval 9"/>
            <p:cNvSpPr/>
            <p:nvPr/>
          </p:nvSpPr>
          <p:spPr bwMode="auto">
            <a:xfrm>
              <a:off x="6236849" y="3929400"/>
              <a:ext cx="1635268" cy="1635268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9" name="Oval 10"/>
            <p:cNvSpPr/>
            <p:nvPr/>
          </p:nvSpPr>
          <p:spPr bwMode="auto">
            <a:xfrm>
              <a:off x="6479564" y="2017551"/>
              <a:ext cx="1392553" cy="1392553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0" name="Donut 11"/>
            <p:cNvSpPr/>
            <p:nvPr/>
          </p:nvSpPr>
          <p:spPr bwMode="auto">
            <a:xfrm>
              <a:off x="6098619" y="1934595"/>
              <a:ext cx="498112" cy="498112"/>
            </a:xfrm>
            <a:prstGeom prst="donut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1" name="Oval 12"/>
            <p:cNvSpPr/>
            <p:nvPr/>
          </p:nvSpPr>
          <p:spPr bwMode="auto">
            <a:xfrm>
              <a:off x="5506888" y="1344687"/>
              <a:ext cx="729961" cy="729961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2" name="Oval 13"/>
            <p:cNvSpPr/>
            <p:nvPr/>
          </p:nvSpPr>
          <p:spPr bwMode="auto">
            <a:xfrm>
              <a:off x="5115834" y="1610023"/>
              <a:ext cx="293398" cy="293398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3" name="TextBox 14"/>
            <p:cNvSpPr txBox="1"/>
            <p:nvPr/>
          </p:nvSpPr>
          <p:spPr>
            <a:xfrm>
              <a:off x="4310768" y="2892971"/>
              <a:ext cx="1516996" cy="1029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9000"/>
                </a:lnSpc>
              </a:pPr>
              <a:r>
                <a:rPr lang="en-US" sz="4400" dirty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84%</a:t>
              </a:r>
              <a:endParaRPr lang="en-US" sz="44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5" name="TextBox 17"/>
            <p:cNvSpPr txBox="1"/>
            <p:nvPr/>
          </p:nvSpPr>
          <p:spPr>
            <a:xfrm>
              <a:off x="2640264" y="4800625"/>
              <a:ext cx="1177370" cy="785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9000"/>
                </a:lnSpc>
              </a:pPr>
              <a:r>
                <a:rPr lang="en-US" sz="3200" dirty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54%</a:t>
              </a:r>
              <a:endParaRPr lang="en-US" sz="32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6" name="TextBox 18"/>
            <p:cNvSpPr txBox="1"/>
            <p:nvPr/>
          </p:nvSpPr>
          <p:spPr>
            <a:xfrm>
              <a:off x="6630974" y="4321380"/>
              <a:ext cx="837745" cy="542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9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54%</a:t>
              </a:r>
              <a:endParaRPr lang="en-US" sz="20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7" name="TextBox 19"/>
            <p:cNvSpPr txBox="1"/>
            <p:nvPr/>
          </p:nvSpPr>
          <p:spPr>
            <a:xfrm>
              <a:off x="6813574" y="2313828"/>
              <a:ext cx="724536" cy="460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9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54%</a:t>
              </a:r>
              <a:endParaRPr lang="en-US" sz="16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8" name="TextBox 20"/>
            <p:cNvSpPr txBox="1"/>
            <p:nvPr/>
          </p:nvSpPr>
          <p:spPr>
            <a:xfrm>
              <a:off x="4005787" y="760020"/>
              <a:ext cx="837745" cy="542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9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54%</a:t>
              </a:r>
              <a:endParaRPr lang="en-US" sz="20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199861" y="716170"/>
            <a:ext cx="4805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有经验的测试工程师添加用例</a:t>
            </a:r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04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798352" y="1377315"/>
            <a:ext cx="121587" cy="228600"/>
            <a:chOff x="1283913" y="1155618"/>
            <a:chExt cx="1013226" cy="1905000"/>
          </a:xfrm>
        </p:grpSpPr>
        <p:sp>
          <p:nvSpPr>
            <p:cNvPr id="44" name="任意多边形: 形状 3"/>
            <p:cNvSpPr/>
            <p:nvPr>
              <p:custDataLst>
                <p:tags r:id="rId2"/>
              </p:custDataLst>
            </p:nvPr>
          </p:nvSpPr>
          <p:spPr>
            <a:xfrm>
              <a:off x="1283913" y="1226700"/>
              <a:ext cx="1013226" cy="1833918"/>
            </a:xfrm>
            <a:custGeom>
              <a:avLst/>
              <a:gdLst/>
              <a:ahLst/>
              <a:cxnLst/>
              <a:rect l="0" t="0" r="0" b="0"/>
              <a:pathLst>
                <a:path w="2000378" h="3620645">
                  <a:moveTo>
                    <a:pt x="181229" y="3355341"/>
                  </a:moveTo>
                  <a:lnTo>
                    <a:pt x="232156" y="3371851"/>
                  </a:lnTo>
                  <a:lnTo>
                    <a:pt x="1120521" y="3613786"/>
                  </a:lnTo>
                  <a:cubicBezTo>
                    <a:pt x="1120521" y="3613786"/>
                    <a:pt x="1145032" y="3620644"/>
                    <a:pt x="1176274" y="3602991"/>
                  </a:cubicBezTo>
                  <a:cubicBezTo>
                    <a:pt x="1191895" y="3594228"/>
                    <a:pt x="1195324" y="3581909"/>
                    <a:pt x="1219327" y="3496311"/>
                  </a:cubicBezTo>
                  <a:cubicBezTo>
                    <a:pt x="1243330" y="3410713"/>
                    <a:pt x="1244727" y="3358389"/>
                    <a:pt x="1178179" y="3313304"/>
                  </a:cubicBezTo>
                  <a:cubicBezTo>
                    <a:pt x="1148334" y="3278633"/>
                    <a:pt x="1118489" y="3243835"/>
                    <a:pt x="1135634" y="3182748"/>
                  </a:cubicBezTo>
                  <a:lnTo>
                    <a:pt x="1319403" y="2502281"/>
                  </a:lnTo>
                  <a:lnTo>
                    <a:pt x="1637665" y="1364869"/>
                  </a:lnTo>
                  <a:lnTo>
                    <a:pt x="2000377" y="68453"/>
                  </a:lnTo>
                  <a:lnTo>
                    <a:pt x="1829181" y="20574"/>
                  </a:lnTo>
                  <a:lnTo>
                    <a:pt x="1780286" y="6858"/>
                  </a:lnTo>
                  <a:cubicBezTo>
                    <a:pt x="1780286" y="6858"/>
                    <a:pt x="1755775" y="0"/>
                    <a:pt x="1724533" y="17653"/>
                  </a:cubicBezTo>
                  <a:cubicBezTo>
                    <a:pt x="1693291" y="35306"/>
                    <a:pt x="1476121" y="198755"/>
                    <a:pt x="1476121" y="198755"/>
                  </a:cubicBezTo>
                  <a:cubicBezTo>
                    <a:pt x="1476121" y="198755"/>
                    <a:pt x="1144016" y="395987"/>
                    <a:pt x="1060323" y="412115"/>
                  </a:cubicBezTo>
                  <a:cubicBezTo>
                    <a:pt x="957580" y="449326"/>
                    <a:pt x="851408" y="498730"/>
                    <a:pt x="691007" y="506603"/>
                  </a:cubicBezTo>
                  <a:cubicBezTo>
                    <a:pt x="631825" y="529590"/>
                    <a:pt x="607314" y="522733"/>
                    <a:pt x="576580" y="632841"/>
                  </a:cubicBezTo>
                  <a:cubicBezTo>
                    <a:pt x="545846" y="742950"/>
                    <a:pt x="561467" y="734060"/>
                    <a:pt x="561467" y="734060"/>
                  </a:cubicBezTo>
                  <a:cubicBezTo>
                    <a:pt x="561467" y="734060"/>
                    <a:pt x="544322" y="795275"/>
                    <a:pt x="713613" y="803021"/>
                  </a:cubicBezTo>
                  <a:cubicBezTo>
                    <a:pt x="882904" y="810768"/>
                    <a:pt x="963041" y="806831"/>
                    <a:pt x="963041" y="806831"/>
                  </a:cubicBezTo>
                  <a:lnTo>
                    <a:pt x="644779" y="1944243"/>
                  </a:lnTo>
                  <a:lnTo>
                    <a:pt x="415544" y="2763647"/>
                  </a:lnTo>
                  <a:lnTo>
                    <a:pt x="364236" y="2947162"/>
                  </a:lnTo>
                  <a:cubicBezTo>
                    <a:pt x="364236" y="2947162"/>
                    <a:pt x="361315" y="3051810"/>
                    <a:pt x="127508" y="3039237"/>
                  </a:cubicBezTo>
                  <a:cubicBezTo>
                    <a:pt x="99568" y="3044572"/>
                    <a:pt x="92837" y="3069083"/>
                    <a:pt x="79121" y="3117978"/>
                  </a:cubicBezTo>
                  <a:cubicBezTo>
                    <a:pt x="65405" y="3166873"/>
                    <a:pt x="44958" y="3240279"/>
                    <a:pt x="44958" y="3240279"/>
                  </a:cubicBezTo>
                  <a:cubicBezTo>
                    <a:pt x="44958" y="3240279"/>
                    <a:pt x="0" y="3306827"/>
                    <a:pt x="109982" y="3337561"/>
                  </a:cubicBezTo>
                  <a:cubicBezTo>
                    <a:pt x="158750" y="3351277"/>
                    <a:pt x="173101" y="3354198"/>
                    <a:pt x="181229" y="33553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: 形状 4"/>
            <p:cNvSpPr/>
            <p:nvPr>
              <p:custDataLst>
                <p:tags r:id="rId3"/>
              </p:custDataLst>
            </p:nvPr>
          </p:nvSpPr>
          <p:spPr>
            <a:xfrm>
              <a:off x="1356217" y="1155618"/>
              <a:ext cx="704389" cy="1852637"/>
            </a:xfrm>
            <a:custGeom>
              <a:avLst/>
              <a:gdLst/>
              <a:ahLst/>
              <a:cxnLst/>
              <a:rect l="0" t="0" r="0" b="0"/>
              <a:pathLst>
                <a:path w="1390651" h="3657601">
                  <a:moveTo>
                    <a:pt x="352933" y="3655441"/>
                  </a:moveTo>
                  <a:lnTo>
                    <a:pt x="406400" y="3657600"/>
                  </a:lnTo>
                  <a:lnTo>
                    <a:pt x="1327150" y="3651250"/>
                  </a:lnTo>
                  <a:cubicBezTo>
                    <a:pt x="1327150" y="3651250"/>
                    <a:pt x="1352550" y="3651250"/>
                    <a:pt x="1377950" y="3625850"/>
                  </a:cubicBezTo>
                  <a:cubicBezTo>
                    <a:pt x="1390650" y="3613150"/>
                    <a:pt x="1390650" y="3600450"/>
                    <a:pt x="1390650" y="3511550"/>
                  </a:cubicBezTo>
                  <a:cubicBezTo>
                    <a:pt x="1390650" y="3422650"/>
                    <a:pt x="1377950" y="3371850"/>
                    <a:pt x="1301750" y="3346450"/>
                  </a:cubicBezTo>
                  <a:cubicBezTo>
                    <a:pt x="1263650" y="3321050"/>
                    <a:pt x="1225550" y="3295650"/>
                    <a:pt x="1225550" y="3232150"/>
                  </a:cubicBezTo>
                  <a:lnTo>
                    <a:pt x="1219200" y="2527300"/>
                  </a:lnTo>
                  <a:lnTo>
                    <a:pt x="1219200" y="1346200"/>
                  </a:lnTo>
                  <a:lnTo>
                    <a:pt x="1219200" y="0"/>
                  </a:lnTo>
                  <a:lnTo>
                    <a:pt x="1041400" y="0"/>
                  </a:lnTo>
                  <a:lnTo>
                    <a:pt x="990600" y="0"/>
                  </a:lnTo>
                  <a:cubicBezTo>
                    <a:pt x="990600" y="0"/>
                    <a:pt x="965200" y="0"/>
                    <a:pt x="939800" y="25400"/>
                  </a:cubicBezTo>
                  <a:cubicBezTo>
                    <a:pt x="914400" y="50800"/>
                    <a:pt x="749300" y="266700"/>
                    <a:pt x="749300" y="266700"/>
                  </a:cubicBezTo>
                  <a:cubicBezTo>
                    <a:pt x="749300" y="266700"/>
                    <a:pt x="482600" y="546100"/>
                    <a:pt x="406400" y="584200"/>
                  </a:cubicBezTo>
                  <a:cubicBezTo>
                    <a:pt x="317500" y="647700"/>
                    <a:pt x="228600" y="723900"/>
                    <a:pt x="76200" y="774700"/>
                  </a:cubicBezTo>
                  <a:cubicBezTo>
                    <a:pt x="25400" y="812800"/>
                    <a:pt x="0" y="812800"/>
                    <a:pt x="0" y="927100"/>
                  </a:cubicBezTo>
                  <a:cubicBezTo>
                    <a:pt x="0" y="1041400"/>
                    <a:pt x="12700" y="1028700"/>
                    <a:pt x="12700" y="1028700"/>
                  </a:cubicBezTo>
                  <a:cubicBezTo>
                    <a:pt x="12700" y="1028700"/>
                    <a:pt x="12700" y="1092200"/>
                    <a:pt x="177800" y="1054100"/>
                  </a:cubicBezTo>
                  <a:cubicBezTo>
                    <a:pt x="342903" y="1016013"/>
                    <a:pt x="419100" y="990600"/>
                    <a:pt x="419100" y="990600"/>
                  </a:cubicBezTo>
                  <a:lnTo>
                    <a:pt x="419100" y="2171700"/>
                  </a:lnTo>
                  <a:lnTo>
                    <a:pt x="419100" y="3022600"/>
                  </a:lnTo>
                  <a:lnTo>
                    <a:pt x="419100" y="3213100"/>
                  </a:lnTo>
                  <a:cubicBezTo>
                    <a:pt x="419100" y="3213100"/>
                    <a:pt x="444500" y="3314700"/>
                    <a:pt x="215900" y="3365500"/>
                  </a:cubicBezTo>
                  <a:cubicBezTo>
                    <a:pt x="190500" y="3378200"/>
                    <a:pt x="190500" y="3403600"/>
                    <a:pt x="190500" y="3454400"/>
                  </a:cubicBezTo>
                  <a:cubicBezTo>
                    <a:pt x="190500" y="3505200"/>
                    <a:pt x="190500" y="3581400"/>
                    <a:pt x="190500" y="3581400"/>
                  </a:cubicBezTo>
                  <a:cubicBezTo>
                    <a:pt x="190500" y="3581400"/>
                    <a:pt x="165100" y="3657600"/>
                    <a:pt x="279400" y="3657600"/>
                  </a:cubicBezTo>
                  <a:cubicBezTo>
                    <a:pt x="330200" y="3657600"/>
                    <a:pt x="344678" y="3656584"/>
                    <a:pt x="352933" y="365544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5776698" y="1814830"/>
            <a:ext cx="164894" cy="228600"/>
            <a:chOff x="3262468" y="1155618"/>
            <a:chExt cx="1374117" cy="1905000"/>
          </a:xfrm>
        </p:grpSpPr>
        <p:sp>
          <p:nvSpPr>
            <p:cNvPr id="46" name="任意多边形: 形状 6"/>
            <p:cNvSpPr/>
            <p:nvPr>
              <p:custDataLst>
                <p:tags r:id="rId5"/>
              </p:custDataLst>
            </p:nvPr>
          </p:nvSpPr>
          <p:spPr>
            <a:xfrm>
              <a:off x="3262468" y="1156762"/>
              <a:ext cx="1374117" cy="1903856"/>
            </a:xfrm>
            <a:custGeom>
              <a:avLst/>
              <a:gdLst/>
              <a:ahLst/>
              <a:cxnLst/>
              <a:rect l="0" t="0" r="0" b="0"/>
              <a:pathLst>
                <a:path w="2745487" h="3803905">
                  <a:moveTo>
                    <a:pt x="2261235" y="2882773"/>
                  </a:moveTo>
                  <a:lnTo>
                    <a:pt x="2089658" y="3270377"/>
                  </a:lnTo>
                  <a:lnTo>
                    <a:pt x="1880235" y="3700399"/>
                  </a:lnTo>
                  <a:lnTo>
                    <a:pt x="1835658" y="3767201"/>
                  </a:lnTo>
                  <a:cubicBezTo>
                    <a:pt x="1835658" y="3767201"/>
                    <a:pt x="1825625" y="3803904"/>
                    <a:pt x="1715389" y="3773932"/>
                  </a:cubicBezTo>
                  <a:cubicBezTo>
                    <a:pt x="1605153" y="3743833"/>
                    <a:pt x="1066038" y="3596894"/>
                    <a:pt x="1066038" y="3596894"/>
                  </a:cubicBezTo>
                  <a:lnTo>
                    <a:pt x="0" y="3306191"/>
                  </a:lnTo>
                  <a:lnTo>
                    <a:pt x="143637" y="2779268"/>
                  </a:lnTo>
                  <a:cubicBezTo>
                    <a:pt x="143637" y="2779268"/>
                    <a:pt x="172593" y="2721356"/>
                    <a:pt x="238252" y="2673477"/>
                  </a:cubicBezTo>
                  <a:cubicBezTo>
                    <a:pt x="303911" y="2625599"/>
                    <a:pt x="491109" y="2518664"/>
                    <a:pt x="491109" y="2518664"/>
                  </a:cubicBezTo>
                  <a:lnTo>
                    <a:pt x="731647" y="2360422"/>
                  </a:lnTo>
                  <a:lnTo>
                    <a:pt x="1094740" y="2090801"/>
                  </a:lnTo>
                  <a:cubicBezTo>
                    <a:pt x="1094740" y="2090801"/>
                    <a:pt x="1483487" y="1775587"/>
                    <a:pt x="1538097" y="1671955"/>
                  </a:cubicBezTo>
                  <a:cubicBezTo>
                    <a:pt x="1592706" y="1568323"/>
                    <a:pt x="1663954" y="1548257"/>
                    <a:pt x="1812036" y="1101598"/>
                  </a:cubicBezTo>
                  <a:cubicBezTo>
                    <a:pt x="1812036" y="1101598"/>
                    <a:pt x="1904492" y="810895"/>
                    <a:pt x="1913382" y="681609"/>
                  </a:cubicBezTo>
                  <a:cubicBezTo>
                    <a:pt x="1922272" y="552450"/>
                    <a:pt x="1929003" y="527939"/>
                    <a:pt x="1905635" y="468884"/>
                  </a:cubicBezTo>
                  <a:cubicBezTo>
                    <a:pt x="1882267" y="409830"/>
                    <a:pt x="1825371" y="328549"/>
                    <a:pt x="1711833" y="310770"/>
                  </a:cubicBezTo>
                  <a:cubicBezTo>
                    <a:pt x="1598168" y="292989"/>
                    <a:pt x="1591564" y="317500"/>
                    <a:pt x="1591564" y="317500"/>
                  </a:cubicBezTo>
                  <a:cubicBezTo>
                    <a:pt x="1591564" y="317500"/>
                    <a:pt x="1480185" y="339725"/>
                    <a:pt x="1454531" y="530225"/>
                  </a:cubicBezTo>
                  <a:cubicBezTo>
                    <a:pt x="1436751" y="643890"/>
                    <a:pt x="1408938" y="939039"/>
                    <a:pt x="1265174" y="1031495"/>
                  </a:cubicBezTo>
                  <a:cubicBezTo>
                    <a:pt x="1230630" y="1061593"/>
                    <a:pt x="1170559" y="1137286"/>
                    <a:pt x="1004570" y="1118362"/>
                  </a:cubicBezTo>
                  <a:cubicBezTo>
                    <a:pt x="967867" y="1108330"/>
                    <a:pt x="915416" y="1107186"/>
                    <a:pt x="851916" y="1050417"/>
                  </a:cubicBezTo>
                  <a:cubicBezTo>
                    <a:pt x="830707" y="1031494"/>
                    <a:pt x="703707" y="917829"/>
                    <a:pt x="752729" y="641604"/>
                  </a:cubicBezTo>
                  <a:cubicBezTo>
                    <a:pt x="766064" y="592582"/>
                    <a:pt x="830707" y="307467"/>
                    <a:pt x="1161542" y="108077"/>
                  </a:cubicBezTo>
                  <a:cubicBezTo>
                    <a:pt x="1192784" y="90297"/>
                    <a:pt x="1326388" y="34544"/>
                    <a:pt x="1409954" y="17780"/>
                  </a:cubicBezTo>
                  <a:cubicBezTo>
                    <a:pt x="1493519" y="1016"/>
                    <a:pt x="1730756" y="0"/>
                    <a:pt x="1865502" y="36703"/>
                  </a:cubicBezTo>
                  <a:cubicBezTo>
                    <a:pt x="1902206" y="46736"/>
                    <a:pt x="2040381" y="71247"/>
                    <a:pt x="2235326" y="177038"/>
                  </a:cubicBezTo>
                  <a:cubicBezTo>
                    <a:pt x="2268727" y="199263"/>
                    <a:pt x="2302129" y="221615"/>
                    <a:pt x="2302129" y="221615"/>
                  </a:cubicBezTo>
                  <a:cubicBezTo>
                    <a:pt x="2302129" y="221615"/>
                    <a:pt x="2453639" y="341884"/>
                    <a:pt x="2480310" y="388747"/>
                  </a:cubicBezTo>
                  <a:cubicBezTo>
                    <a:pt x="2489200" y="404368"/>
                    <a:pt x="2646299" y="552450"/>
                    <a:pt x="2686431" y="839852"/>
                  </a:cubicBezTo>
                  <a:cubicBezTo>
                    <a:pt x="2688717" y="879984"/>
                    <a:pt x="2745486" y="1106044"/>
                    <a:pt x="2615184" y="1439165"/>
                  </a:cubicBezTo>
                  <a:cubicBezTo>
                    <a:pt x="2608453" y="1463675"/>
                    <a:pt x="2536063" y="1680846"/>
                    <a:pt x="2272157" y="1924813"/>
                  </a:cubicBezTo>
                  <a:cubicBezTo>
                    <a:pt x="2206498" y="1972692"/>
                    <a:pt x="2049399" y="2114170"/>
                    <a:pt x="1695196" y="2254505"/>
                  </a:cubicBezTo>
                  <a:cubicBezTo>
                    <a:pt x="1561592" y="2310258"/>
                    <a:pt x="1082548" y="2521839"/>
                    <a:pt x="1082548" y="2521839"/>
                  </a:cubicBezTo>
                  <a:cubicBezTo>
                    <a:pt x="1082548" y="2521839"/>
                    <a:pt x="628142" y="2740152"/>
                    <a:pt x="605790" y="2773553"/>
                  </a:cubicBezTo>
                  <a:cubicBezTo>
                    <a:pt x="703834" y="2800224"/>
                    <a:pt x="1340993" y="2973959"/>
                    <a:pt x="1340993" y="2973959"/>
                  </a:cubicBezTo>
                  <a:lnTo>
                    <a:pt x="1684020" y="3067558"/>
                  </a:lnTo>
                  <a:cubicBezTo>
                    <a:pt x="1684020" y="3067558"/>
                    <a:pt x="1803146" y="3113278"/>
                    <a:pt x="1876679" y="2988437"/>
                  </a:cubicBezTo>
                  <a:cubicBezTo>
                    <a:pt x="1950212" y="2863723"/>
                    <a:pt x="1980311" y="2753360"/>
                    <a:pt x="2066036" y="2776855"/>
                  </a:cubicBezTo>
                  <a:cubicBezTo>
                    <a:pt x="2152015" y="2800350"/>
                    <a:pt x="2253361" y="2814828"/>
                    <a:pt x="2261235" y="2882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7"/>
            <p:cNvSpPr/>
            <p:nvPr>
              <p:custDataLst>
                <p:tags r:id="rId6"/>
              </p:custDataLst>
            </p:nvPr>
          </p:nvSpPr>
          <p:spPr>
            <a:xfrm>
              <a:off x="3369890" y="1155618"/>
              <a:ext cx="1036086" cy="1830631"/>
            </a:xfrm>
            <a:custGeom>
              <a:avLst/>
              <a:gdLst/>
              <a:ahLst/>
              <a:cxnLst/>
              <a:rect l="0" t="0" r="0" b="0"/>
              <a:pathLst>
                <a:path w="2070101" h="3657601">
                  <a:moveTo>
                    <a:pt x="2070100" y="2654300"/>
                  </a:moveTo>
                  <a:lnTo>
                    <a:pt x="2006600" y="3073400"/>
                  </a:lnTo>
                  <a:lnTo>
                    <a:pt x="1917700" y="3543300"/>
                  </a:lnTo>
                  <a:lnTo>
                    <a:pt x="1892300" y="3619500"/>
                  </a:lnTo>
                  <a:cubicBezTo>
                    <a:pt x="1892300" y="3619500"/>
                    <a:pt x="1892300" y="3657600"/>
                    <a:pt x="1778000" y="3657600"/>
                  </a:cubicBezTo>
                  <a:cubicBezTo>
                    <a:pt x="1663700" y="3657600"/>
                    <a:pt x="1104900" y="3657600"/>
                    <a:pt x="1104900" y="3657600"/>
                  </a:cubicBezTo>
                  <a:lnTo>
                    <a:pt x="0" y="3657600"/>
                  </a:lnTo>
                  <a:lnTo>
                    <a:pt x="0" y="3111500"/>
                  </a:lnTo>
                  <a:cubicBezTo>
                    <a:pt x="0" y="3111500"/>
                    <a:pt x="12700" y="3048000"/>
                    <a:pt x="63500" y="2984500"/>
                  </a:cubicBezTo>
                  <a:cubicBezTo>
                    <a:pt x="114300" y="2921000"/>
                    <a:pt x="266700" y="2768600"/>
                    <a:pt x="266700" y="2768600"/>
                  </a:cubicBezTo>
                  <a:lnTo>
                    <a:pt x="457200" y="2552700"/>
                  </a:lnTo>
                  <a:lnTo>
                    <a:pt x="736600" y="2197100"/>
                  </a:lnTo>
                  <a:cubicBezTo>
                    <a:pt x="736600" y="2197100"/>
                    <a:pt x="1028700" y="1790700"/>
                    <a:pt x="1054100" y="1676400"/>
                  </a:cubicBezTo>
                  <a:cubicBezTo>
                    <a:pt x="1079502" y="1562101"/>
                    <a:pt x="1143000" y="1524000"/>
                    <a:pt x="1168400" y="1054100"/>
                  </a:cubicBezTo>
                  <a:cubicBezTo>
                    <a:pt x="1168400" y="1054100"/>
                    <a:pt x="1181100" y="749300"/>
                    <a:pt x="1155700" y="622300"/>
                  </a:cubicBezTo>
                  <a:cubicBezTo>
                    <a:pt x="1130300" y="495300"/>
                    <a:pt x="1130300" y="469900"/>
                    <a:pt x="1092200" y="419100"/>
                  </a:cubicBezTo>
                  <a:cubicBezTo>
                    <a:pt x="1054100" y="368300"/>
                    <a:pt x="977900" y="304800"/>
                    <a:pt x="863600" y="317500"/>
                  </a:cubicBezTo>
                  <a:cubicBezTo>
                    <a:pt x="749300" y="330200"/>
                    <a:pt x="749300" y="355600"/>
                    <a:pt x="749300" y="355600"/>
                  </a:cubicBezTo>
                  <a:cubicBezTo>
                    <a:pt x="749300" y="355600"/>
                    <a:pt x="647700" y="406400"/>
                    <a:pt x="673100" y="596900"/>
                  </a:cubicBezTo>
                  <a:cubicBezTo>
                    <a:pt x="685800" y="711200"/>
                    <a:pt x="736600" y="1003300"/>
                    <a:pt x="622300" y="1130300"/>
                  </a:cubicBezTo>
                  <a:cubicBezTo>
                    <a:pt x="596900" y="1168400"/>
                    <a:pt x="558800" y="1257300"/>
                    <a:pt x="393700" y="1282700"/>
                  </a:cubicBezTo>
                  <a:cubicBezTo>
                    <a:pt x="355600" y="1282700"/>
                    <a:pt x="304800" y="1295400"/>
                    <a:pt x="228600" y="1257300"/>
                  </a:cubicBezTo>
                  <a:cubicBezTo>
                    <a:pt x="203200" y="1244600"/>
                    <a:pt x="50800" y="1168400"/>
                    <a:pt x="25400" y="889000"/>
                  </a:cubicBezTo>
                  <a:cubicBezTo>
                    <a:pt x="25400" y="838200"/>
                    <a:pt x="12700" y="546100"/>
                    <a:pt x="279400" y="266700"/>
                  </a:cubicBezTo>
                  <a:cubicBezTo>
                    <a:pt x="304800" y="241300"/>
                    <a:pt x="419100" y="152400"/>
                    <a:pt x="495300" y="114300"/>
                  </a:cubicBezTo>
                  <a:cubicBezTo>
                    <a:pt x="571497" y="76193"/>
                    <a:pt x="800100" y="12700"/>
                    <a:pt x="939800" y="12700"/>
                  </a:cubicBezTo>
                  <a:cubicBezTo>
                    <a:pt x="977900" y="12700"/>
                    <a:pt x="1117600" y="0"/>
                    <a:pt x="1333500" y="50800"/>
                  </a:cubicBezTo>
                  <a:cubicBezTo>
                    <a:pt x="1371600" y="63500"/>
                    <a:pt x="1409700" y="76200"/>
                    <a:pt x="1409700" y="76200"/>
                  </a:cubicBezTo>
                  <a:cubicBezTo>
                    <a:pt x="1409700" y="76200"/>
                    <a:pt x="1587500" y="152400"/>
                    <a:pt x="1625600" y="190500"/>
                  </a:cubicBezTo>
                  <a:cubicBezTo>
                    <a:pt x="1638300" y="203200"/>
                    <a:pt x="1828800" y="304800"/>
                    <a:pt x="1943100" y="571500"/>
                  </a:cubicBezTo>
                  <a:cubicBezTo>
                    <a:pt x="1955800" y="609600"/>
                    <a:pt x="2070100" y="812800"/>
                    <a:pt x="2032000" y="1168400"/>
                  </a:cubicBezTo>
                  <a:cubicBezTo>
                    <a:pt x="2032000" y="1193800"/>
                    <a:pt x="2019300" y="1422400"/>
                    <a:pt x="1828800" y="1727200"/>
                  </a:cubicBezTo>
                  <a:cubicBezTo>
                    <a:pt x="1778000" y="1790700"/>
                    <a:pt x="1663700" y="1968500"/>
                    <a:pt x="1358900" y="2197100"/>
                  </a:cubicBezTo>
                  <a:cubicBezTo>
                    <a:pt x="1244600" y="2286000"/>
                    <a:pt x="838200" y="2616200"/>
                    <a:pt x="838200" y="2616200"/>
                  </a:cubicBezTo>
                  <a:cubicBezTo>
                    <a:pt x="838200" y="2616200"/>
                    <a:pt x="457200" y="2946400"/>
                    <a:pt x="444500" y="2984500"/>
                  </a:cubicBezTo>
                  <a:cubicBezTo>
                    <a:pt x="546100" y="2984500"/>
                    <a:pt x="1206500" y="2984500"/>
                    <a:pt x="1206500" y="2984500"/>
                  </a:cubicBezTo>
                  <a:lnTo>
                    <a:pt x="1562100" y="2984500"/>
                  </a:lnTo>
                  <a:cubicBezTo>
                    <a:pt x="1562100" y="2984500"/>
                    <a:pt x="1689100" y="2997200"/>
                    <a:pt x="1727200" y="2857500"/>
                  </a:cubicBezTo>
                  <a:cubicBezTo>
                    <a:pt x="1765312" y="2717803"/>
                    <a:pt x="1765300" y="2603500"/>
                    <a:pt x="1854200" y="2603500"/>
                  </a:cubicBezTo>
                  <a:cubicBezTo>
                    <a:pt x="1943100" y="2603500"/>
                    <a:pt x="2044700" y="2590800"/>
                    <a:pt x="2070100" y="26543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5781406" y="2252345"/>
            <a:ext cx="155478" cy="228600"/>
            <a:chOff x="5460700" y="1155618"/>
            <a:chExt cx="1295653" cy="1905000"/>
          </a:xfrm>
        </p:grpSpPr>
        <p:sp>
          <p:nvSpPr>
            <p:cNvPr id="48" name="任意多边形: 形状 9"/>
            <p:cNvSpPr/>
            <p:nvPr>
              <p:custDataLst>
                <p:tags r:id="rId8"/>
              </p:custDataLst>
            </p:nvPr>
          </p:nvSpPr>
          <p:spPr>
            <a:xfrm>
              <a:off x="5460700" y="1189984"/>
              <a:ext cx="1295653" cy="1841774"/>
            </a:xfrm>
            <a:custGeom>
              <a:avLst/>
              <a:gdLst/>
              <a:ahLst/>
              <a:cxnLst/>
              <a:rect l="0" t="0" r="0" b="0"/>
              <a:pathLst>
                <a:path w="2599945" h="3695828">
                  <a:moveTo>
                    <a:pt x="1034034" y="1489202"/>
                  </a:moveTo>
                  <a:cubicBezTo>
                    <a:pt x="1034034" y="1489202"/>
                    <a:pt x="1296543" y="1588135"/>
                    <a:pt x="1430401" y="1532890"/>
                  </a:cubicBezTo>
                  <a:cubicBezTo>
                    <a:pt x="1520698" y="1491996"/>
                    <a:pt x="1624203" y="1546860"/>
                    <a:pt x="1794256" y="645160"/>
                  </a:cubicBezTo>
                  <a:cubicBezTo>
                    <a:pt x="1803654" y="516001"/>
                    <a:pt x="1828546" y="377952"/>
                    <a:pt x="1629283" y="336042"/>
                  </a:cubicBezTo>
                  <a:cubicBezTo>
                    <a:pt x="1576959" y="334772"/>
                    <a:pt x="1395349" y="324104"/>
                    <a:pt x="1392301" y="573659"/>
                  </a:cubicBezTo>
                  <a:cubicBezTo>
                    <a:pt x="1391031" y="625983"/>
                    <a:pt x="1394206" y="995807"/>
                    <a:pt x="1235964" y="1044321"/>
                  </a:cubicBezTo>
                  <a:cubicBezTo>
                    <a:pt x="1189101" y="1070864"/>
                    <a:pt x="996188" y="1149350"/>
                    <a:pt x="851789" y="1004062"/>
                  </a:cubicBezTo>
                  <a:cubicBezTo>
                    <a:pt x="821817" y="969391"/>
                    <a:pt x="683006" y="852043"/>
                    <a:pt x="812292" y="479298"/>
                  </a:cubicBezTo>
                  <a:cubicBezTo>
                    <a:pt x="841502" y="421513"/>
                    <a:pt x="916686" y="244602"/>
                    <a:pt x="1222375" y="91948"/>
                  </a:cubicBezTo>
                  <a:cubicBezTo>
                    <a:pt x="1265809" y="77597"/>
                    <a:pt x="1366393" y="0"/>
                    <a:pt x="1738249" y="36830"/>
                  </a:cubicBezTo>
                  <a:cubicBezTo>
                    <a:pt x="1762760" y="43561"/>
                    <a:pt x="2100072" y="110363"/>
                    <a:pt x="2286508" y="293751"/>
                  </a:cubicBezTo>
                  <a:cubicBezTo>
                    <a:pt x="2328672" y="331724"/>
                    <a:pt x="2455291" y="445770"/>
                    <a:pt x="2500376" y="616331"/>
                  </a:cubicBezTo>
                  <a:cubicBezTo>
                    <a:pt x="2514727" y="659765"/>
                    <a:pt x="2599944" y="828294"/>
                    <a:pt x="2565654" y="1095502"/>
                  </a:cubicBezTo>
                  <a:cubicBezTo>
                    <a:pt x="2552065" y="1144524"/>
                    <a:pt x="2543556" y="1366139"/>
                    <a:pt x="2344674" y="1561465"/>
                  </a:cubicBezTo>
                  <a:cubicBezTo>
                    <a:pt x="2310003" y="1591437"/>
                    <a:pt x="2195957" y="1718056"/>
                    <a:pt x="1969770" y="1774063"/>
                  </a:cubicBezTo>
                  <a:cubicBezTo>
                    <a:pt x="1914017" y="1784985"/>
                    <a:pt x="1706753" y="1820037"/>
                    <a:pt x="1645539" y="1803019"/>
                  </a:cubicBezTo>
                  <a:cubicBezTo>
                    <a:pt x="1687703" y="1840992"/>
                    <a:pt x="2038096" y="2003679"/>
                    <a:pt x="2152777" y="2351659"/>
                  </a:cubicBezTo>
                  <a:cubicBezTo>
                    <a:pt x="2176018" y="2410714"/>
                    <a:pt x="2322703" y="2833370"/>
                    <a:pt x="1969135" y="3302254"/>
                  </a:cubicBezTo>
                  <a:cubicBezTo>
                    <a:pt x="1927733" y="3356737"/>
                    <a:pt x="1719453" y="3681222"/>
                    <a:pt x="1124712" y="3688207"/>
                  </a:cubicBezTo>
                  <a:cubicBezTo>
                    <a:pt x="1056767" y="3695827"/>
                    <a:pt x="604647" y="3663061"/>
                    <a:pt x="377190" y="3389503"/>
                  </a:cubicBezTo>
                  <a:cubicBezTo>
                    <a:pt x="299593" y="3289046"/>
                    <a:pt x="0" y="2942718"/>
                    <a:pt x="267843" y="2450212"/>
                  </a:cubicBezTo>
                  <a:cubicBezTo>
                    <a:pt x="321437" y="2399158"/>
                    <a:pt x="435483" y="2272539"/>
                    <a:pt x="649097" y="2357883"/>
                  </a:cubicBezTo>
                  <a:cubicBezTo>
                    <a:pt x="706882" y="2387093"/>
                    <a:pt x="826008" y="2433067"/>
                    <a:pt x="829691" y="2658111"/>
                  </a:cubicBezTo>
                  <a:cubicBezTo>
                    <a:pt x="818261" y="2747138"/>
                    <a:pt x="804672" y="2796159"/>
                    <a:pt x="703707" y="3018537"/>
                  </a:cubicBezTo>
                  <a:cubicBezTo>
                    <a:pt x="686816" y="3079751"/>
                    <a:pt x="602742" y="3241040"/>
                    <a:pt x="837438" y="3345308"/>
                  </a:cubicBezTo>
                  <a:cubicBezTo>
                    <a:pt x="902081" y="3350007"/>
                    <a:pt x="1103376" y="3431922"/>
                    <a:pt x="1238631" y="2942337"/>
                  </a:cubicBezTo>
                  <a:cubicBezTo>
                    <a:pt x="1265682" y="2844420"/>
                    <a:pt x="1386586" y="2311274"/>
                    <a:pt x="1386586" y="2311274"/>
                  </a:cubicBezTo>
                  <a:cubicBezTo>
                    <a:pt x="1386586" y="2311274"/>
                    <a:pt x="1412875" y="2120901"/>
                    <a:pt x="1377442" y="2058417"/>
                  </a:cubicBezTo>
                  <a:cubicBezTo>
                    <a:pt x="1342009" y="1995932"/>
                    <a:pt x="1347978" y="1878965"/>
                    <a:pt x="931799" y="1764031"/>
                  </a:cubicBezTo>
                  <a:cubicBezTo>
                    <a:pt x="882777" y="1750442"/>
                    <a:pt x="814832" y="1758062"/>
                    <a:pt x="881253" y="1565657"/>
                  </a:cubicBezTo>
                  <a:cubicBezTo>
                    <a:pt x="910336" y="1507744"/>
                    <a:pt x="923925" y="1458722"/>
                    <a:pt x="1034034" y="14892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: 形状 10"/>
            <p:cNvSpPr/>
            <p:nvPr>
              <p:custDataLst>
                <p:tags r:id="rId9"/>
              </p:custDataLst>
            </p:nvPr>
          </p:nvSpPr>
          <p:spPr>
            <a:xfrm>
              <a:off x="5538672" y="1155618"/>
              <a:ext cx="1101229" cy="1905000"/>
            </a:xfrm>
            <a:custGeom>
              <a:avLst/>
              <a:gdLst/>
              <a:ahLst/>
              <a:cxnLst/>
              <a:rect l="0" t="0" r="0" b="0"/>
              <a:pathLst>
                <a:path w="2209801" h="3822701">
                  <a:moveTo>
                    <a:pt x="609600" y="1612900"/>
                  </a:moveTo>
                  <a:cubicBezTo>
                    <a:pt x="609600" y="1612900"/>
                    <a:pt x="889000" y="1638300"/>
                    <a:pt x="1003300" y="1549400"/>
                  </a:cubicBezTo>
                  <a:cubicBezTo>
                    <a:pt x="1079500" y="1485900"/>
                    <a:pt x="1193800" y="1511300"/>
                    <a:pt x="1117600" y="596900"/>
                  </a:cubicBezTo>
                  <a:cubicBezTo>
                    <a:pt x="1092200" y="469900"/>
                    <a:pt x="1079500" y="330200"/>
                    <a:pt x="876300" y="342900"/>
                  </a:cubicBezTo>
                  <a:cubicBezTo>
                    <a:pt x="825500" y="355600"/>
                    <a:pt x="647700" y="393700"/>
                    <a:pt x="711200" y="635000"/>
                  </a:cubicBezTo>
                  <a:cubicBezTo>
                    <a:pt x="723900" y="685800"/>
                    <a:pt x="825500" y="1041400"/>
                    <a:pt x="685800" y="1130300"/>
                  </a:cubicBezTo>
                  <a:cubicBezTo>
                    <a:pt x="647700" y="1168400"/>
                    <a:pt x="482600" y="1295400"/>
                    <a:pt x="304800" y="1193800"/>
                  </a:cubicBezTo>
                  <a:cubicBezTo>
                    <a:pt x="266700" y="1168400"/>
                    <a:pt x="101600" y="1092200"/>
                    <a:pt x="127000" y="698500"/>
                  </a:cubicBezTo>
                  <a:cubicBezTo>
                    <a:pt x="139700" y="635000"/>
                    <a:pt x="165100" y="444500"/>
                    <a:pt x="419100" y="215900"/>
                  </a:cubicBezTo>
                  <a:cubicBezTo>
                    <a:pt x="457200" y="190500"/>
                    <a:pt x="533400" y="88900"/>
                    <a:pt x="901700" y="25400"/>
                  </a:cubicBezTo>
                  <a:cubicBezTo>
                    <a:pt x="927100" y="25400"/>
                    <a:pt x="1270000" y="0"/>
                    <a:pt x="1498600" y="127000"/>
                  </a:cubicBezTo>
                  <a:cubicBezTo>
                    <a:pt x="1549400" y="152400"/>
                    <a:pt x="1701800" y="228600"/>
                    <a:pt x="1790700" y="381000"/>
                  </a:cubicBezTo>
                  <a:cubicBezTo>
                    <a:pt x="1816100" y="419100"/>
                    <a:pt x="1943100" y="558800"/>
                    <a:pt x="1981200" y="825500"/>
                  </a:cubicBezTo>
                  <a:cubicBezTo>
                    <a:pt x="1981200" y="876300"/>
                    <a:pt x="2032000" y="1092200"/>
                    <a:pt x="1892300" y="1333500"/>
                  </a:cubicBezTo>
                  <a:cubicBezTo>
                    <a:pt x="1866900" y="1371600"/>
                    <a:pt x="1790700" y="1524000"/>
                    <a:pt x="1587500" y="1638300"/>
                  </a:cubicBezTo>
                  <a:cubicBezTo>
                    <a:pt x="1536700" y="1663700"/>
                    <a:pt x="1346200" y="1752600"/>
                    <a:pt x="1282700" y="1752600"/>
                  </a:cubicBezTo>
                  <a:cubicBezTo>
                    <a:pt x="1333500" y="1778000"/>
                    <a:pt x="1714500" y="1841500"/>
                    <a:pt x="1917700" y="2146300"/>
                  </a:cubicBezTo>
                  <a:cubicBezTo>
                    <a:pt x="1955800" y="2197100"/>
                    <a:pt x="2209800" y="2565400"/>
                    <a:pt x="1993900" y="3111500"/>
                  </a:cubicBezTo>
                  <a:cubicBezTo>
                    <a:pt x="1968500" y="3175000"/>
                    <a:pt x="1854200" y="3543300"/>
                    <a:pt x="1282700" y="3708400"/>
                  </a:cubicBezTo>
                  <a:cubicBezTo>
                    <a:pt x="1219200" y="3733800"/>
                    <a:pt x="774700" y="3822700"/>
                    <a:pt x="482600" y="3619500"/>
                  </a:cubicBezTo>
                  <a:cubicBezTo>
                    <a:pt x="381000" y="3543300"/>
                    <a:pt x="0" y="3289300"/>
                    <a:pt x="127000" y="2743200"/>
                  </a:cubicBezTo>
                  <a:cubicBezTo>
                    <a:pt x="165100" y="2679700"/>
                    <a:pt x="241300" y="2527300"/>
                    <a:pt x="469900" y="2552700"/>
                  </a:cubicBezTo>
                  <a:cubicBezTo>
                    <a:pt x="533400" y="2565400"/>
                    <a:pt x="660400" y="2578100"/>
                    <a:pt x="723900" y="2794000"/>
                  </a:cubicBezTo>
                  <a:cubicBezTo>
                    <a:pt x="736600" y="2882900"/>
                    <a:pt x="736600" y="2933700"/>
                    <a:pt x="698500" y="3175000"/>
                  </a:cubicBezTo>
                  <a:cubicBezTo>
                    <a:pt x="698500" y="3238500"/>
                    <a:pt x="660400" y="3416300"/>
                    <a:pt x="914400" y="3454400"/>
                  </a:cubicBezTo>
                  <a:cubicBezTo>
                    <a:pt x="977900" y="3441700"/>
                    <a:pt x="1193800" y="3467100"/>
                    <a:pt x="1193800" y="2959100"/>
                  </a:cubicBezTo>
                  <a:cubicBezTo>
                    <a:pt x="1193800" y="2857500"/>
                    <a:pt x="1168400" y="2311400"/>
                    <a:pt x="1168400" y="2311400"/>
                  </a:cubicBezTo>
                  <a:cubicBezTo>
                    <a:pt x="1168400" y="2311400"/>
                    <a:pt x="1143000" y="2120900"/>
                    <a:pt x="1092200" y="2070100"/>
                  </a:cubicBezTo>
                  <a:cubicBezTo>
                    <a:pt x="1041400" y="2019300"/>
                    <a:pt x="1016000" y="1905000"/>
                    <a:pt x="584200" y="1905000"/>
                  </a:cubicBezTo>
                  <a:cubicBezTo>
                    <a:pt x="533400" y="1905000"/>
                    <a:pt x="469900" y="1930400"/>
                    <a:pt x="482600" y="1727200"/>
                  </a:cubicBezTo>
                  <a:cubicBezTo>
                    <a:pt x="495300" y="1663700"/>
                    <a:pt x="495300" y="1612900"/>
                    <a:pt x="609600" y="16129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5785932" y="2689860"/>
            <a:ext cx="146426" cy="228600"/>
            <a:chOff x="7668902" y="1161573"/>
            <a:chExt cx="1206752" cy="1883981"/>
          </a:xfrm>
        </p:grpSpPr>
        <p:sp>
          <p:nvSpPr>
            <p:cNvPr id="53" name="任意多边形: 形状 52"/>
            <p:cNvSpPr/>
            <p:nvPr>
              <p:custDataLst>
                <p:tags r:id="rId11"/>
              </p:custDataLst>
            </p:nvPr>
          </p:nvSpPr>
          <p:spPr>
            <a:xfrm>
              <a:off x="7668902" y="1266516"/>
              <a:ext cx="1206752" cy="1779038"/>
            </a:xfrm>
            <a:custGeom>
              <a:avLst/>
              <a:gdLst>
                <a:gd name="connsiteX0" fmla="*/ 684478 w 1206752"/>
                <a:gd name="connsiteY0" fmla="*/ 532642 h 1779038"/>
                <a:gd name="connsiteX1" fmla="*/ 202809 w 1206752"/>
                <a:gd name="connsiteY1" fmla="*/ 956302 h 1779038"/>
                <a:gd name="connsiteX2" fmla="*/ 526616 w 1206752"/>
                <a:gd name="connsiteY2" fmla="*/ 1054277 h 1779038"/>
                <a:gd name="connsiteX3" fmla="*/ 1083331 w 1206752"/>
                <a:gd name="connsiteY3" fmla="*/ 1242 h 1779038"/>
                <a:gd name="connsiteX4" fmla="*/ 1159694 w 1206752"/>
                <a:gd name="connsiteY4" fmla="*/ 21907 h 1779038"/>
                <a:gd name="connsiteX5" fmla="*/ 1206426 w 1206752"/>
                <a:gd name="connsiteY5" fmla="*/ 62249 h 1779038"/>
                <a:gd name="connsiteX6" fmla="*/ 879801 w 1206752"/>
                <a:gd name="connsiteY6" fmla="*/ 1141478 h 1779038"/>
                <a:gd name="connsiteX7" fmla="*/ 987737 w 1206752"/>
                <a:gd name="connsiteY7" fmla="*/ 1174115 h 1779038"/>
                <a:gd name="connsiteX8" fmla="*/ 1010977 w 1206752"/>
                <a:gd name="connsiteY8" fmla="*/ 1226987 h 1779038"/>
                <a:gd name="connsiteX9" fmla="*/ 978340 w 1206752"/>
                <a:gd name="connsiteY9" fmla="*/ 1334922 h 1779038"/>
                <a:gd name="connsiteX10" fmla="*/ 954911 w 1206752"/>
                <a:gd name="connsiteY10" fmla="*/ 1347451 h 1779038"/>
                <a:gd name="connsiteX11" fmla="*/ 930919 w 1206752"/>
                <a:gd name="connsiteY11" fmla="*/ 1340184 h 1779038"/>
                <a:gd name="connsiteX12" fmla="*/ 828997 w 1206752"/>
                <a:gd name="connsiteY12" fmla="*/ 1309363 h 1779038"/>
                <a:gd name="connsiteX13" fmla="*/ 767293 w 1206752"/>
                <a:gd name="connsiteY13" fmla="*/ 1513207 h 1779038"/>
                <a:gd name="connsiteX14" fmla="*/ 766604 w 1206752"/>
                <a:gd name="connsiteY14" fmla="*/ 1558811 h 1779038"/>
                <a:gd name="connsiteX15" fmla="*/ 789845 w 1206752"/>
                <a:gd name="connsiteY15" fmla="*/ 1611683 h 1779038"/>
                <a:gd name="connsiteX16" fmla="*/ 805130 w 1206752"/>
                <a:gd name="connsiteY16" fmla="*/ 1734152 h 1779038"/>
                <a:gd name="connsiteX17" fmla="*/ 772618 w 1206752"/>
                <a:gd name="connsiteY17" fmla="*/ 1776687 h 1779038"/>
                <a:gd name="connsiteX18" fmla="*/ 280989 w 1206752"/>
                <a:gd name="connsiteY18" fmla="*/ 1627908 h 1779038"/>
                <a:gd name="connsiteX19" fmla="*/ 268523 w 1206752"/>
                <a:gd name="connsiteY19" fmla="*/ 1538891 h 1779038"/>
                <a:gd name="connsiteX20" fmla="*/ 347892 w 1206752"/>
                <a:gd name="connsiteY20" fmla="*/ 1471298 h 1779038"/>
                <a:gd name="connsiteX21" fmla="*/ 378587 w 1206752"/>
                <a:gd name="connsiteY21" fmla="*/ 1434776 h 1779038"/>
                <a:gd name="connsiteX22" fmla="*/ 451192 w 1206752"/>
                <a:gd name="connsiteY22" fmla="*/ 1194976 h 1779038"/>
                <a:gd name="connsiteX23" fmla="*/ 31478 w 1206752"/>
                <a:gd name="connsiteY23" fmla="*/ 1067934 h 1779038"/>
                <a:gd name="connsiteX24" fmla="*/ 4604 w 1206752"/>
                <a:gd name="connsiteY24" fmla="*/ 1027090 h 1779038"/>
                <a:gd name="connsiteX25" fmla="*/ 59042 w 1206752"/>
                <a:gd name="connsiteY25" fmla="*/ 847240 h 1779038"/>
                <a:gd name="connsiteX26" fmla="*/ 618263 w 1206752"/>
                <a:gd name="connsiteY26" fmla="*/ 362000 h 1779038"/>
                <a:gd name="connsiteX27" fmla="*/ 1010914 w 1206752"/>
                <a:gd name="connsiteY27" fmla="*/ 16143 h 1779038"/>
                <a:gd name="connsiteX28" fmla="*/ 1083331 w 1206752"/>
                <a:gd name="connsiteY28" fmla="*/ 1242 h 177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06752" h="1779038">
                  <a:moveTo>
                    <a:pt x="684478" y="532642"/>
                  </a:moveTo>
                  <a:lnTo>
                    <a:pt x="202809" y="956302"/>
                  </a:lnTo>
                  <a:lnTo>
                    <a:pt x="526616" y="1054277"/>
                  </a:lnTo>
                  <a:close/>
                  <a:moveTo>
                    <a:pt x="1083331" y="1242"/>
                  </a:moveTo>
                  <a:cubicBezTo>
                    <a:pt x="1107699" y="4523"/>
                    <a:pt x="1132726" y="13732"/>
                    <a:pt x="1159694" y="21907"/>
                  </a:cubicBezTo>
                  <a:cubicBezTo>
                    <a:pt x="1213692" y="38257"/>
                    <a:pt x="1206426" y="62249"/>
                    <a:pt x="1206426" y="62249"/>
                  </a:cubicBezTo>
                  <a:lnTo>
                    <a:pt x="879801" y="1141478"/>
                  </a:lnTo>
                  <a:cubicBezTo>
                    <a:pt x="879801" y="1141478"/>
                    <a:pt x="951778" y="1163218"/>
                    <a:pt x="987737" y="1174115"/>
                  </a:cubicBezTo>
                  <a:cubicBezTo>
                    <a:pt x="1023694" y="1185015"/>
                    <a:pt x="1010977" y="1226987"/>
                    <a:pt x="1010977" y="1226987"/>
                  </a:cubicBezTo>
                  <a:cubicBezTo>
                    <a:pt x="1010977" y="1226987"/>
                    <a:pt x="985607" y="1310930"/>
                    <a:pt x="978340" y="1334922"/>
                  </a:cubicBezTo>
                  <a:cubicBezTo>
                    <a:pt x="966876" y="1351084"/>
                    <a:pt x="954911" y="1347451"/>
                    <a:pt x="954911" y="1347451"/>
                  </a:cubicBezTo>
                  <a:lnTo>
                    <a:pt x="930919" y="1340184"/>
                  </a:lnTo>
                  <a:lnTo>
                    <a:pt x="828997" y="1309363"/>
                  </a:lnTo>
                  <a:lnTo>
                    <a:pt x="767293" y="1513207"/>
                  </a:lnTo>
                  <a:cubicBezTo>
                    <a:pt x="767293" y="1513207"/>
                    <a:pt x="764223" y="1545030"/>
                    <a:pt x="766604" y="1558811"/>
                  </a:cubicBezTo>
                  <a:cubicBezTo>
                    <a:pt x="769485" y="1592451"/>
                    <a:pt x="789845" y="1611683"/>
                    <a:pt x="789845" y="1611683"/>
                  </a:cubicBezTo>
                  <a:cubicBezTo>
                    <a:pt x="834134" y="1638244"/>
                    <a:pt x="823296" y="1674201"/>
                    <a:pt x="805130" y="1734152"/>
                  </a:cubicBezTo>
                  <a:cubicBezTo>
                    <a:pt x="786963" y="1794102"/>
                    <a:pt x="772618" y="1776687"/>
                    <a:pt x="772618" y="1776687"/>
                  </a:cubicBezTo>
                  <a:lnTo>
                    <a:pt x="280989" y="1627908"/>
                  </a:lnTo>
                  <a:cubicBezTo>
                    <a:pt x="233004" y="1613374"/>
                    <a:pt x="254115" y="1587064"/>
                    <a:pt x="268523" y="1538891"/>
                  </a:cubicBezTo>
                  <a:cubicBezTo>
                    <a:pt x="283056" y="1490968"/>
                    <a:pt x="318450" y="1482010"/>
                    <a:pt x="347892" y="1471298"/>
                  </a:cubicBezTo>
                  <a:cubicBezTo>
                    <a:pt x="377335" y="1460586"/>
                    <a:pt x="378587" y="1434776"/>
                    <a:pt x="378587" y="1434776"/>
                  </a:cubicBezTo>
                  <a:lnTo>
                    <a:pt x="451192" y="1194976"/>
                  </a:lnTo>
                  <a:cubicBezTo>
                    <a:pt x="451192" y="1194976"/>
                    <a:pt x="79463" y="1082467"/>
                    <a:pt x="31478" y="1067934"/>
                  </a:cubicBezTo>
                  <a:cubicBezTo>
                    <a:pt x="-16445" y="1053463"/>
                    <a:pt x="4604" y="1027090"/>
                    <a:pt x="4604" y="1027090"/>
                  </a:cubicBezTo>
                  <a:lnTo>
                    <a:pt x="59042" y="847240"/>
                  </a:lnTo>
                  <a:lnTo>
                    <a:pt x="618263" y="362000"/>
                  </a:lnTo>
                  <a:cubicBezTo>
                    <a:pt x="618263" y="362000"/>
                    <a:pt x="964620" y="61059"/>
                    <a:pt x="1010914" y="16143"/>
                  </a:cubicBezTo>
                  <a:cubicBezTo>
                    <a:pt x="1035251" y="608"/>
                    <a:pt x="1058962" y="-2039"/>
                    <a:pt x="1083331" y="12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51"/>
            <p:cNvSpPr/>
            <p:nvPr>
              <p:custDataLst>
                <p:tags r:id="rId12"/>
              </p:custDataLst>
            </p:nvPr>
          </p:nvSpPr>
          <p:spPr>
            <a:xfrm>
              <a:off x="7709950" y="1161573"/>
              <a:ext cx="1022488" cy="1792947"/>
            </a:xfrm>
            <a:custGeom>
              <a:avLst/>
              <a:gdLst>
                <a:gd name="connsiteX0" fmla="*/ 508808 w 1022488"/>
                <a:gd name="connsiteY0" fmla="*/ 626749 h 1792947"/>
                <a:gd name="connsiteX1" fmla="*/ 170531 w 1022488"/>
                <a:gd name="connsiteY1" fmla="*/ 1171751 h 1792947"/>
                <a:gd name="connsiteX2" fmla="*/ 508808 w 1022488"/>
                <a:gd name="connsiteY2" fmla="*/ 1171751 h 1792947"/>
                <a:gd name="connsiteX3" fmla="*/ 815763 w 1022488"/>
                <a:gd name="connsiteY3" fmla="*/ 310 h 1792947"/>
                <a:gd name="connsiteX4" fmla="*/ 872142 w 1022488"/>
                <a:gd name="connsiteY4" fmla="*/ 25368 h 1792947"/>
                <a:gd name="connsiteX5" fmla="*/ 872142 w 1022488"/>
                <a:gd name="connsiteY5" fmla="*/ 1152958 h 1792947"/>
                <a:gd name="connsiteX6" fmla="*/ 984901 w 1022488"/>
                <a:gd name="connsiteY6" fmla="*/ 1152958 h 1792947"/>
                <a:gd name="connsiteX7" fmla="*/ 1022488 w 1022488"/>
                <a:gd name="connsiteY7" fmla="*/ 1196808 h 1792947"/>
                <a:gd name="connsiteX8" fmla="*/ 1022488 w 1022488"/>
                <a:gd name="connsiteY8" fmla="*/ 1309567 h 1792947"/>
                <a:gd name="connsiteX9" fmla="*/ 1003694 w 1022488"/>
                <a:gd name="connsiteY9" fmla="*/ 1328360 h 1792947"/>
                <a:gd name="connsiteX10" fmla="*/ 978637 w 1022488"/>
                <a:gd name="connsiteY10" fmla="*/ 1328360 h 1792947"/>
                <a:gd name="connsiteX11" fmla="*/ 872142 w 1022488"/>
                <a:gd name="connsiteY11" fmla="*/ 1328360 h 1792947"/>
                <a:gd name="connsiteX12" fmla="*/ 872142 w 1022488"/>
                <a:gd name="connsiteY12" fmla="*/ 1541349 h 1792947"/>
                <a:gd name="connsiteX13" fmla="*/ 884671 w 1022488"/>
                <a:gd name="connsiteY13" fmla="*/ 1585200 h 1792947"/>
                <a:gd name="connsiteX14" fmla="*/ 922257 w 1022488"/>
                <a:gd name="connsiteY14" fmla="*/ 1629051 h 1792947"/>
                <a:gd name="connsiteX15" fmla="*/ 972372 w 1022488"/>
                <a:gd name="connsiteY15" fmla="*/ 1741810 h 1792947"/>
                <a:gd name="connsiteX16" fmla="*/ 953579 w 1022488"/>
                <a:gd name="connsiteY16" fmla="*/ 1791925 h 1792947"/>
                <a:gd name="connsiteX17" fmla="*/ 439900 w 1022488"/>
                <a:gd name="connsiteY17" fmla="*/ 1791925 h 1792947"/>
                <a:gd name="connsiteX18" fmla="*/ 402314 w 1022488"/>
                <a:gd name="connsiteY18" fmla="*/ 1710488 h 1792947"/>
                <a:gd name="connsiteX19" fmla="*/ 458693 w 1022488"/>
                <a:gd name="connsiteY19" fmla="*/ 1622787 h 1792947"/>
                <a:gd name="connsiteX20" fmla="*/ 477486 w 1022488"/>
                <a:gd name="connsiteY20" fmla="*/ 1578936 h 1792947"/>
                <a:gd name="connsiteX21" fmla="*/ 477486 w 1022488"/>
                <a:gd name="connsiteY21" fmla="*/ 1328360 h 1792947"/>
                <a:gd name="connsiteX22" fmla="*/ 38979 w 1022488"/>
                <a:gd name="connsiteY22" fmla="*/ 1328360 h 1792947"/>
                <a:gd name="connsiteX23" fmla="*/ 1393 w 1022488"/>
                <a:gd name="connsiteY23" fmla="*/ 1297038 h 1792947"/>
                <a:gd name="connsiteX24" fmla="*/ 1393 w 1022488"/>
                <a:gd name="connsiteY24" fmla="*/ 1109107 h 1792947"/>
                <a:gd name="connsiteX25" fmla="*/ 396049 w 1022488"/>
                <a:gd name="connsiteY25" fmla="*/ 482668 h 1792947"/>
                <a:gd name="connsiteX26" fmla="*/ 671682 w 1022488"/>
                <a:gd name="connsiteY26" fmla="*/ 37897 h 1792947"/>
                <a:gd name="connsiteX27" fmla="*/ 815763 w 1022488"/>
                <a:gd name="connsiteY27" fmla="*/ 310 h 179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22488" h="1792947">
                  <a:moveTo>
                    <a:pt x="508808" y="626749"/>
                  </a:moveTo>
                  <a:lnTo>
                    <a:pt x="170531" y="1171751"/>
                  </a:lnTo>
                  <a:lnTo>
                    <a:pt x="508808" y="1171751"/>
                  </a:lnTo>
                  <a:close/>
                  <a:moveTo>
                    <a:pt x="815763" y="310"/>
                  </a:moveTo>
                  <a:cubicBezTo>
                    <a:pt x="872142" y="310"/>
                    <a:pt x="872142" y="25368"/>
                    <a:pt x="872142" y="25368"/>
                  </a:cubicBezTo>
                  <a:lnTo>
                    <a:pt x="872142" y="1152958"/>
                  </a:lnTo>
                  <a:cubicBezTo>
                    <a:pt x="872142" y="1152958"/>
                    <a:pt x="947315" y="1152958"/>
                    <a:pt x="984901" y="1152958"/>
                  </a:cubicBezTo>
                  <a:cubicBezTo>
                    <a:pt x="1022488" y="1152958"/>
                    <a:pt x="1022488" y="1196808"/>
                    <a:pt x="1022488" y="1196808"/>
                  </a:cubicBezTo>
                  <a:cubicBezTo>
                    <a:pt x="1022488" y="1196808"/>
                    <a:pt x="1022488" y="1284510"/>
                    <a:pt x="1022488" y="1309567"/>
                  </a:cubicBezTo>
                  <a:cubicBezTo>
                    <a:pt x="1016223" y="1328360"/>
                    <a:pt x="1003694" y="1328360"/>
                    <a:pt x="1003694" y="1328360"/>
                  </a:cubicBezTo>
                  <a:lnTo>
                    <a:pt x="978637" y="1328360"/>
                  </a:lnTo>
                  <a:lnTo>
                    <a:pt x="872142" y="1328360"/>
                  </a:lnTo>
                  <a:lnTo>
                    <a:pt x="872142" y="1541349"/>
                  </a:lnTo>
                  <a:cubicBezTo>
                    <a:pt x="872142" y="1541349"/>
                    <a:pt x="878407" y="1572671"/>
                    <a:pt x="884671" y="1585200"/>
                  </a:cubicBezTo>
                  <a:cubicBezTo>
                    <a:pt x="897200" y="1616522"/>
                    <a:pt x="922257" y="1629051"/>
                    <a:pt x="922257" y="1629051"/>
                  </a:cubicBezTo>
                  <a:cubicBezTo>
                    <a:pt x="972372" y="1641580"/>
                    <a:pt x="972372" y="1679166"/>
                    <a:pt x="972372" y="1741810"/>
                  </a:cubicBezTo>
                  <a:cubicBezTo>
                    <a:pt x="972372" y="1804454"/>
                    <a:pt x="953579" y="1791925"/>
                    <a:pt x="953579" y="1791925"/>
                  </a:cubicBezTo>
                  <a:lnTo>
                    <a:pt x="439900" y="1791925"/>
                  </a:lnTo>
                  <a:cubicBezTo>
                    <a:pt x="389785" y="1791925"/>
                    <a:pt x="402314" y="1760603"/>
                    <a:pt x="402314" y="1710488"/>
                  </a:cubicBezTo>
                  <a:cubicBezTo>
                    <a:pt x="402314" y="1660373"/>
                    <a:pt x="433636" y="1641580"/>
                    <a:pt x="458693" y="1622787"/>
                  </a:cubicBezTo>
                  <a:cubicBezTo>
                    <a:pt x="483751" y="1603993"/>
                    <a:pt x="477486" y="1578936"/>
                    <a:pt x="477486" y="1578936"/>
                  </a:cubicBezTo>
                  <a:lnTo>
                    <a:pt x="477486" y="1328360"/>
                  </a:lnTo>
                  <a:cubicBezTo>
                    <a:pt x="477486" y="1328360"/>
                    <a:pt x="89094" y="1328360"/>
                    <a:pt x="38979" y="1328360"/>
                  </a:cubicBezTo>
                  <a:cubicBezTo>
                    <a:pt x="-11136" y="1328360"/>
                    <a:pt x="1393" y="1297038"/>
                    <a:pt x="1393" y="1297038"/>
                  </a:cubicBezTo>
                  <a:lnTo>
                    <a:pt x="1393" y="1109107"/>
                  </a:lnTo>
                  <a:lnTo>
                    <a:pt x="396049" y="482668"/>
                  </a:lnTo>
                  <a:cubicBezTo>
                    <a:pt x="396049" y="482668"/>
                    <a:pt x="640360" y="94276"/>
                    <a:pt x="671682" y="37897"/>
                  </a:cubicBezTo>
                  <a:cubicBezTo>
                    <a:pt x="709268" y="-5954"/>
                    <a:pt x="759383" y="310"/>
                    <a:pt x="815763" y="31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>
            <a:grpSpLocks noChangeAspect="1"/>
          </p:cNvGrpSpPr>
          <p:nvPr>
            <p:custDataLst>
              <p:tags r:id="rId13"/>
            </p:custDataLst>
          </p:nvPr>
        </p:nvGrpSpPr>
        <p:grpSpPr>
          <a:xfrm>
            <a:off x="5782012" y="3127375"/>
            <a:ext cx="154266" cy="228600"/>
            <a:chOff x="9783752" y="1155618"/>
            <a:chExt cx="1285548" cy="1905000"/>
          </a:xfrm>
        </p:grpSpPr>
        <p:sp>
          <p:nvSpPr>
            <p:cNvPr id="51" name="任意多边形: 形状 19"/>
            <p:cNvSpPr/>
            <p:nvPr>
              <p:custDataLst>
                <p:tags r:id="rId14"/>
              </p:custDataLst>
            </p:nvPr>
          </p:nvSpPr>
          <p:spPr>
            <a:xfrm>
              <a:off x="9783752" y="1155618"/>
              <a:ext cx="1285548" cy="1876347"/>
            </a:xfrm>
            <a:custGeom>
              <a:avLst/>
              <a:gdLst/>
              <a:ahLst/>
              <a:cxnLst/>
              <a:rect l="0" t="0" r="0" b="0"/>
              <a:pathLst>
                <a:path w="2541271" h="3709164">
                  <a:moveTo>
                    <a:pt x="1106424" y="11811"/>
                  </a:moveTo>
                  <a:lnTo>
                    <a:pt x="460756" y="1740154"/>
                  </a:lnTo>
                  <a:cubicBezTo>
                    <a:pt x="460756" y="1740154"/>
                    <a:pt x="406908" y="1829943"/>
                    <a:pt x="544195" y="1858518"/>
                  </a:cubicBezTo>
                  <a:cubicBezTo>
                    <a:pt x="604901" y="1877060"/>
                    <a:pt x="698500" y="1918716"/>
                    <a:pt x="756031" y="1816862"/>
                  </a:cubicBezTo>
                  <a:cubicBezTo>
                    <a:pt x="779272" y="1784096"/>
                    <a:pt x="922401" y="1575435"/>
                    <a:pt x="1087755" y="1599184"/>
                  </a:cubicBezTo>
                  <a:cubicBezTo>
                    <a:pt x="1112012" y="1606550"/>
                    <a:pt x="1236218" y="1591310"/>
                    <a:pt x="1324356" y="1737614"/>
                  </a:cubicBezTo>
                  <a:cubicBezTo>
                    <a:pt x="1332865" y="1753489"/>
                    <a:pt x="1358138" y="1800987"/>
                    <a:pt x="1349121" y="1917700"/>
                  </a:cubicBezTo>
                  <a:cubicBezTo>
                    <a:pt x="1340104" y="2034413"/>
                    <a:pt x="1323721" y="2175510"/>
                    <a:pt x="1285748" y="2256790"/>
                  </a:cubicBezTo>
                  <a:cubicBezTo>
                    <a:pt x="1256157" y="2353945"/>
                    <a:pt x="1160018" y="2669921"/>
                    <a:pt x="1160018" y="2669921"/>
                  </a:cubicBezTo>
                  <a:lnTo>
                    <a:pt x="1026922" y="3107309"/>
                  </a:lnTo>
                  <a:cubicBezTo>
                    <a:pt x="1026922" y="3107309"/>
                    <a:pt x="983615" y="3293237"/>
                    <a:pt x="864235" y="3336544"/>
                  </a:cubicBezTo>
                  <a:cubicBezTo>
                    <a:pt x="820420" y="3349752"/>
                    <a:pt x="632841" y="3398901"/>
                    <a:pt x="524003" y="3233039"/>
                  </a:cubicBezTo>
                  <a:cubicBezTo>
                    <a:pt x="506095" y="3161157"/>
                    <a:pt x="461138" y="3134233"/>
                    <a:pt x="553085" y="2963164"/>
                  </a:cubicBezTo>
                  <a:cubicBezTo>
                    <a:pt x="645034" y="2791968"/>
                    <a:pt x="675640" y="2734945"/>
                    <a:pt x="660400" y="2610866"/>
                  </a:cubicBezTo>
                  <a:cubicBezTo>
                    <a:pt x="645033" y="2486787"/>
                    <a:pt x="570103" y="2384298"/>
                    <a:pt x="444881" y="2359407"/>
                  </a:cubicBezTo>
                  <a:cubicBezTo>
                    <a:pt x="319659" y="2334515"/>
                    <a:pt x="247904" y="2352548"/>
                    <a:pt x="157480" y="2431289"/>
                  </a:cubicBezTo>
                  <a:cubicBezTo>
                    <a:pt x="118364" y="2472436"/>
                    <a:pt x="1143" y="2596135"/>
                    <a:pt x="0" y="2861310"/>
                  </a:cubicBezTo>
                  <a:cubicBezTo>
                    <a:pt x="2159" y="2941574"/>
                    <a:pt x="20066" y="3013457"/>
                    <a:pt x="20066" y="3013457"/>
                  </a:cubicBezTo>
                  <a:cubicBezTo>
                    <a:pt x="20066" y="3013457"/>
                    <a:pt x="74931" y="3269108"/>
                    <a:pt x="207010" y="3402204"/>
                  </a:cubicBezTo>
                  <a:cubicBezTo>
                    <a:pt x="236093" y="3437637"/>
                    <a:pt x="380238" y="3574416"/>
                    <a:pt x="639065" y="3639948"/>
                  </a:cubicBezTo>
                  <a:cubicBezTo>
                    <a:pt x="724154" y="3665856"/>
                    <a:pt x="910082" y="3709163"/>
                    <a:pt x="1106044" y="3675889"/>
                  </a:cubicBezTo>
                  <a:cubicBezTo>
                    <a:pt x="1302005" y="3642615"/>
                    <a:pt x="1504316" y="3544952"/>
                    <a:pt x="1630045" y="3437129"/>
                  </a:cubicBezTo>
                  <a:cubicBezTo>
                    <a:pt x="1755775" y="3329433"/>
                    <a:pt x="1919605" y="3140330"/>
                    <a:pt x="1990853" y="2949576"/>
                  </a:cubicBezTo>
                  <a:cubicBezTo>
                    <a:pt x="2062226" y="2758822"/>
                    <a:pt x="2117599" y="2576577"/>
                    <a:pt x="2117091" y="2403857"/>
                  </a:cubicBezTo>
                  <a:cubicBezTo>
                    <a:pt x="2116578" y="2231136"/>
                    <a:pt x="2117599" y="1965960"/>
                    <a:pt x="1913256" y="1678052"/>
                  </a:cubicBezTo>
                  <a:cubicBezTo>
                    <a:pt x="1846708" y="1591437"/>
                    <a:pt x="1738885" y="1465708"/>
                    <a:pt x="1466851" y="1356361"/>
                  </a:cubicBezTo>
                  <a:cubicBezTo>
                    <a:pt x="1406145" y="1337818"/>
                    <a:pt x="1220217" y="1294512"/>
                    <a:pt x="1096011" y="1309879"/>
                  </a:cubicBezTo>
                  <a:cubicBezTo>
                    <a:pt x="971932" y="1325246"/>
                    <a:pt x="927990" y="1338454"/>
                    <a:pt x="927990" y="1338454"/>
                  </a:cubicBezTo>
                  <a:lnTo>
                    <a:pt x="1160400" y="705612"/>
                  </a:lnTo>
                  <a:lnTo>
                    <a:pt x="2132331" y="1001523"/>
                  </a:lnTo>
                  <a:lnTo>
                    <a:pt x="2193037" y="1020065"/>
                  </a:lnTo>
                  <a:cubicBezTo>
                    <a:pt x="2193037" y="1020065"/>
                    <a:pt x="2250060" y="1050672"/>
                    <a:pt x="2288160" y="969392"/>
                  </a:cubicBezTo>
                  <a:cubicBezTo>
                    <a:pt x="2291843" y="957199"/>
                    <a:pt x="2514347" y="401067"/>
                    <a:pt x="2514347" y="401067"/>
                  </a:cubicBezTo>
                  <a:cubicBezTo>
                    <a:pt x="2514347" y="401067"/>
                    <a:pt x="2541270" y="356109"/>
                    <a:pt x="2431924" y="322835"/>
                  </a:cubicBezTo>
                  <a:cubicBezTo>
                    <a:pt x="2322577" y="289560"/>
                    <a:pt x="2302003" y="270002"/>
                    <a:pt x="2219072" y="324358"/>
                  </a:cubicBezTo>
                  <a:cubicBezTo>
                    <a:pt x="2191131" y="329057"/>
                    <a:pt x="2191131" y="329057"/>
                    <a:pt x="2057400" y="288417"/>
                  </a:cubicBezTo>
                  <a:cubicBezTo>
                    <a:pt x="1923797" y="247777"/>
                    <a:pt x="1231265" y="36957"/>
                    <a:pt x="1231265" y="36957"/>
                  </a:cubicBezTo>
                  <a:lnTo>
                    <a:pt x="110972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20"/>
            <p:cNvSpPr/>
            <p:nvPr>
              <p:custDataLst>
                <p:tags r:id="rId15"/>
              </p:custDataLst>
            </p:nvPr>
          </p:nvSpPr>
          <p:spPr>
            <a:xfrm>
              <a:off x="9811442" y="1178232"/>
              <a:ext cx="1021507" cy="1882386"/>
            </a:xfrm>
            <a:custGeom>
              <a:avLst/>
              <a:gdLst/>
              <a:ahLst/>
              <a:cxnLst/>
              <a:rect l="0" t="0" r="0" b="0"/>
              <a:pathLst>
                <a:path w="2019314" h="3721101">
                  <a:moveTo>
                    <a:pt x="304800" y="101600"/>
                  </a:moveTo>
                  <a:lnTo>
                    <a:pt x="190500" y="1943100"/>
                  </a:lnTo>
                  <a:cubicBezTo>
                    <a:pt x="190500" y="1943100"/>
                    <a:pt x="165100" y="2044700"/>
                    <a:pt x="304800" y="2032000"/>
                  </a:cubicBezTo>
                  <a:cubicBezTo>
                    <a:pt x="368300" y="2032000"/>
                    <a:pt x="469900" y="2044700"/>
                    <a:pt x="495300" y="1930400"/>
                  </a:cubicBezTo>
                  <a:cubicBezTo>
                    <a:pt x="508000" y="1892300"/>
                    <a:pt x="584200" y="1651000"/>
                    <a:pt x="749300" y="1625600"/>
                  </a:cubicBezTo>
                  <a:cubicBezTo>
                    <a:pt x="774700" y="1625600"/>
                    <a:pt x="889000" y="1574800"/>
                    <a:pt x="1016000" y="1689100"/>
                  </a:cubicBezTo>
                  <a:cubicBezTo>
                    <a:pt x="1028700" y="1701800"/>
                    <a:pt x="1066800" y="1739900"/>
                    <a:pt x="1092200" y="1854200"/>
                  </a:cubicBezTo>
                  <a:cubicBezTo>
                    <a:pt x="1117602" y="1968500"/>
                    <a:pt x="1143000" y="2108200"/>
                    <a:pt x="1130300" y="2197100"/>
                  </a:cubicBezTo>
                  <a:cubicBezTo>
                    <a:pt x="1130300" y="2298700"/>
                    <a:pt x="1130300" y="2628900"/>
                    <a:pt x="1130300" y="2628900"/>
                  </a:cubicBezTo>
                  <a:lnTo>
                    <a:pt x="1130300" y="3086100"/>
                  </a:lnTo>
                  <a:cubicBezTo>
                    <a:pt x="1130300" y="3086100"/>
                    <a:pt x="1143000" y="3276600"/>
                    <a:pt x="1041400" y="3352800"/>
                  </a:cubicBezTo>
                  <a:cubicBezTo>
                    <a:pt x="1003300" y="3378200"/>
                    <a:pt x="838200" y="3479800"/>
                    <a:pt x="685800" y="3352800"/>
                  </a:cubicBezTo>
                  <a:cubicBezTo>
                    <a:pt x="647700" y="3289300"/>
                    <a:pt x="596900" y="3276600"/>
                    <a:pt x="635000" y="3086100"/>
                  </a:cubicBezTo>
                  <a:cubicBezTo>
                    <a:pt x="673100" y="2895600"/>
                    <a:pt x="685800" y="2832100"/>
                    <a:pt x="635000" y="2717800"/>
                  </a:cubicBezTo>
                  <a:cubicBezTo>
                    <a:pt x="584205" y="2603498"/>
                    <a:pt x="482600" y="2527300"/>
                    <a:pt x="355600" y="2540000"/>
                  </a:cubicBezTo>
                  <a:cubicBezTo>
                    <a:pt x="228600" y="2552699"/>
                    <a:pt x="165100" y="2590800"/>
                    <a:pt x="101600" y="2692400"/>
                  </a:cubicBezTo>
                  <a:cubicBezTo>
                    <a:pt x="76200" y="2743200"/>
                    <a:pt x="0" y="2895600"/>
                    <a:pt x="76200" y="3149600"/>
                  </a:cubicBezTo>
                  <a:cubicBezTo>
                    <a:pt x="101600" y="3225800"/>
                    <a:pt x="139700" y="3289300"/>
                    <a:pt x="139700" y="3289300"/>
                  </a:cubicBezTo>
                  <a:cubicBezTo>
                    <a:pt x="139700" y="3289300"/>
                    <a:pt x="266700" y="3517900"/>
                    <a:pt x="431800" y="3606800"/>
                  </a:cubicBezTo>
                  <a:cubicBezTo>
                    <a:pt x="469900" y="3632200"/>
                    <a:pt x="647700" y="3721100"/>
                    <a:pt x="914400" y="3708400"/>
                  </a:cubicBezTo>
                  <a:cubicBezTo>
                    <a:pt x="1003300" y="3708400"/>
                    <a:pt x="1193800" y="3695700"/>
                    <a:pt x="1371600" y="3606800"/>
                  </a:cubicBezTo>
                  <a:cubicBezTo>
                    <a:pt x="1549392" y="3517884"/>
                    <a:pt x="1714500" y="3365500"/>
                    <a:pt x="1803400" y="3225800"/>
                  </a:cubicBezTo>
                  <a:cubicBezTo>
                    <a:pt x="1892297" y="3086098"/>
                    <a:pt x="1993900" y="2857500"/>
                    <a:pt x="2006600" y="2654300"/>
                  </a:cubicBezTo>
                  <a:cubicBezTo>
                    <a:pt x="2019313" y="2451101"/>
                    <a:pt x="2019300" y="2260600"/>
                    <a:pt x="1968500" y="2095500"/>
                  </a:cubicBezTo>
                  <a:cubicBezTo>
                    <a:pt x="1917708" y="1930398"/>
                    <a:pt x="1841500" y="1676400"/>
                    <a:pt x="1562100" y="1460500"/>
                  </a:cubicBezTo>
                  <a:cubicBezTo>
                    <a:pt x="1473200" y="1397000"/>
                    <a:pt x="1333500" y="1308100"/>
                    <a:pt x="1041400" y="1282700"/>
                  </a:cubicBezTo>
                  <a:cubicBezTo>
                    <a:pt x="977900" y="1282700"/>
                    <a:pt x="787400" y="1295400"/>
                    <a:pt x="673100" y="1346200"/>
                  </a:cubicBezTo>
                  <a:cubicBezTo>
                    <a:pt x="558798" y="1396995"/>
                    <a:pt x="520700" y="1422400"/>
                    <a:pt x="520700" y="1422400"/>
                  </a:cubicBezTo>
                  <a:lnTo>
                    <a:pt x="558800" y="749300"/>
                  </a:lnTo>
                  <a:lnTo>
                    <a:pt x="1574800" y="749300"/>
                  </a:lnTo>
                  <a:lnTo>
                    <a:pt x="1638300" y="749300"/>
                  </a:lnTo>
                  <a:cubicBezTo>
                    <a:pt x="1638300" y="749300"/>
                    <a:pt x="1701800" y="762000"/>
                    <a:pt x="1714500" y="673100"/>
                  </a:cubicBezTo>
                  <a:cubicBezTo>
                    <a:pt x="1714500" y="660400"/>
                    <a:pt x="1765300" y="63500"/>
                    <a:pt x="1765300" y="63500"/>
                  </a:cubicBezTo>
                  <a:cubicBezTo>
                    <a:pt x="1765300" y="63500"/>
                    <a:pt x="1778000" y="12700"/>
                    <a:pt x="1663700" y="12700"/>
                  </a:cubicBezTo>
                  <a:cubicBezTo>
                    <a:pt x="1549400" y="12700"/>
                    <a:pt x="1524000" y="0"/>
                    <a:pt x="1460500" y="76200"/>
                  </a:cubicBezTo>
                  <a:cubicBezTo>
                    <a:pt x="1435100" y="88900"/>
                    <a:pt x="1435100" y="88900"/>
                    <a:pt x="1295400" y="88900"/>
                  </a:cubicBezTo>
                  <a:cubicBezTo>
                    <a:pt x="1155700" y="88900"/>
                    <a:pt x="431800" y="88900"/>
                    <a:pt x="431800" y="88900"/>
                  </a:cubicBezTo>
                  <a:lnTo>
                    <a:pt x="304800" y="889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>
            <a:grpSpLocks noChangeAspect="1"/>
          </p:cNvGrpSpPr>
          <p:nvPr>
            <p:custDataLst>
              <p:tags r:id="rId16"/>
            </p:custDataLst>
          </p:nvPr>
        </p:nvGrpSpPr>
        <p:grpSpPr>
          <a:xfrm>
            <a:off x="5781241" y="3564890"/>
            <a:ext cx="155808" cy="228600"/>
            <a:chOff x="1149831" y="4080091"/>
            <a:chExt cx="1276226" cy="1872464"/>
          </a:xfrm>
        </p:grpSpPr>
        <p:sp>
          <p:nvSpPr>
            <p:cNvPr id="61" name="任意多边形: 形状 60"/>
            <p:cNvSpPr/>
            <p:nvPr>
              <p:custDataLst>
                <p:tags r:id="rId17"/>
              </p:custDataLst>
            </p:nvPr>
          </p:nvSpPr>
          <p:spPr>
            <a:xfrm>
              <a:off x="1192219" y="4160789"/>
              <a:ext cx="1233838" cy="1772934"/>
            </a:xfrm>
            <a:custGeom>
              <a:avLst/>
              <a:gdLst>
                <a:gd name="connsiteX0" fmla="*/ 659491 w 1233838"/>
                <a:gd name="connsiteY0" fmla="*/ 635058 h 1772934"/>
                <a:gd name="connsiteX1" fmla="*/ 559153 w 1233838"/>
                <a:gd name="connsiteY1" fmla="*/ 700564 h 1772934"/>
                <a:gd name="connsiteX2" fmla="*/ 313701 w 1233838"/>
                <a:gd name="connsiteY2" fmla="*/ 1542847 h 1772934"/>
                <a:gd name="connsiteX3" fmla="*/ 437369 w 1233838"/>
                <a:gd name="connsiteY3" fmla="*/ 1605948 h 1772934"/>
                <a:gd name="connsiteX4" fmla="*/ 493257 w 1233838"/>
                <a:gd name="connsiteY4" fmla="*/ 1507169 h 1772934"/>
                <a:gd name="connsiteX5" fmla="*/ 518732 w 1233838"/>
                <a:gd name="connsiteY5" fmla="*/ 1419828 h 1772934"/>
                <a:gd name="connsiteX6" fmla="*/ 715119 w 1233838"/>
                <a:gd name="connsiteY6" fmla="*/ 746054 h 1772934"/>
                <a:gd name="connsiteX7" fmla="*/ 659491 w 1233838"/>
                <a:gd name="connsiteY7" fmla="*/ 635058 h 1772934"/>
                <a:gd name="connsiteX8" fmla="*/ 851200 w 1233838"/>
                <a:gd name="connsiteY8" fmla="*/ 438 h 1772934"/>
                <a:gd name="connsiteX9" fmla="*/ 1069813 w 1233838"/>
                <a:gd name="connsiteY9" fmla="*/ 16782 h 1772934"/>
                <a:gd name="connsiteX10" fmla="*/ 1194586 w 1233838"/>
                <a:gd name="connsiteY10" fmla="*/ 53174 h 1772934"/>
                <a:gd name="connsiteX11" fmla="*/ 1231758 w 1233838"/>
                <a:gd name="connsiteY11" fmla="*/ 111402 h 1772934"/>
                <a:gd name="connsiteX12" fmla="*/ 1198226 w 1233838"/>
                <a:gd name="connsiteY12" fmla="*/ 203161 h 1772934"/>
                <a:gd name="connsiteX13" fmla="*/ 1086710 w 1233838"/>
                <a:gd name="connsiteY13" fmla="*/ 190944 h 1772934"/>
                <a:gd name="connsiteX14" fmla="*/ 876935 w 1233838"/>
                <a:gd name="connsiteY14" fmla="*/ 190749 h 1772934"/>
                <a:gd name="connsiteX15" fmla="*/ 678858 w 1233838"/>
                <a:gd name="connsiteY15" fmla="*/ 336123 h 1772934"/>
                <a:gd name="connsiteX16" fmla="*/ 602044 w 1233838"/>
                <a:gd name="connsiteY16" fmla="*/ 530301 h 1772934"/>
                <a:gd name="connsiteX17" fmla="*/ 865627 w 1233838"/>
                <a:gd name="connsiteY17" fmla="*/ 485266 h 1772934"/>
                <a:gd name="connsiteX18" fmla="*/ 1037970 w 1233838"/>
                <a:gd name="connsiteY18" fmla="*/ 637008 h 1772934"/>
                <a:gd name="connsiteX19" fmla="*/ 1093143 w 1233838"/>
                <a:gd name="connsiteY19" fmla="*/ 1005088 h 1772934"/>
                <a:gd name="connsiteX20" fmla="*/ 987671 w 1233838"/>
                <a:gd name="connsiteY20" fmla="*/ 1366930 h 1772934"/>
                <a:gd name="connsiteX21" fmla="*/ 724413 w 1233838"/>
                <a:gd name="connsiteY21" fmla="*/ 1689586 h 1772934"/>
                <a:gd name="connsiteX22" fmla="*/ 296545 w 1233838"/>
                <a:gd name="connsiteY22" fmla="*/ 1740860 h 1772934"/>
                <a:gd name="connsiteX23" fmla="*/ 44334 w 1233838"/>
                <a:gd name="connsiteY23" fmla="*/ 1491378 h 1772934"/>
                <a:gd name="connsiteX24" fmla="*/ 24709 w 1233838"/>
                <a:gd name="connsiteY24" fmla="*/ 977989 h 1772934"/>
                <a:gd name="connsiteX25" fmla="*/ 137459 w 1233838"/>
                <a:gd name="connsiteY25" fmla="*/ 591193 h 1772934"/>
                <a:gd name="connsiteX26" fmla="*/ 179050 w 1233838"/>
                <a:gd name="connsiteY26" fmla="*/ 495014 h 1772934"/>
                <a:gd name="connsiteX27" fmla="*/ 471162 w 1233838"/>
                <a:gd name="connsiteY27" fmla="*/ 119849 h 1772934"/>
                <a:gd name="connsiteX28" fmla="*/ 505215 w 1233838"/>
                <a:gd name="connsiteY28" fmla="*/ 95935 h 1772934"/>
                <a:gd name="connsiteX29" fmla="*/ 726167 w 1233838"/>
                <a:gd name="connsiteY29" fmla="*/ 11388 h 1772934"/>
                <a:gd name="connsiteX30" fmla="*/ 851200 w 1233838"/>
                <a:gd name="connsiteY30" fmla="*/ 438 h 1772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33838" h="1772934">
                  <a:moveTo>
                    <a:pt x="659491" y="635058"/>
                  </a:moveTo>
                  <a:cubicBezTo>
                    <a:pt x="590866" y="615042"/>
                    <a:pt x="559153" y="700564"/>
                    <a:pt x="559153" y="700564"/>
                  </a:cubicBezTo>
                  <a:lnTo>
                    <a:pt x="313701" y="1542847"/>
                  </a:lnTo>
                  <a:cubicBezTo>
                    <a:pt x="346194" y="1640326"/>
                    <a:pt x="407021" y="1617451"/>
                    <a:pt x="437369" y="1605948"/>
                  </a:cubicBezTo>
                  <a:cubicBezTo>
                    <a:pt x="459725" y="1598930"/>
                    <a:pt x="493257" y="1507169"/>
                    <a:pt x="493257" y="1507169"/>
                  </a:cubicBezTo>
                  <a:lnTo>
                    <a:pt x="518732" y="1419828"/>
                  </a:lnTo>
                  <a:cubicBezTo>
                    <a:pt x="518732" y="1419828"/>
                    <a:pt x="702383" y="789725"/>
                    <a:pt x="715119" y="746054"/>
                  </a:cubicBezTo>
                  <a:cubicBezTo>
                    <a:pt x="727857" y="702383"/>
                    <a:pt x="728117" y="655073"/>
                    <a:pt x="659491" y="635058"/>
                  </a:cubicBezTo>
                  <a:close/>
                  <a:moveTo>
                    <a:pt x="851200" y="438"/>
                  </a:moveTo>
                  <a:cubicBezTo>
                    <a:pt x="909233" y="-1268"/>
                    <a:pt x="982862" y="1575"/>
                    <a:pt x="1069813" y="16782"/>
                  </a:cubicBezTo>
                  <a:cubicBezTo>
                    <a:pt x="1094768" y="24061"/>
                    <a:pt x="1194586" y="53174"/>
                    <a:pt x="1194586" y="53174"/>
                  </a:cubicBezTo>
                  <a:cubicBezTo>
                    <a:pt x="1194586" y="53174"/>
                    <a:pt x="1244496" y="67731"/>
                    <a:pt x="1231758" y="111402"/>
                  </a:cubicBezTo>
                  <a:cubicBezTo>
                    <a:pt x="1219021" y="155072"/>
                    <a:pt x="1198226" y="203161"/>
                    <a:pt x="1198226" y="203161"/>
                  </a:cubicBezTo>
                  <a:cubicBezTo>
                    <a:pt x="1198226" y="203161"/>
                    <a:pt x="1190167" y="207581"/>
                    <a:pt x="1086710" y="190944"/>
                  </a:cubicBezTo>
                  <a:cubicBezTo>
                    <a:pt x="983252" y="174308"/>
                    <a:pt x="962716" y="175088"/>
                    <a:pt x="876935" y="190749"/>
                  </a:cubicBezTo>
                  <a:cubicBezTo>
                    <a:pt x="840283" y="200367"/>
                    <a:pt x="740204" y="218563"/>
                    <a:pt x="678858" y="336123"/>
                  </a:cubicBezTo>
                  <a:cubicBezTo>
                    <a:pt x="648249" y="394870"/>
                    <a:pt x="600484" y="489230"/>
                    <a:pt x="602044" y="530301"/>
                  </a:cubicBezTo>
                  <a:cubicBezTo>
                    <a:pt x="602044" y="530301"/>
                    <a:pt x="738255" y="434642"/>
                    <a:pt x="865627" y="485266"/>
                  </a:cubicBezTo>
                  <a:cubicBezTo>
                    <a:pt x="884343" y="490724"/>
                    <a:pt x="990400" y="521658"/>
                    <a:pt x="1037970" y="637008"/>
                  </a:cubicBezTo>
                  <a:cubicBezTo>
                    <a:pt x="1051227" y="661183"/>
                    <a:pt x="1120372" y="749044"/>
                    <a:pt x="1093143" y="1005088"/>
                  </a:cubicBezTo>
                  <a:cubicBezTo>
                    <a:pt x="1088464" y="1044340"/>
                    <a:pt x="1039920" y="1280629"/>
                    <a:pt x="987671" y="1366930"/>
                  </a:cubicBezTo>
                  <a:cubicBezTo>
                    <a:pt x="958817" y="1419439"/>
                    <a:pt x="891037" y="1582424"/>
                    <a:pt x="724413" y="1689586"/>
                  </a:cubicBezTo>
                  <a:cubicBezTo>
                    <a:pt x="674244" y="1722339"/>
                    <a:pt x="536213" y="1824302"/>
                    <a:pt x="296545" y="1740860"/>
                  </a:cubicBezTo>
                  <a:cubicBezTo>
                    <a:pt x="277829" y="1735401"/>
                    <a:pt x="123682" y="1683737"/>
                    <a:pt x="44334" y="1491378"/>
                  </a:cubicBezTo>
                  <a:cubicBezTo>
                    <a:pt x="25878" y="1438610"/>
                    <a:pt x="-32934" y="1245472"/>
                    <a:pt x="24709" y="977989"/>
                  </a:cubicBezTo>
                  <a:cubicBezTo>
                    <a:pt x="31207" y="932499"/>
                    <a:pt x="83131" y="731043"/>
                    <a:pt x="137459" y="591193"/>
                  </a:cubicBezTo>
                  <a:cubicBezTo>
                    <a:pt x="179050" y="495014"/>
                    <a:pt x="179050" y="495014"/>
                    <a:pt x="179050" y="495014"/>
                  </a:cubicBezTo>
                  <a:cubicBezTo>
                    <a:pt x="179050" y="495014"/>
                    <a:pt x="306358" y="220773"/>
                    <a:pt x="471162" y="119849"/>
                  </a:cubicBezTo>
                  <a:cubicBezTo>
                    <a:pt x="505215" y="95935"/>
                    <a:pt x="505215" y="95935"/>
                    <a:pt x="505215" y="95935"/>
                  </a:cubicBezTo>
                  <a:cubicBezTo>
                    <a:pt x="505215" y="95935"/>
                    <a:pt x="589437" y="39267"/>
                    <a:pt x="726167" y="11388"/>
                  </a:cubicBezTo>
                  <a:cubicBezTo>
                    <a:pt x="750732" y="8398"/>
                    <a:pt x="793168" y="2144"/>
                    <a:pt x="851200" y="4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: 形状 59"/>
            <p:cNvSpPr/>
            <p:nvPr>
              <p:custDataLst>
                <p:tags r:id="rId18"/>
              </p:custDataLst>
            </p:nvPr>
          </p:nvSpPr>
          <p:spPr>
            <a:xfrm>
              <a:off x="1149831" y="4080091"/>
              <a:ext cx="1053918" cy="1872464"/>
            </a:xfrm>
            <a:custGeom>
              <a:avLst/>
              <a:gdLst>
                <a:gd name="connsiteX0" fmla="*/ 520893 w 1053918"/>
                <a:gd name="connsiteY0" fmla="*/ 708347 h 1872464"/>
                <a:gd name="connsiteX1" fmla="*/ 442910 w 1053918"/>
                <a:gd name="connsiteY1" fmla="*/ 799328 h 1872464"/>
                <a:gd name="connsiteX2" fmla="*/ 442910 w 1053918"/>
                <a:gd name="connsiteY2" fmla="*/ 1676638 h 1872464"/>
                <a:gd name="connsiteX3" fmla="*/ 579380 w 1053918"/>
                <a:gd name="connsiteY3" fmla="*/ 1702632 h 1872464"/>
                <a:gd name="connsiteX4" fmla="*/ 605375 w 1053918"/>
                <a:gd name="connsiteY4" fmla="*/ 1592156 h 1872464"/>
                <a:gd name="connsiteX5" fmla="*/ 605375 w 1053918"/>
                <a:gd name="connsiteY5" fmla="*/ 1501176 h 1872464"/>
                <a:gd name="connsiteX6" fmla="*/ 605375 w 1053918"/>
                <a:gd name="connsiteY6" fmla="*/ 799328 h 1872464"/>
                <a:gd name="connsiteX7" fmla="*/ 520893 w 1053918"/>
                <a:gd name="connsiteY7" fmla="*/ 708347 h 1872464"/>
                <a:gd name="connsiteX8" fmla="*/ 741846 w 1053918"/>
                <a:gd name="connsiteY8" fmla="*/ 0 h 1872464"/>
                <a:gd name="connsiteX9" fmla="*/ 871818 w 1053918"/>
                <a:gd name="connsiteY9" fmla="*/ 0 h 1872464"/>
                <a:gd name="connsiteX10" fmla="*/ 923806 w 1053918"/>
                <a:gd name="connsiteY10" fmla="*/ 45490 h 1872464"/>
                <a:gd name="connsiteX11" fmla="*/ 917308 w 1053918"/>
                <a:gd name="connsiteY11" fmla="*/ 142969 h 1872464"/>
                <a:gd name="connsiteX12" fmla="*/ 806832 w 1053918"/>
                <a:gd name="connsiteY12" fmla="*/ 162465 h 1872464"/>
                <a:gd name="connsiteX13" fmla="*/ 605375 w 1053918"/>
                <a:gd name="connsiteY13" fmla="*/ 220953 h 1872464"/>
                <a:gd name="connsiteX14" fmla="*/ 455907 w 1053918"/>
                <a:gd name="connsiteY14" fmla="*/ 415911 h 1872464"/>
                <a:gd name="connsiteX15" fmla="*/ 436412 w 1053918"/>
                <a:gd name="connsiteY15" fmla="*/ 623866 h 1872464"/>
                <a:gd name="connsiteX16" fmla="*/ 676860 w 1053918"/>
                <a:gd name="connsiteY16" fmla="*/ 506891 h 1872464"/>
                <a:gd name="connsiteX17" fmla="*/ 884815 w 1053918"/>
                <a:gd name="connsiteY17" fmla="*/ 604370 h 1872464"/>
                <a:gd name="connsiteX18" fmla="*/ 1040781 w 1053918"/>
                <a:gd name="connsiteY18" fmla="*/ 942297 h 1872464"/>
                <a:gd name="connsiteX19" fmla="*/ 1040781 w 1053918"/>
                <a:gd name="connsiteY19" fmla="*/ 1319216 h 1872464"/>
                <a:gd name="connsiteX20" fmla="*/ 878316 w 1053918"/>
                <a:gd name="connsiteY20" fmla="*/ 1702633 h 1872464"/>
                <a:gd name="connsiteX21" fmla="*/ 481902 w 1053918"/>
                <a:gd name="connsiteY21" fmla="*/ 1871596 h 1872464"/>
                <a:gd name="connsiteX22" fmla="*/ 169969 w 1053918"/>
                <a:gd name="connsiteY22" fmla="*/ 1702633 h 1872464"/>
                <a:gd name="connsiteX23" fmla="*/ 7504 w 1053918"/>
                <a:gd name="connsiteY23" fmla="*/ 1215238 h 1872464"/>
                <a:gd name="connsiteX24" fmla="*/ 7504 w 1053918"/>
                <a:gd name="connsiteY24" fmla="*/ 812325 h 1872464"/>
                <a:gd name="connsiteX25" fmla="*/ 20501 w 1053918"/>
                <a:gd name="connsiteY25" fmla="*/ 708347 h 1872464"/>
                <a:gd name="connsiteX26" fmla="*/ 195964 w 1053918"/>
                <a:gd name="connsiteY26" fmla="*/ 266443 h 1872464"/>
                <a:gd name="connsiteX27" fmla="*/ 221958 w 1053918"/>
                <a:gd name="connsiteY27" fmla="*/ 233950 h 1872464"/>
                <a:gd name="connsiteX28" fmla="*/ 410417 w 1053918"/>
                <a:gd name="connsiteY28" fmla="*/ 90981 h 1872464"/>
                <a:gd name="connsiteX29" fmla="*/ 741846 w 1053918"/>
                <a:gd name="connsiteY29" fmla="*/ 0 h 187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53918" h="1872464">
                  <a:moveTo>
                    <a:pt x="520893" y="708347"/>
                  </a:moveTo>
                  <a:cubicBezTo>
                    <a:pt x="449409" y="708347"/>
                    <a:pt x="442910" y="799328"/>
                    <a:pt x="442910" y="799328"/>
                  </a:cubicBezTo>
                  <a:lnTo>
                    <a:pt x="442910" y="1676638"/>
                  </a:lnTo>
                  <a:cubicBezTo>
                    <a:pt x="501397" y="1761120"/>
                    <a:pt x="553386" y="1722128"/>
                    <a:pt x="579380" y="1702632"/>
                  </a:cubicBezTo>
                  <a:cubicBezTo>
                    <a:pt x="598876" y="1689635"/>
                    <a:pt x="605375" y="1592156"/>
                    <a:pt x="605375" y="1592156"/>
                  </a:cubicBezTo>
                  <a:lnTo>
                    <a:pt x="605375" y="1501176"/>
                  </a:lnTo>
                  <a:cubicBezTo>
                    <a:pt x="605375" y="1501176"/>
                    <a:pt x="605375" y="844818"/>
                    <a:pt x="605375" y="799328"/>
                  </a:cubicBezTo>
                  <a:cubicBezTo>
                    <a:pt x="605375" y="753837"/>
                    <a:pt x="592377" y="708347"/>
                    <a:pt x="520893" y="708347"/>
                  </a:cubicBezTo>
                  <a:close/>
                  <a:moveTo>
                    <a:pt x="741846" y="0"/>
                  </a:moveTo>
                  <a:cubicBezTo>
                    <a:pt x="767840" y="0"/>
                    <a:pt x="871818" y="0"/>
                    <a:pt x="871818" y="0"/>
                  </a:cubicBezTo>
                  <a:cubicBezTo>
                    <a:pt x="871818" y="0"/>
                    <a:pt x="923806" y="0"/>
                    <a:pt x="923806" y="45490"/>
                  </a:cubicBezTo>
                  <a:cubicBezTo>
                    <a:pt x="923806" y="90981"/>
                    <a:pt x="917308" y="142969"/>
                    <a:pt x="917308" y="142969"/>
                  </a:cubicBezTo>
                  <a:cubicBezTo>
                    <a:pt x="917308" y="142969"/>
                    <a:pt x="910809" y="149468"/>
                    <a:pt x="806832" y="162465"/>
                  </a:cubicBezTo>
                  <a:cubicBezTo>
                    <a:pt x="702855" y="175472"/>
                    <a:pt x="683358" y="181961"/>
                    <a:pt x="605375" y="220953"/>
                  </a:cubicBezTo>
                  <a:cubicBezTo>
                    <a:pt x="572882" y="240448"/>
                    <a:pt x="481902" y="285939"/>
                    <a:pt x="455907" y="415911"/>
                  </a:cubicBezTo>
                  <a:cubicBezTo>
                    <a:pt x="442910" y="480897"/>
                    <a:pt x="423414" y="584874"/>
                    <a:pt x="436412" y="623866"/>
                  </a:cubicBezTo>
                  <a:cubicBezTo>
                    <a:pt x="436412" y="623866"/>
                    <a:pt x="540389" y="493894"/>
                    <a:pt x="676860" y="506891"/>
                  </a:cubicBezTo>
                  <a:cubicBezTo>
                    <a:pt x="696356" y="506891"/>
                    <a:pt x="806832" y="506891"/>
                    <a:pt x="884815" y="604370"/>
                  </a:cubicBezTo>
                  <a:cubicBezTo>
                    <a:pt x="904311" y="623866"/>
                    <a:pt x="995291" y="688852"/>
                    <a:pt x="1040781" y="942297"/>
                  </a:cubicBezTo>
                  <a:cubicBezTo>
                    <a:pt x="1047280" y="981289"/>
                    <a:pt x="1066776" y="1221737"/>
                    <a:pt x="1040781" y="1319216"/>
                  </a:cubicBezTo>
                  <a:cubicBezTo>
                    <a:pt x="1027784" y="1377703"/>
                    <a:pt x="1008288" y="1553165"/>
                    <a:pt x="878316" y="1702633"/>
                  </a:cubicBezTo>
                  <a:cubicBezTo>
                    <a:pt x="839325" y="1748123"/>
                    <a:pt x="735347" y="1884594"/>
                    <a:pt x="481902" y="1871596"/>
                  </a:cubicBezTo>
                  <a:cubicBezTo>
                    <a:pt x="462406" y="1871596"/>
                    <a:pt x="299941" y="1865098"/>
                    <a:pt x="169969" y="1702633"/>
                  </a:cubicBezTo>
                  <a:cubicBezTo>
                    <a:pt x="137476" y="1657143"/>
                    <a:pt x="27000" y="1488179"/>
                    <a:pt x="7504" y="1215238"/>
                  </a:cubicBezTo>
                  <a:cubicBezTo>
                    <a:pt x="1006" y="1169748"/>
                    <a:pt x="-5493" y="961793"/>
                    <a:pt x="7504" y="812325"/>
                  </a:cubicBezTo>
                  <a:cubicBezTo>
                    <a:pt x="20501" y="708347"/>
                    <a:pt x="20501" y="708347"/>
                    <a:pt x="20501" y="708347"/>
                  </a:cubicBezTo>
                  <a:cubicBezTo>
                    <a:pt x="20501" y="708347"/>
                    <a:pt x="65992" y="409412"/>
                    <a:pt x="195964" y="266443"/>
                  </a:cubicBezTo>
                  <a:cubicBezTo>
                    <a:pt x="221958" y="233950"/>
                    <a:pt x="221958" y="233950"/>
                    <a:pt x="221958" y="233950"/>
                  </a:cubicBezTo>
                  <a:cubicBezTo>
                    <a:pt x="221958" y="233950"/>
                    <a:pt x="286944" y="155967"/>
                    <a:pt x="410417" y="90981"/>
                  </a:cubicBezTo>
                  <a:cubicBezTo>
                    <a:pt x="455907" y="71485"/>
                    <a:pt x="566384" y="19496"/>
                    <a:pt x="74184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>
            <a:grpSpLocks noChangeAspect="1"/>
          </p:cNvGrpSpPr>
          <p:nvPr>
            <p:custDataLst>
              <p:tags r:id="rId19"/>
            </p:custDataLst>
          </p:nvPr>
        </p:nvGrpSpPr>
        <p:grpSpPr>
          <a:xfrm>
            <a:off x="5780406" y="4002405"/>
            <a:ext cx="157479" cy="228600"/>
            <a:chOff x="3293059" y="4080091"/>
            <a:chExt cx="1312933" cy="1905000"/>
          </a:xfrm>
        </p:grpSpPr>
        <p:sp>
          <p:nvSpPr>
            <p:cNvPr id="55" name="任意多边形: 形状 29"/>
            <p:cNvSpPr/>
            <p:nvPr>
              <p:custDataLst>
                <p:tags r:id="rId20"/>
              </p:custDataLst>
            </p:nvPr>
          </p:nvSpPr>
          <p:spPr>
            <a:xfrm>
              <a:off x="3332247" y="4080091"/>
              <a:ext cx="1273745" cy="1905000"/>
            </a:xfrm>
            <a:custGeom>
              <a:avLst/>
              <a:gdLst/>
              <a:ahLst/>
              <a:cxnLst/>
              <a:rect l="0" t="0" r="0" b="0"/>
              <a:pathLst>
                <a:path w="2592325" h="3877057">
                  <a:moveTo>
                    <a:pt x="368300" y="901065"/>
                  </a:moveTo>
                  <a:lnTo>
                    <a:pt x="679196" y="132588"/>
                  </a:lnTo>
                  <a:cubicBezTo>
                    <a:pt x="679196" y="132588"/>
                    <a:pt x="679323" y="0"/>
                    <a:pt x="861695" y="54864"/>
                  </a:cubicBezTo>
                  <a:cubicBezTo>
                    <a:pt x="1044067" y="109728"/>
                    <a:pt x="2527808" y="556260"/>
                    <a:pt x="2527808" y="556260"/>
                  </a:cubicBezTo>
                  <a:cubicBezTo>
                    <a:pt x="2527808" y="556260"/>
                    <a:pt x="2592324" y="562356"/>
                    <a:pt x="2489962" y="770382"/>
                  </a:cubicBezTo>
                  <a:cubicBezTo>
                    <a:pt x="2420493" y="868807"/>
                    <a:pt x="2186813" y="1116838"/>
                    <a:pt x="1997964" y="1391539"/>
                  </a:cubicBezTo>
                  <a:cubicBezTo>
                    <a:pt x="1809103" y="1666231"/>
                    <a:pt x="1435227" y="2203577"/>
                    <a:pt x="1310894" y="2617089"/>
                  </a:cubicBezTo>
                  <a:cubicBezTo>
                    <a:pt x="1262126" y="2735072"/>
                    <a:pt x="1110869" y="3193542"/>
                    <a:pt x="1097407" y="3282315"/>
                  </a:cubicBezTo>
                  <a:cubicBezTo>
                    <a:pt x="1083945" y="3371088"/>
                    <a:pt x="1022985" y="3485388"/>
                    <a:pt x="1147064" y="3602228"/>
                  </a:cubicBezTo>
                  <a:cubicBezTo>
                    <a:pt x="1133602" y="3691001"/>
                    <a:pt x="1140968" y="3666744"/>
                    <a:pt x="1133602" y="3691001"/>
                  </a:cubicBezTo>
                  <a:cubicBezTo>
                    <a:pt x="1126236" y="3715385"/>
                    <a:pt x="1100709" y="3800475"/>
                    <a:pt x="1100709" y="3800475"/>
                  </a:cubicBezTo>
                  <a:cubicBezTo>
                    <a:pt x="1100709" y="3800475"/>
                    <a:pt x="1090930" y="3877056"/>
                    <a:pt x="1000887" y="3823462"/>
                  </a:cubicBezTo>
                  <a:cubicBezTo>
                    <a:pt x="636016" y="3713607"/>
                    <a:pt x="636016" y="3713607"/>
                    <a:pt x="636016" y="3713607"/>
                  </a:cubicBezTo>
                  <a:lnTo>
                    <a:pt x="88773" y="3548888"/>
                  </a:lnTo>
                  <a:cubicBezTo>
                    <a:pt x="88773" y="3548888"/>
                    <a:pt x="0" y="3535426"/>
                    <a:pt x="29210" y="3438144"/>
                  </a:cubicBezTo>
                  <a:cubicBezTo>
                    <a:pt x="58547" y="3340862"/>
                    <a:pt x="58547" y="3340862"/>
                    <a:pt x="58547" y="3340862"/>
                  </a:cubicBezTo>
                  <a:cubicBezTo>
                    <a:pt x="58547" y="3340862"/>
                    <a:pt x="87884" y="3243580"/>
                    <a:pt x="164465" y="3253359"/>
                  </a:cubicBezTo>
                  <a:cubicBezTo>
                    <a:pt x="208280" y="3240024"/>
                    <a:pt x="241046" y="3263138"/>
                    <a:pt x="284988" y="3117215"/>
                  </a:cubicBezTo>
                  <a:cubicBezTo>
                    <a:pt x="341122" y="2974975"/>
                    <a:pt x="453263" y="2690368"/>
                    <a:pt x="649351" y="2391283"/>
                  </a:cubicBezTo>
                  <a:cubicBezTo>
                    <a:pt x="779653" y="2178558"/>
                    <a:pt x="907542" y="2018030"/>
                    <a:pt x="907542" y="2018030"/>
                  </a:cubicBezTo>
                  <a:lnTo>
                    <a:pt x="1113282" y="1774952"/>
                  </a:lnTo>
                  <a:lnTo>
                    <a:pt x="1366520" y="1506347"/>
                  </a:lnTo>
                  <a:lnTo>
                    <a:pt x="1819402" y="1059053"/>
                  </a:lnTo>
                  <a:lnTo>
                    <a:pt x="955930" y="799211"/>
                  </a:lnTo>
                  <a:cubicBezTo>
                    <a:pt x="955930" y="799211"/>
                    <a:pt x="853822" y="741934"/>
                    <a:pt x="729616" y="890270"/>
                  </a:cubicBezTo>
                  <a:cubicBezTo>
                    <a:pt x="671195" y="952246"/>
                    <a:pt x="661417" y="1028827"/>
                    <a:pt x="519050" y="972820"/>
                  </a:cubicBezTo>
                  <a:cubicBezTo>
                    <a:pt x="494792" y="965581"/>
                    <a:pt x="378079" y="956945"/>
                    <a:pt x="368300" y="90106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30"/>
            <p:cNvSpPr/>
            <p:nvPr>
              <p:custDataLst>
                <p:tags r:id="rId21"/>
              </p:custDataLst>
            </p:nvPr>
          </p:nvSpPr>
          <p:spPr>
            <a:xfrm>
              <a:off x="3293059" y="4173194"/>
              <a:ext cx="998428" cy="1772209"/>
            </a:xfrm>
            <a:custGeom>
              <a:avLst/>
              <a:gdLst/>
              <a:ahLst/>
              <a:cxnLst/>
              <a:rect l="0" t="0" r="0" b="0"/>
              <a:pathLst>
                <a:path w="2032001" h="3606801">
                  <a:moveTo>
                    <a:pt x="0" y="965200"/>
                  </a:moveTo>
                  <a:lnTo>
                    <a:pt x="76200" y="139700"/>
                  </a:lnTo>
                  <a:cubicBezTo>
                    <a:pt x="76200" y="139700"/>
                    <a:pt x="38100" y="12700"/>
                    <a:pt x="228600" y="12700"/>
                  </a:cubicBezTo>
                  <a:cubicBezTo>
                    <a:pt x="419100" y="12700"/>
                    <a:pt x="1968500" y="12700"/>
                    <a:pt x="1968500" y="12700"/>
                  </a:cubicBezTo>
                  <a:cubicBezTo>
                    <a:pt x="1968500" y="12700"/>
                    <a:pt x="2032000" y="0"/>
                    <a:pt x="1993900" y="228600"/>
                  </a:cubicBezTo>
                  <a:cubicBezTo>
                    <a:pt x="1955800" y="342900"/>
                    <a:pt x="1803400" y="647700"/>
                    <a:pt x="1701800" y="965200"/>
                  </a:cubicBezTo>
                  <a:cubicBezTo>
                    <a:pt x="1600226" y="1282708"/>
                    <a:pt x="1397000" y="1905000"/>
                    <a:pt x="1397000" y="2336800"/>
                  </a:cubicBezTo>
                  <a:cubicBezTo>
                    <a:pt x="1384300" y="2463800"/>
                    <a:pt x="1371600" y="2946400"/>
                    <a:pt x="1384300" y="3035300"/>
                  </a:cubicBezTo>
                  <a:cubicBezTo>
                    <a:pt x="1397000" y="3124200"/>
                    <a:pt x="1371600" y="3251200"/>
                    <a:pt x="1524000" y="3327400"/>
                  </a:cubicBezTo>
                  <a:cubicBezTo>
                    <a:pt x="1536700" y="3416300"/>
                    <a:pt x="1536700" y="3390900"/>
                    <a:pt x="1536700" y="3416300"/>
                  </a:cubicBezTo>
                  <a:cubicBezTo>
                    <a:pt x="1536700" y="3441700"/>
                    <a:pt x="1536700" y="3530600"/>
                    <a:pt x="1536700" y="3530600"/>
                  </a:cubicBezTo>
                  <a:cubicBezTo>
                    <a:pt x="1536700" y="3530600"/>
                    <a:pt x="1549400" y="3606800"/>
                    <a:pt x="1447800" y="3581400"/>
                  </a:cubicBezTo>
                  <a:cubicBezTo>
                    <a:pt x="1066800" y="3581400"/>
                    <a:pt x="1066800" y="3581400"/>
                    <a:pt x="1066800" y="3581400"/>
                  </a:cubicBezTo>
                  <a:lnTo>
                    <a:pt x="495300" y="3581400"/>
                  </a:lnTo>
                  <a:cubicBezTo>
                    <a:pt x="495300" y="3581400"/>
                    <a:pt x="406400" y="3594100"/>
                    <a:pt x="406400" y="3492500"/>
                  </a:cubicBezTo>
                  <a:cubicBezTo>
                    <a:pt x="406400" y="3390900"/>
                    <a:pt x="406400" y="3390900"/>
                    <a:pt x="406400" y="3390900"/>
                  </a:cubicBezTo>
                  <a:cubicBezTo>
                    <a:pt x="406400" y="3390900"/>
                    <a:pt x="406400" y="3289300"/>
                    <a:pt x="482600" y="3276600"/>
                  </a:cubicBezTo>
                  <a:cubicBezTo>
                    <a:pt x="520700" y="3251200"/>
                    <a:pt x="558800" y="3263900"/>
                    <a:pt x="558800" y="3111500"/>
                  </a:cubicBezTo>
                  <a:cubicBezTo>
                    <a:pt x="571500" y="2959100"/>
                    <a:pt x="596900" y="2654300"/>
                    <a:pt x="698500" y="2311400"/>
                  </a:cubicBezTo>
                  <a:cubicBezTo>
                    <a:pt x="762000" y="2070100"/>
                    <a:pt x="838200" y="1879600"/>
                    <a:pt x="838200" y="1879600"/>
                  </a:cubicBezTo>
                  <a:lnTo>
                    <a:pt x="965200" y="1587500"/>
                  </a:lnTo>
                  <a:lnTo>
                    <a:pt x="1130300" y="1257300"/>
                  </a:lnTo>
                  <a:lnTo>
                    <a:pt x="1435100" y="698500"/>
                  </a:lnTo>
                  <a:lnTo>
                    <a:pt x="533400" y="698500"/>
                  </a:lnTo>
                  <a:cubicBezTo>
                    <a:pt x="533400" y="698500"/>
                    <a:pt x="419100" y="673100"/>
                    <a:pt x="342900" y="850900"/>
                  </a:cubicBezTo>
                  <a:cubicBezTo>
                    <a:pt x="304800" y="927100"/>
                    <a:pt x="317500" y="1003300"/>
                    <a:pt x="165100" y="990600"/>
                  </a:cubicBezTo>
                  <a:cubicBezTo>
                    <a:pt x="139700" y="990600"/>
                    <a:pt x="25400" y="1016000"/>
                    <a:pt x="0" y="9652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>
            <a:grpSpLocks noChangeAspect="1"/>
          </p:cNvGrpSpPr>
          <p:nvPr>
            <p:custDataLst>
              <p:tags r:id="rId22"/>
            </p:custDataLst>
          </p:nvPr>
        </p:nvGrpSpPr>
        <p:grpSpPr>
          <a:xfrm>
            <a:off x="5781835" y="4439920"/>
            <a:ext cx="154621" cy="228600"/>
            <a:chOff x="5498808" y="4139291"/>
            <a:chExt cx="1221837" cy="1806051"/>
          </a:xfrm>
        </p:grpSpPr>
        <p:sp>
          <p:nvSpPr>
            <p:cNvPr id="59" name="任意多边形: 形状 58"/>
            <p:cNvSpPr/>
            <p:nvPr>
              <p:custDataLst>
                <p:tags r:id="rId23"/>
              </p:custDataLst>
            </p:nvPr>
          </p:nvSpPr>
          <p:spPr>
            <a:xfrm>
              <a:off x="5498808" y="4151436"/>
              <a:ext cx="1221837" cy="1779258"/>
            </a:xfrm>
            <a:custGeom>
              <a:avLst/>
              <a:gdLst>
                <a:gd name="connsiteX0" fmla="*/ 454477 w 1221837"/>
                <a:gd name="connsiteY0" fmla="*/ 936211 h 1779258"/>
                <a:gd name="connsiteX1" fmla="*/ 284672 w 1221837"/>
                <a:gd name="connsiteY1" fmla="*/ 1194395 h 1779258"/>
                <a:gd name="connsiteX2" fmla="*/ 312482 w 1221837"/>
                <a:gd name="connsiteY2" fmla="*/ 1559874 h 1779258"/>
                <a:gd name="connsiteX3" fmla="*/ 605116 w 1221837"/>
                <a:gd name="connsiteY3" fmla="*/ 1583174 h 1779258"/>
                <a:gd name="connsiteX4" fmla="*/ 694810 w 1221837"/>
                <a:gd name="connsiteY4" fmla="*/ 1309081 h 1779258"/>
                <a:gd name="connsiteX5" fmla="*/ 632988 w 1221837"/>
                <a:gd name="connsiteY5" fmla="*/ 1181242 h 1779258"/>
                <a:gd name="connsiteX6" fmla="*/ 558389 w 1221837"/>
                <a:gd name="connsiteY6" fmla="*/ 1075826 h 1779258"/>
                <a:gd name="connsiteX7" fmla="*/ 825342 w 1221837"/>
                <a:gd name="connsiteY7" fmla="*/ 168424 h 1779258"/>
                <a:gd name="connsiteX8" fmla="*/ 641757 w 1221837"/>
                <a:gd name="connsiteY8" fmla="*/ 266637 h 1779258"/>
                <a:gd name="connsiteX9" fmla="*/ 645452 w 1221837"/>
                <a:gd name="connsiteY9" fmla="*/ 462812 h 1779258"/>
                <a:gd name="connsiteX10" fmla="*/ 818013 w 1221837"/>
                <a:gd name="connsiteY10" fmla="*/ 706214 h 1779258"/>
                <a:gd name="connsiteX11" fmla="*/ 900254 w 1221837"/>
                <a:gd name="connsiteY11" fmla="*/ 644706 h 1779258"/>
                <a:gd name="connsiteX12" fmla="*/ 994520 w 1221837"/>
                <a:gd name="connsiteY12" fmla="*/ 423915 h 1779258"/>
                <a:gd name="connsiteX13" fmla="*/ 957315 w 1221837"/>
                <a:gd name="connsiteY13" fmla="*/ 231373 h 1779258"/>
                <a:gd name="connsiteX14" fmla="*/ 825342 w 1221837"/>
                <a:gd name="connsiteY14" fmla="*/ 168424 h 1779258"/>
                <a:gd name="connsiteX15" fmla="*/ 728406 w 1221837"/>
                <a:gd name="connsiteY15" fmla="*/ 655 h 1779258"/>
                <a:gd name="connsiteX16" fmla="*/ 944287 w 1221837"/>
                <a:gd name="connsiteY16" fmla="*/ 45596 h 1779258"/>
                <a:gd name="connsiteX17" fmla="*/ 1221825 w 1221837"/>
                <a:gd name="connsiteY17" fmla="*/ 448406 h 1779258"/>
                <a:gd name="connsiteX18" fmla="*/ 895243 w 1221837"/>
                <a:gd name="connsiteY18" fmla="*/ 825347 h 1779258"/>
                <a:gd name="connsiteX19" fmla="*/ 1038178 w 1221837"/>
                <a:gd name="connsiteY19" fmla="*/ 1151490 h 1779258"/>
                <a:gd name="connsiteX20" fmla="*/ 825029 w 1221837"/>
                <a:gd name="connsiteY20" fmla="*/ 1657711 h 1779258"/>
                <a:gd name="connsiteX21" fmla="*/ 379940 w 1221837"/>
                <a:gd name="connsiteY21" fmla="*/ 1760872 h 1779258"/>
                <a:gd name="connsiteX22" fmla="*/ 306 w 1221837"/>
                <a:gd name="connsiteY22" fmla="*/ 1257908 h 1779258"/>
                <a:gd name="connsiteX23" fmla="*/ 371234 w 1221837"/>
                <a:gd name="connsiteY23" fmla="*/ 815325 h 1779258"/>
                <a:gd name="connsiteX24" fmla="*/ 305153 w 1221837"/>
                <a:gd name="connsiteY24" fmla="*/ 679781 h 1779258"/>
                <a:gd name="connsiteX25" fmla="*/ 427543 w 1221837"/>
                <a:gd name="connsiteY25" fmla="*/ 102657 h 1779258"/>
                <a:gd name="connsiteX26" fmla="*/ 728406 w 1221837"/>
                <a:gd name="connsiteY26" fmla="*/ 655 h 177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21837" h="1779258">
                  <a:moveTo>
                    <a:pt x="454477" y="936211"/>
                  </a:moveTo>
                  <a:cubicBezTo>
                    <a:pt x="454477" y="936211"/>
                    <a:pt x="339416" y="975546"/>
                    <a:pt x="284672" y="1194395"/>
                  </a:cubicBezTo>
                  <a:cubicBezTo>
                    <a:pt x="269514" y="1248700"/>
                    <a:pt x="209697" y="1485651"/>
                    <a:pt x="312482" y="1559874"/>
                  </a:cubicBezTo>
                  <a:cubicBezTo>
                    <a:pt x="333215" y="1578665"/>
                    <a:pt x="476587" y="1670802"/>
                    <a:pt x="605116" y="1583174"/>
                  </a:cubicBezTo>
                  <a:cubicBezTo>
                    <a:pt x="639377" y="1553736"/>
                    <a:pt x="715605" y="1490474"/>
                    <a:pt x="694810" y="1309081"/>
                  </a:cubicBezTo>
                  <a:cubicBezTo>
                    <a:pt x="685164" y="1273880"/>
                    <a:pt x="632988" y="1181242"/>
                    <a:pt x="632988" y="1181242"/>
                  </a:cubicBezTo>
                  <a:lnTo>
                    <a:pt x="558389" y="1075826"/>
                  </a:lnTo>
                  <a:close/>
                  <a:moveTo>
                    <a:pt x="825342" y="168424"/>
                  </a:moveTo>
                  <a:cubicBezTo>
                    <a:pt x="719425" y="151763"/>
                    <a:pt x="652843" y="250226"/>
                    <a:pt x="641757" y="266637"/>
                  </a:cubicBezTo>
                  <a:cubicBezTo>
                    <a:pt x="598350" y="352072"/>
                    <a:pt x="638437" y="441328"/>
                    <a:pt x="645452" y="462812"/>
                  </a:cubicBezTo>
                  <a:cubicBezTo>
                    <a:pt x="660422" y="525573"/>
                    <a:pt x="818013" y="706214"/>
                    <a:pt x="818013" y="706214"/>
                  </a:cubicBezTo>
                  <a:cubicBezTo>
                    <a:pt x="845510" y="700890"/>
                    <a:pt x="872068" y="675773"/>
                    <a:pt x="900254" y="644706"/>
                  </a:cubicBezTo>
                  <a:cubicBezTo>
                    <a:pt x="967775" y="566035"/>
                    <a:pt x="987756" y="448030"/>
                    <a:pt x="994520" y="423915"/>
                  </a:cubicBezTo>
                  <a:cubicBezTo>
                    <a:pt x="1020577" y="307601"/>
                    <a:pt x="967712" y="240768"/>
                    <a:pt x="957315" y="231373"/>
                  </a:cubicBezTo>
                  <a:cubicBezTo>
                    <a:pt x="908835" y="172245"/>
                    <a:pt x="831355" y="170115"/>
                    <a:pt x="825342" y="168424"/>
                  </a:cubicBezTo>
                  <a:close/>
                  <a:moveTo>
                    <a:pt x="728406" y="655"/>
                  </a:moveTo>
                  <a:cubicBezTo>
                    <a:pt x="823823" y="5399"/>
                    <a:pt x="905077" y="34635"/>
                    <a:pt x="944287" y="45596"/>
                  </a:cubicBezTo>
                  <a:cubicBezTo>
                    <a:pt x="1212618" y="179135"/>
                    <a:pt x="1222264" y="377001"/>
                    <a:pt x="1221825" y="448406"/>
                  </a:cubicBezTo>
                  <a:cubicBezTo>
                    <a:pt x="1192449" y="739348"/>
                    <a:pt x="975104" y="795657"/>
                    <a:pt x="895243" y="825347"/>
                  </a:cubicBezTo>
                  <a:cubicBezTo>
                    <a:pt x="951490" y="880090"/>
                    <a:pt x="1016944" y="1041502"/>
                    <a:pt x="1038178" y="1151490"/>
                  </a:cubicBezTo>
                  <a:cubicBezTo>
                    <a:pt x="1043314" y="1458593"/>
                    <a:pt x="860982" y="1622260"/>
                    <a:pt x="825029" y="1657711"/>
                  </a:cubicBezTo>
                  <a:cubicBezTo>
                    <a:pt x="593716" y="1833655"/>
                    <a:pt x="410131" y="1769328"/>
                    <a:pt x="379940" y="1760872"/>
                  </a:cubicBezTo>
                  <a:cubicBezTo>
                    <a:pt x="11267" y="1683705"/>
                    <a:pt x="-2826" y="1315596"/>
                    <a:pt x="306" y="1257908"/>
                  </a:cubicBezTo>
                  <a:cubicBezTo>
                    <a:pt x="31812" y="889486"/>
                    <a:pt x="371234" y="815325"/>
                    <a:pt x="371234" y="815325"/>
                  </a:cubicBezTo>
                  <a:cubicBezTo>
                    <a:pt x="371234" y="815325"/>
                    <a:pt x="332087" y="745862"/>
                    <a:pt x="305153" y="679781"/>
                  </a:cubicBezTo>
                  <a:cubicBezTo>
                    <a:pt x="185394" y="340610"/>
                    <a:pt x="391591" y="138109"/>
                    <a:pt x="427543" y="102657"/>
                  </a:cubicBezTo>
                  <a:cubicBezTo>
                    <a:pt x="523407" y="15656"/>
                    <a:pt x="632988" y="-4090"/>
                    <a:pt x="728406" y="6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: 形状 57"/>
            <p:cNvSpPr/>
            <p:nvPr>
              <p:custDataLst>
                <p:tags r:id="rId24"/>
              </p:custDataLst>
            </p:nvPr>
          </p:nvSpPr>
          <p:spPr>
            <a:xfrm>
              <a:off x="5604408" y="4139291"/>
              <a:ext cx="1010696" cy="1806051"/>
            </a:xfrm>
            <a:custGeom>
              <a:avLst/>
              <a:gdLst>
                <a:gd name="connsiteX0" fmla="*/ 360838 w 1010696"/>
                <a:gd name="connsiteY0" fmla="*/ 990510 h 1806051"/>
                <a:gd name="connsiteX1" fmla="*/ 266885 w 1010696"/>
                <a:gd name="connsiteY1" fmla="*/ 1284897 h 1806051"/>
                <a:gd name="connsiteX2" fmla="*/ 392156 w 1010696"/>
                <a:gd name="connsiteY2" fmla="*/ 1629393 h 1806051"/>
                <a:gd name="connsiteX3" fmla="*/ 680280 w 1010696"/>
                <a:gd name="connsiteY3" fmla="*/ 1573021 h 1806051"/>
                <a:gd name="connsiteX4" fmla="*/ 692807 w 1010696"/>
                <a:gd name="connsiteY4" fmla="*/ 1284897 h 1806051"/>
                <a:gd name="connsiteX5" fmla="*/ 598853 w 1010696"/>
                <a:gd name="connsiteY5" fmla="*/ 1178417 h 1806051"/>
                <a:gd name="connsiteX6" fmla="*/ 498636 w 1010696"/>
                <a:gd name="connsiteY6" fmla="*/ 1096991 h 1806051"/>
                <a:gd name="connsiteX7" fmla="*/ 562055 w 1010696"/>
                <a:gd name="connsiteY7" fmla="*/ 147278 h 1806051"/>
                <a:gd name="connsiteX8" fmla="*/ 511164 w 1010696"/>
                <a:gd name="connsiteY8" fmla="*/ 151193 h 1806051"/>
                <a:gd name="connsiteX9" fmla="*/ 360839 w 1010696"/>
                <a:gd name="connsiteY9" fmla="*/ 295255 h 1806051"/>
                <a:gd name="connsiteX10" fmla="*/ 417211 w 1010696"/>
                <a:gd name="connsiteY10" fmla="*/ 483162 h 1806051"/>
                <a:gd name="connsiteX11" fmla="*/ 648962 w 1010696"/>
                <a:gd name="connsiteY11" fmla="*/ 671069 h 1806051"/>
                <a:gd name="connsiteX12" fmla="*/ 711598 w 1010696"/>
                <a:gd name="connsiteY12" fmla="*/ 589642 h 1806051"/>
                <a:gd name="connsiteX13" fmla="*/ 742916 w 1010696"/>
                <a:gd name="connsiteY13" fmla="*/ 351627 h 1806051"/>
                <a:gd name="connsiteX14" fmla="*/ 655226 w 1010696"/>
                <a:gd name="connsiteY14" fmla="*/ 176247 h 1806051"/>
                <a:gd name="connsiteX15" fmla="*/ 562055 w 1010696"/>
                <a:gd name="connsiteY15" fmla="*/ 147278 h 1806051"/>
                <a:gd name="connsiteX16" fmla="*/ 509355 w 1010696"/>
                <a:gd name="connsiteY16" fmla="*/ 206 h 1806051"/>
                <a:gd name="connsiteX17" fmla="*/ 554140 w 1010696"/>
                <a:gd name="connsiteY17" fmla="*/ 219 h 1806051"/>
                <a:gd name="connsiteX18" fmla="*/ 592590 w 1010696"/>
                <a:gd name="connsiteY18" fmla="*/ 867 h 1806051"/>
                <a:gd name="connsiteX19" fmla="*/ 968404 w 1010696"/>
                <a:gd name="connsiteY19" fmla="*/ 314046 h 1806051"/>
                <a:gd name="connsiteX20" fmla="*/ 755443 w 1010696"/>
                <a:gd name="connsiteY20" fmla="*/ 765022 h 1806051"/>
                <a:gd name="connsiteX21" fmla="*/ 980931 w 1010696"/>
                <a:gd name="connsiteY21" fmla="*/ 1040619 h 1806051"/>
                <a:gd name="connsiteX22" fmla="*/ 912032 w 1010696"/>
                <a:gd name="connsiteY22" fmla="*/ 1585549 h 1806051"/>
                <a:gd name="connsiteX23" fmla="*/ 511164 w 1010696"/>
                <a:gd name="connsiteY23" fmla="*/ 1804773 h 1806051"/>
                <a:gd name="connsiteX24" fmla="*/ 10079 w 1010696"/>
                <a:gd name="connsiteY24" fmla="*/ 1422696 h 1806051"/>
                <a:gd name="connsiteX25" fmla="*/ 248095 w 1010696"/>
                <a:gd name="connsiteY25" fmla="*/ 896557 h 1806051"/>
                <a:gd name="connsiteX26" fmla="*/ 147878 w 1010696"/>
                <a:gd name="connsiteY26" fmla="*/ 783813 h 1806051"/>
                <a:gd name="connsiteX27" fmla="*/ 110296 w 1010696"/>
                <a:gd name="connsiteY27" fmla="*/ 195038 h 1806051"/>
                <a:gd name="connsiteX28" fmla="*/ 509355 w 1010696"/>
                <a:gd name="connsiteY28" fmla="*/ 206 h 180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10696" h="1806051">
                  <a:moveTo>
                    <a:pt x="360838" y="990510"/>
                  </a:moveTo>
                  <a:cubicBezTo>
                    <a:pt x="360838" y="990510"/>
                    <a:pt x="260621" y="1059409"/>
                    <a:pt x="266885" y="1284897"/>
                  </a:cubicBezTo>
                  <a:cubicBezTo>
                    <a:pt x="266885" y="1341269"/>
                    <a:pt x="273148" y="1585548"/>
                    <a:pt x="392156" y="1629393"/>
                  </a:cubicBezTo>
                  <a:cubicBezTo>
                    <a:pt x="417210" y="1641920"/>
                    <a:pt x="580063" y="1692029"/>
                    <a:pt x="680280" y="1573021"/>
                  </a:cubicBezTo>
                  <a:cubicBezTo>
                    <a:pt x="705334" y="1535440"/>
                    <a:pt x="761706" y="1454014"/>
                    <a:pt x="692807" y="1284897"/>
                  </a:cubicBezTo>
                  <a:cubicBezTo>
                    <a:pt x="674016" y="1253580"/>
                    <a:pt x="598853" y="1178417"/>
                    <a:pt x="598853" y="1178417"/>
                  </a:cubicBezTo>
                  <a:lnTo>
                    <a:pt x="498636" y="1096991"/>
                  </a:lnTo>
                  <a:close/>
                  <a:moveTo>
                    <a:pt x="562055" y="147278"/>
                  </a:moveTo>
                  <a:cubicBezTo>
                    <a:pt x="534652" y="146495"/>
                    <a:pt x="514296" y="151193"/>
                    <a:pt x="511164" y="151193"/>
                  </a:cubicBezTo>
                  <a:cubicBezTo>
                    <a:pt x="404684" y="163720"/>
                    <a:pt x="367102" y="276464"/>
                    <a:pt x="360839" y="295255"/>
                  </a:cubicBezTo>
                  <a:cubicBezTo>
                    <a:pt x="342048" y="389208"/>
                    <a:pt x="404684" y="464371"/>
                    <a:pt x="417211" y="483162"/>
                  </a:cubicBezTo>
                  <a:cubicBezTo>
                    <a:pt x="448529" y="539534"/>
                    <a:pt x="648962" y="671069"/>
                    <a:pt x="648962" y="671069"/>
                  </a:cubicBezTo>
                  <a:cubicBezTo>
                    <a:pt x="674017" y="658542"/>
                    <a:pt x="692807" y="627224"/>
                    <a:pt x="711598" y="589642"/>
                  </a:cubicBezTo>
                  <a:cubicBezTo>
                    <a:pt x="755443" y="495689"/>
                    <a:pt x="742916" y="376681"/>
                    <a:pt x="742916" y="351627"/>
                  </a:cubicBezTo>
                  <a:cubicBezTo>
                    <a:pt x="736652" y="232619"/>
                    <a:pt x="667753" y="182511"/>
                    <a:pt x="655226" y="176247"/>
                  </a:cubicBezTo>
                  <a:cubicBezTo>
                    <a:pt x="623908" y="154325"/>
                    <a:pt x="589459" y="148061"/>
                    <a:pt x="562055" y="147278"/>
                  </a:cubicBezTo>
                  <a:close/>
                  <a:moveTo>
                    <a:pt x="509355" y="206"/>
                  </a:moveTo>
                  <a:cubicBezTo>
                    <a:pt x="525730" y="-128"/>
                    <a:pt x="540792" y="-6"/>
                    <a:pt x="554140" y="219"/>
                  </a:cubicBezTo>
                  <a:cubicBezTo>
                    <a:pt x="569396" y="476"/>
                    <a:pt x="582412" y="867"/>
                    <a:pt x="592590" y="867"/>
                  </a:cubicBezTo>
                  <a:cubicBezTo>
                    <a:pt x="886978" y="57240"/>
                    <a:pt x="949613" y="245146"/>
                    <a:pt x="968404" y="314046"/>
                  </a:cubicBezTo>
                  <a:cubicBezTo>
                    <a:pt x="1018512" y="602169"/>
                    <a:pt x="824342" y="714914"/>
                    <a:pt x="755443" y="765022"/>
                  </a:cubicBezTo>
                  <a:cubicBezTo>
                    <a:pt x="824342" y="802603"/>
                    <a:pt x="930822" y="940402"/>
                    <a:pt x="980931" y="1040619"/>
                  </a:cubicBezTo>
                  <a:cubicBezTo>
                    <a:pt x="1068621" y="1335006"/>
                    <a:pt x="937086" y="1541704"/>
                    <a:pt x="912032" y="1585549"/>
                  </a:cubicBezTo>
                  <a:cubicBezTo>
                    <a:pt x="736652" y="1817301"/>
                    <a:pt x="542482" y="1804773"/>
                    <a:pt x="511164" y="1804773"/>
                  </a:cubicBezTo>
                  <a:cubicBezTo>
                    <a:pt x="135351" y="1829828"/>
                    <a:pt x="22607" y="1479068"/>
                    <a:pt x="10079" y="1422696"/>
                  </a:cubicBezTo>
                  <a:cubicBezTo>
                    <a:pt x="-58820" y="1059410"/>
                    <a:pt x="248095" y="896557"/>
                    <a:pt x="248095" y="896557"/>
                  </a:cubicBezTo>
                  <a:cubicBezTo>
                    <a:pt x="248095" y="896557"/>
                    <a:pt x="191723" y="840185"/>
                    <a:pt x="147878" y="783813"/>
                  </a:cubicBezTo>
                  <a:cubicBezTo>
                    <a:pt x="-58820" y="489425"/>
                    <a:pt x="85242" y="238883"/>
                    <a:pt x="110296" y="195038"/>
                  </a:cubicBezTo>
                  <a:cubicBezTo>
                    <a:pt x="215799" y="27194"/>
                    <a:pt x="394732" y="2542"/>
                    <a:pt x="509355" y="20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>
            <a:grpSpLocks noChangeAspect="1"/>
          </p:cNvGrpSpPr>
          <p:nvPr>
            <p:custDataLst>
              <p:tags r:id="rId25"/>
            </p:custDataLst>
          </p:nvPr>
        </p:nvGrpSpPr>
        <p:grpSpPr>
          <a:xfrm>
            <a:off x="5779295" y="4877435"/>
            <a:ext cx="159701" cy="228600"/>
            <a:chOff x="7655542" y="4145781"/>
            <a:chExt cx="1274934" cy="1821644"/>
          </a:xfrm>
        </p:grpSpPr>
        <p:sp>
          <p:nvSpPr>
            <p:cNvPr id="57" name="任意多边形: 形状 54"/>
            <p:cNvSpPr/>
            <p:nvPr>
              <p:custDataLst>
                <p:tags r:id="rId26"/>
              </p:custDataLst>
            </p:nvPr>
          </p:nvSpPr>
          <p:spPr>
            <a:xfrm>
              <a:off x="7704555" y="4165193"/>
              <a:ext cx="1225921" cy="1720003"/>
            </a:xfrm>
            <a:custGeom>
              <a:avLst/>
              <a:gdLst>
                <a:gd name="connsiteX0" fmla="*/ 819056 w 1225921"/>
                <a:gd name="connsiteY0" fmla="*/ 148612 h 1720003"/>
                <a:gd name="connsiteX1" fmla="*/ 749624 w 1225921"/>
                <a:gd name="connsiteY1" fmla="*/ 206175 h 1720003"/>
                <a:gd name="connsiteX2" fmla="*/ 508369 w 1225921"/>
                <a:gd name="connsiteY2" fmla="*/ 1005254 h 1720003"/>
                <a:gd name="connsiteX3" fmla="*/ 562909 w 1225921"/>
                <a:gd name="connsiteY3" fmla="*/ 1106927 h 1720003"/>
                <a:gd name="connsiteX4" fmla="*/ 664582 w 1225921"/>
                <a:gd name="connsiteY4" fmla="*/ 1052387 h 1720003"/>
                <a:gd name="connsiteX5" fmla="*/ 905837 w 1225921"/>
                <a:gd name="connsiteY5" fmla="*/ 253308 h 1720003"/>
                <a:gd name="connsiteX6" fmla="*/ 851297 w 1225921"/>
                <a:gd name="connsiteY6" fmla="*/ 151635 h 1720003"/>
                <a:gd name="connsiteX7" fmla="*/ 819056 w 1225921"/>
                <a:gd name="connsiteY7" fmla="*/ 148612 h 1720003"/>
                <a:gd name="connsiteX8" fmla="*/ 807941 w 1225921"/>
                <a:gd name="connsiteY8" fmla="*/ 2986 h 1720003"/>
                <a:gd name="connsiteX9" fmla="*/ 927301 w 1225921"/>
                <a:gd name="connsiteY9" fmla="*/ 30317 h 1720003"/>
                <a:gd name="connsiteX10" fmla="*/ 1225921 w 1225921"/>
                <a:gd name="connsiteY10" fmla="*/ 474480 h 1720003"/>
                <a:gd name="connsiteX11" fmla="*/ 1087720 w 1225921"/>
                <a:gd name="connsiteY11" fmla="*/ 1127701 h 1720003"/>
                <a:gd name="connsiteX12" fmla="*/ 821862 w 1225921"/>
                <a:gd name="connsiteY12" fmla="*/ 1552220 h 1720003"/>
                <a:gd name="connsiteX13" fmla="*/ 417615 w 1225921"/>
                <a:gd name="connsiteY13" fmla="*/ 1718600 h 1720003"/>
                <a:gd name="connsiteX14" fmla="*/ 24603 w 1225921"/>
                <a:gd name="connsiteY14" fmla="*/ 1652387 h 1720003"/>
                <a:gd name="connsiteX15" fmla="*/ 0 w 1225921"/>
                <a:gd name="connsiteY15" fmla="*/ 1625274 h 1720003"/>
                <a:gd name="connsiteX16" fmla="*/ 27239 w 1225921"/>
                <a:gd name="connsiteY16" fmla="*/ 1535149 h 1720003"/>
                <a:gd name="connsiteX17" fmla="*/ 107825 w 1225921"/>
                <a:gd name="connsiteY17" fmla="*/ 1507031 h 1720003"/>
                <a:gd name="connsiteX18" fmla="*/ 360314 w 1225921"/>
                <a:gd name="connsiteY18" fmla="*/ 1517701 h 1720003"/>
                <a:gd name="connsiteX19" fmla="*/ 613243 w 1225921"/>
                <a:gd name="connsiteY19" fmla="*/ 1200755 h 1720003"/>
                <a:gd name="connsiteX20" fmla="*/ 366088 w 1225921"/>
                <a:gd name="connsiteY20" fmla="*/ 1237596 h 1720003"/>
                <a:gd name="connsiteX21" fmla="*/ 146297 w 1225921"/>
                <a:gd name="connsiteY21" fmla="*/ 771341 h 1720003"/>
                <a:gd name="connsiteX22" fmla="*/ 385983 w 1225921"/>
                <a:gd name="connsiteY22" fmla="*/ 194689 h 1720003"/>
                <a:gd name="connsiteX23" fmla="*/ 807941 w 1225921"/>
                <a:gd name="connsiteY23" fmla="*/ 2986 h 172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25921" h="1720003">
                  <a:moveTo>
                    <a:pt x="819056" y="148612"/>
                  </a:moveTo>
                  <a:cubicBezTo>
                    <a:pt x="787457" y="152019"/>
                    <a:pt x="759414" y="173837"/>
                    <a:pt x="749624" y="206175"/>
                  </a:cubicBezTo>
                  <a:lnTo>
                    <a:pt x="508369" y="1005254"/>
                  </a:lnTo>
                  <a:cubicBezTo>
                    <a:pt x="495377" y="1048371"/>
                    <a:pt x="519791" y="1093873"/>
                    <a:pt x="562909" y="1106927"/>
                  </a:cubicBezTo>
                  <a:cubicBezTo>
                    <a:pt x="606088" y="1119919"/>
                    <a:pt x="651590" y="1095505"/>
                    <a:pt x="664582" y="1052387"/>
                  </a:cubicBezTo>
                  <a:lnTo>
                    <a:pt x="905837" y="253308"/>
                  </a:lnTo>
                  <a:cubicBezTo>
                    <a:pt x="918829" y="210191"/>
                    <a:pt x="894414" y="164689"/>
                    <a:pt x="851297" y="151635"/>
                  </a:cubicBezTo>
                  <a:cubicBezTo>
                    <a:pt x="840518" y="148387"/>
                    <a:pt x="829589" y="147477"/>
                    <a:pt x="819056" y="148612"/>
                  </a:cubicBezTo>
                  <a:close/>
                  <a:moveTo>
                    <a:pt x="807941" y="2986"/>
                  </a:moveTo>
                  <a:cubicBezTo>
                    <a:pt x="845172" y="7159"/>
                    <a:pt x="884945" y="15889"/>
                    <a:pt x="927301" y="30317"/>
                  </a:cubicBezTo>
                  <a:cubicBezTo>
                    <a:pt x="975377" y="44815"/>
                    <a:pt x="1222845" y="158852"/>
                    <a:pt x="1225921" y="474480"/>
                  </a:cubicBezTo>
                  <a:cubicBezTo>
                    <a:pt x="1222720" y="571885"/>
                    <a:pt x="1212050" y="824312"/>
                    <a:pt x="1087720" y="1127701"/>
                  </a:cubicBezTo>
                  <a:cubicBezTo>
                    <a:pt x="1056339" y="1209981"/>
                    <a:pt x="978452" y="1402847"/>
                    <a:pt x="821862" y="1552220"/>
                  </a:cubicBezTo>
                  <a:cubicBezTo>
                    <a:pt x="769456" y="1595400"/>
                    <a:pt x="633452" y="1698579"/>
                    <a:pt x="417615" y="1718600"/>
                  </a:cubicBezTo>
                  <a:cubicBezTo>
                    <a:pt x="318452" y="1721425"/>
                    <a:pt x="185586" y="1727199"/>
                    <a:pt x="24603" y="1652387"/>
                  </a:cubicBezTo>
                  <a:cubicBezTo>
                    <a:pt x="0" y="1625274"/>
                    <a:pt x="0" y="1625274"/>
                    <a:pt x="0" y="1625274"/>
                  </a:cubicBezTo>
                  <a:lnTo>
                    <a:pt x="27239" y="1535149"/>
                  </a:lnTo>
                  <a:cubicBezTo>
                    <a:pt x="27239" y="1535149"/>
                    <a:pt x="26109" y="1495483"/>
                    <a:pt x="107825" y="1507031"/>
                  </a:cubicBezTo>
                  <a:cubicBezTo>
                    <a:pt x="189540" y="1518580"/>
                    <a:pt x="297113" y="1531383"/>
                    <a:pt x="360314" y="1517701"/>
                  </a:cubicBezTo>
                  <a:cubicBezTo>
                    <a:pt x="403494" y="1504584"/>
                    <a:pt x="561653" y="1480232"/>
                    <a:pt x="613243" y="1200755"/>
                  </a:cubicBezTo>
                  <a:cubicBezTo>
                    <a:pt x="613243" y="1200755"/>
                    <a:pt x="480816" y="1291885"/>
                    <a:pt x="366088" y="1237596"/>
                  </a:cubicBezTo>
                  <a:cubicBezTo>
                    <a:pt x="275398" y="1190525"/>
                    <a:pt x="146862" y="1138622"/>
                    <a:pt x="146297" y="771341"/>
                  </a:cubicBezTo>
                  <a:cubicBezTo>
                    <a:pt x="155398" y="741279"/>
                    <a:pt x="170900" y="450944"/>
                    <a:pt x="385983" y="194689"/>
                  </a:cubicBezTo>
                  <a:cubicBezTo>
                    <a:pt x="411300" y="167890"/>
                    <a:pt x="547328" y="-26226"/>
                    <a:pt x="807941" y="298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: 形状 53"/>
            <p:cNvSpPr/>
            <p:nvPr>
              <p:custDataLst>
                <p:tags r:id="rId27"/>
              </p:custDataLst>
            </p:nvPr>
          </p:nvSpPr>
          <p:spPr>
            <a:xfrm>
              <a:off x="7655542" y="4145781"/>
              <a:ext cx="1030852" cy="1821644"/>
            </a:xfrm>
            <a:custGeom>
              <a:avLst/>
              <a:gdLst>
                <a:gd name="connsiteX0" fmla="*/ 513888 w 1030852"/>
                <a:gd name="connsiteY0" fmla="*/ 138474 h 1821644"/>
                <a:gd name="connsiteX1" fmla="*/ 432298 w 1030852"/>
                <a:gd name="connsiteY1" fmla="*/ 220064 h 1821644"/>
                <a:gd name="connsiteX2" fmla="*/ 432298 w 1030852"/>
                <a:gd name="connsiteY2" fmla="*/ 1054792 h 1821644"/>
                <a:gd name="connsiteX3" fmla="*/ 513888 w 1030852"/>
                <a:gd name="connsiteY3" fmla="*/ 1136382 h 1821644"/>
                <a:gd name="connsiteX4" fmla="*/ 595478 w 1030852"/>
                <a:gd name="connsiteY4" fmla="*/ 1054792 h 1821644"/>
                <a:gd name="connsiteX5" fmla="*/ 595478 w 1030852"/>
                <a:gd name="connsiteY5" fmla="*/ 220064 h 1821644"/>
                <a:gd name="connsiteX6" fmla="*/ 513888 w 1030852"/>
                <a:gd name="connsiteY6" fmla="*/ 138474 h 1821644"/>
                <a:gd name="connsiteX7" fmla="*/ 551545 w 1030852"/>
                <a:gd name="connsiteY7" fmla="*/ 398 h 1821644"/>
                <a:gd name="connsiteX8" fmla="*/ 965770 w 1030852"/>
                <a:gd name="connsiteY8" fmla="*/ 339310 h 1821644"/>
                <a:gd name="connsiteX9" fmla="*/ 1022256 w 1030852"/>
                <a:gd name="connsiteY9" fmla="*/ 1004582 h 1821644"/>
                <a:gd name="connsiteX10" fmla="*/ 890457 w 1030852"/>
                <a:gd name="connsiteY10" fmla="*/ 1487845 h 1821644"/>
                <a:gd name="connsiteX11" fmla="*/ 551545 w 1030852"/>
                <a:gd name="connsiteY11" fmla="*/ 1763996 h 1821644"/>
                <a:gd name="connsiteX12" fmla="*/ 156147 w 1030852"/>
                <a:gd name="connsiteY12" fmla="*/ 1814205 h 1821644"/>
                <a:gd name="connsiteX13" fmla="*/ 124766 w 1030852"/>
                <a:gd name="connsiteY13" fmla="*/ 1795377 h 1821644"/>
                <a:gd name="connsiteX14" fmla="*/ 124766 w 1030852"/>
                <a:gd name="connsiteY14" fmla="*/ 1701234 h 1821644"/>
                <a:gd name="connsiteX15" fmla="*/ 193804 w 1030852"/>
                <a:gd name="connsiteY15" fmla="*/ 1651025 h 1821644"/>
                <a:gd name="connsiteX16" fmla="*/ 438574 w 1030852"/>
                <a:gd name="connsiteY16" fmla="*/ 1588264 h 1821644"/>
                <a:gd name="connsiteX17" fmla="*/ 589202 w 1030852"/>
                <a:gd name="connsiteY17" fmla="*/ 1211695 h 1821644"/>
                <a:gd name="connsiteX18" fmla="*/ 363260 w 1030852"/>
                <a:gd name="connsiteY18" fmla="*/ 1318389 h 1821644"/>
                <a:gd name="connsiteX19" fmla="*/ 18072 w 1030852"/>
                <a:gd name="connsiteY19" fmla="*/ 935544 h 1821644"/>
                <a:gd name="connsiteX20" fmla="*/ 80833 w 1030852"/>
                <a:gd name="connsiteY20" fmla="*/ 314206 h 1821644"/>
                <a:gd name="connsiteX21" fmla="*/ 551545 w 1030852"/>
                <a:gd name="connsiteY21" fmla="*/ 398 h 1821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0852" h="1821644">
                  <a:moveTo>
                    <a:pt x="513888" y="138474"/>
                  </a:moveTo>
                  <a:cubicBezTo>
                    <a:pt x="468825" y="138474"/>
                    <a:pt x="432298" y="175001"/>
                    <a:pt x="432298" y="220064"/>
                  </a:cubicBezTo>
                  <a:lnTo>
                    <a:pt x="432298" y="1054792"/>
                  </a:lnTo>
                  <a:cubicBezTo>
                    <a:pt x="432298" y="1099855"/>
                    <a:pt x="468825" y="1136382"/>
                    <a:pt x="513888" y="1136382"/>
                  </a:cubicBezTo>
                  <a:cubicBezTo>
                    <a:pt x="558951" y="1136382"/>
                    <a:pt x="595478" y="1099855"/>
                    <a:pt x="595478" y="1054792"/>
                  </a:cubicBezTo>
                  <a:lnTo>
                    <a:pt x="595478" y="220064"/>
                  </a:lnTo>
                  <a:cubicBezTo>
                    <a:pt x="595478" y="175001"/>
                    <a:pt x="558951" y="138474"/>
                    <a:pt x="513888" y="138474"/>
                  </a:cubicBezTo>
                  <a:close/>
                  <a:moveTo>
                    <a:pt x="551545" y="398"/>
                  </a:moveTo>
                  <a:cubicBezTo>
                    <a:pt x="601754" y="398"/>
                    <a:pt x="871628" y="38055"/>
                    <a:pt x="965770" y="339310"/>
                  </a:cubicBezTo>
                  <a:cubicBezTo>
                    <a:pt x="990875" y="433453"/>
                    <a:pt x="1053636" y="678222"/>
                    <a:pt x="1022256" y="1004582"/>
                  </a:cubicBezTo>
                  <a:cubicBezTo>
                    <a:pt x="1015980" y="1092448"/>
                    <a:pt x="997151" y="1299561"/>
                    <a:pt x="890457" y="1487845"/>
                  </a:cubicBezTo>
                  <a:cubicBezTo>
                    <a:pt x="852800" y="1544331"/>
                    <a:pt x="752381" y="1682406"/>
                    <a:pt x="551545" y="1763996"/>
                  </a:cubicBezTo>
                  <a:cubicBezTo>
                    <a:pt x="457402" y="1795377"/>
                    <a:pt x="331879" y="1839310"/>
                    <a:pt x="156147" y="1814205"/>
                  </a:cubicBezTo>
                  <a:cubicBezTo>
                    <a:pt x="124766" y="1795377"/>
                    <a:pt x="124766" y="1795377"/>
                    <a:pt x="124766" y="1795377"/>
                  </a:cubicBezTo>
                  <a:lnTo>
                    <a:pt x="124766" y="1701234"/>
                  </a:lnTo>
                  <a:cubicBezTo>
                    <a:pt x="124766" y="1701234"/>
                    <a:pt x="112214" y="1663578"/>
                    <a:pt x="193804" y="1651025"/>
                  </a:cubicBezTo>
                  <a:cubicBezTo>
                    <a:pt x="275393" y="1638468"/>
                    <a:pt x="382089" y="1619645"/>
                    <a:pt x="438574" y="1588264"/>
                  </a:cubicBezTo>
                  <a:cubicBezTo>
                    <a:pt x="476231" y="1563159"/>
                    <a:pt x="620582" y="1494122"/>
                    <a:pt x="589202" y="1211695"/>
                  </a:cubicBezTo>
                  <a:cubicBezTo>
                    <a:pt x="589202" y="1211695"/>
                    <a:pt x="488783" y="1337218"/>
                    <a:pt x="363260" y="1318389"/>
                  </a:cubicBezTo>
                  <a:cubicBezTo>
                    <a:pt x="262842" y="1299561"/>
                    <a:pt x="124766" y="1287009"/>
                    <a:pt x="18072" y="935544"/>
                  </a:cubicBezTo>
                  <a:cubicBezTo>
                    <a:pt x="18072" y="904164"/>
                    <a:pt x="-50966" y="621737"/>
                    <a:pt x="80833" y="314206"/>
                  </a:cubicBezTo>
                  <a:cubicBezTo>
                    <a:pt x="99662" y="276549"/>
                    <a:pt x="193804" y="-12154"/>
                    <a:pt x="551545" y="39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>
            <a:grpSpLocks noChangeAspect="1"/>
          </p:cNvGrpSpPr>
          <p:nvPr>
            <p:custDataLst>
              <p:tags r:id="rId28"/>
            </p:custDataLst>
          </p:nvPr>
        </p:nvGrpSpPr>
        <p:grpSpPr>
          <a:xfrm>
            <a:off x="5801995" y="5375668"/>
            <a:ext cx="114300" cy="107164"/>
            <a:chOff x="9865441" y="4586072"/>
            <a:chExt cx="952508" cy="893037"/>
          </a:xfrm>
        </p:grpSpPr>
        <p:sp>
          <p:nvSpPr>
            <p:cNvPr id="73" name="椭圆 72"/>
            <p:cNvSpPr/>
            <p:nvPr>
              <p:custDataLst>
                <p:tags r:id="rId29"/>
              </p:custDataLst>
            </p:nvPr>
          </p:nvSpPr>
          <p:spPr>
            <a:xfrm>
              <a:off x="9956784" y="4586072"/>
              <a:ext cx="861165" cy="89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>
              <p:custDataLst>
                <p:tags r:id="rId30"/>
              </p:custDataLst>
            </p:nvPr>
          </p:nvSpPr>
          <p:spPr>
            <a:xfrm>
              <a:off x="9865441" y="4586072"/>
              <a:ext cx="861165" cy="893037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9" name="文本框 78"/>
          <p:cNvSpPr txBox="1"/>
          <p:nvPr>
            <p:custDataLst>
              <p:tags r:id="rId31"/>
            </p:custDataLst>
          </p:nvPr>
        </p:nvSpPr>
        <p:spPr>
          <a:xfrm>
            <a:off x="6024245" y="1384300"/>
            <a:ext cx="5951855" cy="501904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200"/>
              </a:spcBef>
              <a:spcAft>
                <a:spcPts val="0"/>
              </a:spcAft>
              <a:buSzPct val="100000"/>
              <a:buNone/>
            </a:pPr>
            <a:r>
              <a:rPr lang="zh-CN" altLang="en-US" sz="8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用户名和密码是否大小写敏感；</a:t>
            </a:r>
            <a:endParaRPr lang="zh-CN" altLang="en-US" sz="8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200"/>
              </a:spcBef>
              <a:spcAft>
                <a:spcPts val="0"/>
              </a:spcAft>
              <a:buSzPct val="100000"/>
              <a:buNone/>
            </a:pPr>
            <a:r>
              <a:rPr lang="zh-CN" altLang="en-US" sz="8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页面上的密码框是否加密显示；</a:t>
            </a:r>
            <a:endParaRPr lang="zh-CN" altLang="en-US" sz="8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200"/>
              </a:spcBef>
              <a:spcAft>
                <a:spcPts val="0"/>
              </a:spcAft>
              <a:buSzPct val="100000"/>
              <a:buNone/>
            </a:pPr>
            <a:r>
              <a:rPr lang="zh-CN" altLang="en-US" sz="8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后台系统创建的用户第一次登录成功时，是否提示修改密码；</a:t>
            </a:r>
            <a:endParaRPr lang="zh-CN" altLang="en-US" sz="8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200"/>
              </a:spcBef>
              <a:spcAft>
                <a:spcPts val="0"/>
              </a:spcAft>
              <a:buSzPct val="100000"/>
              <a:buNone/>
            </a:pPr>
            <a:r>
              <a:rPr lang="zh-CN" altLang="en-US" sz="8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忘记用户名和忘记密码的功能是否可用；</a:t>
            </a:r>
            <a:endParaRPr lang="zh-CN" altLang="en-US" sz="8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200"/>
              </a:spcBef>
              <a:spcAft>
                <a:spcPts val="0"/>
              </a:spcAft>
              <a:buSzPct val="100000"/>
              <a:buNone/>
            </a:pPr>
            <a:r>
              <a:rPr lang="zh-CN" altLang="en-US" sz="8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前端页面是否根据设计要求限制用户名和密码长度；</a:t>
            </a:r>
            <a:endParaRPr lang="zh-CN" altLang="en-US" sz="8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200"/>
              </a:spcBef>
              <a:spcAft>
                <a:spcPts val="0"/>
              </a:spcAft>
              <a:buSzPct val="100000"/>
              <a:buNone/>
            </a:pPr>
            <a:r>
              <a:rPr lang="zh-CN" altLang="en-US" sz="8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如果登录功能需要验证码，点击验证码图片是否可以更换验证码，更换后的验证码是否可用；</a:t>
            </a:r>
            <a:endParaRPr lang="zh-CN" altLang="en-US" sz="8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200"/>
              </a:spcBef>
              <a:spcAft>
                <a:spcPts val="0"/>
              </a:spcAft>
              <a:buSzPct val="100000"/>
              <a:buNone/>
            </a:pPr>
            <a:r>
              <a:rPr lang="zh-CN" altLang="en-US" sz="8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刷新页面是否会刷新验证码；</a:t>
            </a:r>
            <a:endParaRPr lang="zh-CN" altLang="en-US" sz="8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200"/>
              </a:spcBef>
              <a:spcAft>
                <a:spcPts val="0"/>
              </a:spcAft>
              <a:buSzPct val="100000"/>
              <a:buNone/>
            </a:pPr>
            <a:r>
              <a:rPr lang="zh-CN" altLang="en-US" sz="8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如果验证码具有时效性，需要分别验证时效内和时效外验证码的有效性；</a:t>
            </a:r>
            <a:endParaRPr lang="zh-CN" altLang="en-US" sz="8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200"/>
              </a:spcBef>
              <a:spcAft>
                <a:spcPts val="0"/>
              </a:spcAft>
              <a:buSzPct val="100000"/>
              <a:buNone/>
            </a:pPr>
            <a:r>
              <a:rPr lang="zh-CN" altLang="en-US" sz="8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用户登录成功但是会话超时后，继续操作是否会重定向到用户登录界面；</a:t>
            </a:r>
            <a:endParaRPr lang="zh-CN" altLang="en-US" sz="8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200"/>
              </a:spcBef>
              <a:spcAft>
                <a:spcPts val="0"/>
              </a:spcAft>
              <a:buSzPct val="100000"/>
              <a:buNone/>
            </a:pPr>
            <a:r>
              <a:rPr lang="zh-CN" altLang="en-US" sz="8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不同级别的用户，比如管理员用户和普通用户，登录系统后的权限是否正确；</a:t>
            </a:r>
            <a:endParaRPr lang="zh-CN" altLang="en-US" sz="8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200"/>
              </a:spcBef>
              <a:spcAft>
                <a:spcPts val="0"/>
              </a:spcAft>
              <a:buSzPct val="100000"/>
              <a:buNone/>
            </a:pPr>
            <a:r>
              <a:rPr lang="zh-CN" altLang="en-US" sz="8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页面默认焦点是否定位在用户名的输入框中；</a:t>
            </a:r>
            <a:endParaRPr lang="zh-CN" altLang="en-US" sz="8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200"/>
              </a:spcBef>
              <a:spcAft>
                <a:spcPts val="0"/>
              </a:spcAft>
              <a:buSzPct val="100000"/>
              <a:buNone/>
            </a:pPr>
            <a:r>
              <a:rPr lang="zh-CN" altLang="en-US" sz="8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快捷键 Tab 和 Enter 等，是否可以正常使用。</a:t>
            </a:r>
            <a:endParaRPr lang="zh-CN" altLang="en-US" sz="8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80" name="组合 79"/>
          <p:cNvGrpSpPr>
            <a:grpSpLocks noChangeAspect="1"/>
          </p:cNvGrpSpPr>
          <p:nvPr>
            <p:custDataLst>
              <p:tags r:id="rId32"/>
            </p:custDataLst>
          </p:nvPr>
        </p:nvGrpSpPr>
        <p:grpSpPr>
          <a:xfrm>
            <a:off x="5801995" y="5813184"/>
            <a:ext cx="114300" cy="107164"/>
            <a:chOff x="9865441" y="4586072"/>
            <a:chExt cx="952508" cy="893037"/>
          </a:xfrm>
        </p:grpSpPr>
        <p:sp>
          <p:nvSpPr>
            <p:cNvPr id="81" name="椭圆 80"/>
            <p:cNvSpPr/>
            <p:nvPr>
              <p:custDataLst>
                <p:tags r:id="rId33"/>
              </p:custDataLst>
            </p:nvPr>
          </p:nvSpPr>
          <p:spPr>
            <a:xfrm>
              <a:off x="9956784" y="4586072"/>
              <a:ext cx="861165" cy="89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>
              <p:custDataLst>
                <p:tags r:id="rId34"/>
              </p:custDataLst>
            </p:nvPr>
          </p:nvSpPr>
          <p:spPr>
            <a:xfrm>
              <a:off x="9865441" y="4586072"/>
              <a:ext cx="861165" cy="893037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</p:grpSp>
      <p:grpSp>
        <p:nvGrpSpPr>
          <p:cNvPr id="83" name="组合 82"/>
          <p:cNvGrpSpPr>
            <a:grpSpLocks noChangeAspect="1"/>
          </p:cNvGrpSpPr>
          <p:nvPr>
            <p:custDataLst>
              <p:tags r:id="rId35"/>
            </p:custDataLst>
          </p:nvPr>
        </p:nvGrpSpPr>
        <p:grpSpPr>
          <a:xfrm>
            <a:off x="5801995" y="6250698"/>
            <a:ext cx="114300" cy="107164"/>
            <a:chOff x="9865441" y="4586072"/>
            <a:chExt cx="952508" cy="893037"/>
          </a:xfrm>
        </p:grpSpPr>
        <p:sp>
          <p:nvSpPr>
            <p:cNvPr id="84" name="椭圆 83"/>
            <p:cNvSpPr/>
            <p:nvPr>
              <p:custDataLst>
                <p:tags r:id="rId36"/>
              </p:custDataLst>
            </p:nvPr>
          </p:nvSpPr>
          <p:spPr>
            <a:xfrm>
              <a:off x="9956784" y="4586072"/>
              <a:ext cx="861165" cy="89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>
              <p:custDataLst>
                <p:tags r:id="rId37"/>
              </p:custDataLst>
            </p:nvPr>
          </p:nvSpPr>
          <p:spPr>
            <a:xfrm>
              <a:off x="9865441" y="4586072"/>
              <a:ext cx="861165" cy="893037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2" grpId="1"/>
      <p:bldP spid="7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7"/>
          <p:cNvSpPr>
            <a:spLocks noChangeArrowheads="1"/>
          </p:cNvSpPr>
          <p:nvPr/>
        </p:nvSpPr>
        <p:spPr bwMode="auto">
          <a:xfrm rot="2700000">
            <a:off x="4947835" y="2756186"/>
            <a:ext cx="2301059" cy="2301059"/>
          </a:xfrm>
          <a:prstGeom prst="ellipse">
            <a:avLst/>
          </a:prstGeom>
          <a:solidFill>
            <a:srgbClr val="3F4F5E"/>
          </a:soli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innerShdw blurRad="889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lt1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18742" y="4154853"/>
            <a:ext cx="951238" cy="481919"/>
          </a:xfrm>
          <a:prstGeom prst="rect">
            <a:avLst/>
          </a:prstGeom>
          <a:solidFill>
            <a:srgbClr val="F5F5F5"/>
          </a:solidFill>
          <a:ln w="22225">
            <a:gradFill flip="none" rotWithShape="1">
              <a:gsLst>
                <a:gs pos="39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270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8" name="矩形 37"/>
          <p:cNvSpPr/>
          <p:nvPr/>
        </p:nvSpPr>
        <p:spPr>
          <a:xfrm flipH="1">
            <a:off x="4641805" y="3124558"/>
            <a:ext cx="951238" cy="481919"/>
          </a:xfrm>
          <a:prstGeom prst="rect">
            <a:avLst/>
          </a:prstGeom>
          <a:solidFill>
            <a:srgbClr val="F5F5F5"/>
          </a:solidFill>
          <a:ln w="22225">
            <a:gradFill flip="none" rotWithShape="1">
              <a:gsLst>
                <a:gs pos="39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270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18742" y="3124558"/>
            <a:ext cx="951238" cy="481919"/>
          </a:xfrm>
          <a:prstGeom prst="rect">
            <a:avLst/>
          </a:prstGeom>
          <a:solidFill>
            <a:srgbClr val="F5F5F5"/>
          </a:solidFill>
          <a:ln w="22225">
            <a:gradFill flip="none" rotWithShape="1">
              <a:gsLst>
                <a:gs pos="39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270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40" name="矩形 39"/>
          <p:cNvSpPr/>
          <p:nvPr/>
        </p:nvSpPr>
        <p:spPr>
          <a:xfrm flipH="1">
            <a:off x="4641805" y="4154853"/>
            <a:ext cx="951238" cy="481919"/>
          </a:xfrm>
          <a:prstGeom prst="rect">
            <a:avLst/>
          </a:prstGeom>
          <a:solidFill>
            <a:srgbClr val="F5F5F5"/>
          </a:solidFill>
          <a:ln w="22225">
            <a:gradFill flip="none" rotWithShape="1">
              <a:gsLst>
                <a:gs pos="39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270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42" name="Freeform 24"/>
          <p:cNvSpPr/>
          <p:nvPr/>
        </p:nvSpPr>
        <p:spPr bwMode="auto">
          <a:xfrm rot="2700000">
            <a:off x="5010837" y="2815796"/>
            <a:ext cx="2182407" cy="2180463"/>
          </a:xfrm>
          <a:custGeom>
            <a:avLst/>
            <a:gdLst>
              <a:gd name="T0" fmla="*/ 391 w 475"/>
              <a:gd name="T1" fmla="*/ 390 h 475"/>
              <a:gd name="T2" fmla="*/ 85 w 475"/>
              <a:gd name="T3" fmla="*/ 390 h 475"/>
              <a:gd name="T4" fmla="*/ 85 w 475"/>
              <a:gd name="T5" fmla="*/ 84 h 475"/>
              <a:gd name="T6" fmla="*/ 391 w 475"/>
              <a:gd name="T7" fmla="*/ 84 h 475"/>
              <a:gd name="T8" fmla="*/ 391 w 475"/>
              <a:gd name="T9" fmla="*/ 39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5" h="475">
                <a:moveTo>
                  <a:pt x="391" y="390"/>
                </a:moveTo>
                <a:cubicBezTo>
                  <a:pt x="306" y="475"/>
                  <a:pt x="169" y="475"/>
                  <a:pt x="85" y="390"/>
                </a:cubicBezTo>
                <a:cubicBezTo>
                  <a:pt x="0" y="306"/>
                  <a:pt x="0" y="169"/>
                  <a:pt x="85" y="84"/>
                </a:cubicBezTo>
                <a:cubicBezTo>
                  <a:pt x="169" y="0"/>
                  <a:pt x="306" y="0"/>
                  <a:pt x="391" y="84"/>
                </a:cubicBezTo>
                <a:cubicBezTo>
                  <a:pt x="475" y="169"/>
                  <a:pt x="475" y="306"/>
                  <a:pt x="391" y="390"/>
                </a:cubicBezTo>
                <a:close/>
              </a:path>
            </a:pathLst>
          </a:custGeom>
          <a:solidFill>
            <a:srgbClr val="F5F5F5"/>
          </a:solidFill>
          <a:ln w="22225">
            <a:gradFill flip="none" rotWithShape="1">
              <a:gsLst>
                <a:gs pos="39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28600" sx="106000" sy="106000" algn="c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92" name="直接箭头连接符 91"/>
          <p:cNvCxnSpPr/>
          <p:nvPr/>
        </p:nvCxnSpPr>
        <p:spPr>
          <a:xfrm flipV="1">
            <a:off x="7572375" y="1811655"/>
            <a:ext cx="0" cy="12308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7457437" y="3011195"/>
            <a:ext cx="3817088" cy="688691"/>
            <a:chOff x="7457437" y="3011195"/>
            <a:chExt cx="3817088" cy="688691"/>
          </a:xfrm>
        </p:grpSpPr>
        <p:sp>
          <p:nvSpPr>
            <p:cNvPr id="93" name="矩形 92"/>
            <p:cNvSpPr/>
            <p:nvPr/>
          </p:nvSpPr>
          <p:spPr>
            <a:xfrm>
              <a:off x="7462416" y="3011195"/>
              <a:ext cx="3812109" cy="688691"/>
            </a:xfrm>
            <a:prstGeom prst="rect">
              <a:avLst/>
            </a:prstGeom>
            <a:solidFill>
              <a:srgbClr val="3ABFC4"/>
            </a:solidFill>
            <a:ln>
              <a:noFill/>
            </a:ln>
            <a:effectLst>
              <a:outerShdw blurRad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4" name="TextBox 2059"/>
            <p:cNvSpPr txBox="1"/>
            <p:nvPr/>
          </p:nvSpPr>
          <p:spPr>
            <a:xfrm>
              <a:off x="7457437" y="3011195"/>
              <a:ext cx="3812109" cy="688691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pc="300" dirty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隐式功能</a:t>
              </a:r>
              <a:r>
                <a:rPr lang="zh-CN" altLang="en-US" spc="300" dirty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需求</a:t>
              </a:r>
              <a:endParaRPr lang="zh-CN" altLang="en-US" spc="3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457437" y="4051468"/>
            <a:ext cx="3817088" cy="699814"/>
            <a:chOff x="7457437" y="4051468"/>
            <a:chExt cx="3817088" cy="699814"/>
          </a:xfrm>
        </p:grpSpPr>
        <p:sp>
          <p:nvSpPr>
            <p:cNvPr id="95" name="矩形 94"/>
            <p:cNvSpPr/>
            <p:nvPr/>
          </p:nvSpPr>
          <p:spPr>
            <a:xfrm>
              <a:off x="7462416" y="4062591"/>
              <a:ext cx="3812109" cy="688691"/>
            </a:xfrm>
            <a:prstGeom prst="rect">
              <a:avLst/>
            </a:prstGeom>
            <a:solidFill>
              <a:srgbClr val="7CAFDE"/>
            </a:solidFill>
            <a:ln>
              <a:noFill/>
            </a:ln>
            <a:effectLst>
              <a:outerShdw blurRad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7" name="TextBox 2059"/>
            <p:cNvSpPr txBox="1"/>
            <p:nvPr/>
          </p:nvSpPr>
          <p:spPr>
            <a:xfrm>
              <a:off x="7457437" y="4051468"/>
              <a:ext cx="3812109" cy="688691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pc="300" dirty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举个栗子</a:t>
              </a:r>
              <a:endParaRPr lang="zh-CN" altLang="en-US" spc="3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cxnSp>
        <p:nvCxnSpPr>
          <p:cNvPr id="99" name="直接箭头连接符 98"/>
          <p:cNvCxnSpPr/>
          <p:nvPr/>
        </p:nvCxnSpPr>
        <p:spPr>
          <a:xfrm>
            <a:off x="4641805" y="4740159"/>
            <a:ext cx="0" cy="11424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4641805" y="1811655"/>
            <a:ext cx="0" cy="11995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937260" y="3011195"/>
            <a:ext cx="3817088" cy="688691"/>
            <a:chOff x="937260" y="3011195"/>
            <a:chExt cx="3817088" cy="688691"/>
          </a:xfrm>
        </p:grpSpPr>
        <p:sp>
          <p:nvSpPr>
            <p:cNvPr id="102" name="矩形 101"/>
            <p:cNvSpPr/>
            <p:nvPr/>
          </p:nvSpPr>
          <p:spPr>
            <a:xfrm flipH="1">
              <a:off x="937260" y="3011195"/>
              <a:ext cx="3812109" cy="688691"/>
            </a:xfrm>
            <a:prstGeom prst="rect">
              <a:avLst/>
            </a:prstGeom>
            <a:solidFill>
              <a:srgbClr val="7CAFDE"/>
            </a:solidFill>
            <a:ln>
              <a:noFill/>
            </a:ln>
            <a:effectLst>
              <a:outerShdw blurRad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3" name="TextBox 2059"/>
            <p:cNvSpPr txBox="1"/>
            <p:nvPr/>
          </p:nvSpPr>
          <p:spPr>
            <a:xfrm flipH="1">
              <a:off x="942239" y="3011195"/>
              <a:ext cx="3812109" cy="688691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pc="300" dirty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显示功能</a:t>
              </a:r>
              <a:r>
                <a:rPr lang="zh-CN" altLang="en-US" spc="300" dirty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需求</a:t>
              </a:r>
              <a:endParaRPr lang="zh-CN" altLang="en-US" spc="3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37260" y="4051468"/>
            <a:ext cx="3817088" cy="699814"/>
            <a:chOff x="937260" y="4051468"/>
            <a:chExt cx="3817088" cy="699814"/>
          </a:xfrm>
        </p:grpSpPr>
        <p:sp>
          <p:nvSpPr>
            <p:cNvPr id="104" name="矩形 103"/>
            <p:cNvSpPr/>
            <p:nvPr/>
          </p:nvSpPr>
          <p:spPr>
            <a:xfrm flipH="1">
              <a:off x="937260" y="4062591"/>
              <a:ext cx="3812109" cy="688691"/>
            </a:xfrm>
            <a:prstGeom prst="rect">
              <a:avLst/>
            </a:prstGeom>
            <a:solidFill>
              <a:srgbClr val="3ABFC4"/>
            </a:solidFill>
            <a:ln>
              <a:noFill/>
            </a:ln>
            <a:effectLst>
              <a:outerShdw blurRad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6" name="TextBox 2059"/>
            <p:cNvSpPr txBox="1"/>
            <p:nvPr/>
          </p:nvSpPr>
          <p:spPr>
            <a:xfrm flipH="1">
              <a:off x="942239" y="4051468"/>
              <a:ext cx="3812109" cy="688691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pc="300" dirty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举个栗子</a:t>
              </a:r>
              <a:endParaRPr lang="zh-CN" altLang="en-US" spc="3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cxnSp>
        <p:nvCxnSpPr>
          <p:cNvPr id="108" name="直接箭头连接符 107"/>
          <p:cNvCxnSpPr/>
          <p:nvPr/>
        </p:nvCxnSpPr>
        <p:spPr>
          <a:xfrm>
            <a:off x="7572375" y="4753282"/>
            <a:ext cx="0" cy="1129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5213618" y="4090665"/>
            <a:ext cx="177875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需求类型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11" name="Freeform 20"/>
          <p:cNvSpPr>
            <a:spLocks noEditPoints="1"/>
          </p:cNvSpPr>
          <p:nvPr/>
        </p:nvSpPr>
        <p:spPr bwMode="auto">
          <a:xfrm>
            <a:off x="5819435" y="3245636"/>
            <a:ext cx="574148" cy="689943"/>
          </a:xfrm>
          <a:custGeom>
            <a:avLst/>
            <a:gdLst>
              <a:gd name="T0" fmla="*/ 109 w 442"/>
              <a:gd name="T1" fmla="*/ 531 h 531"/>
              <a:gd name="T2" fmla="*/ 350 w 442"/>
              <a:gd name="T3" fmla="*/ 518 h 531"/>
              <a:gd name="T4" fmla="*/ 358 w 442"/>
              <a:gd name="T5" fmla="*/ 338 h 531"/>
              <a:gd name="T6" fmla="*/ 86 w 442"/>
              <a:gd name="T7" fmla="*/ 187 h 531"/>
              <a:gd name="T8" fmla="*/ 104 w 442"/>
              <a:gd name="T9" fmla="*/ 194 h 531"/>
              <a:gd name="T10" fmla="*/ 111 w 442"/>
              <a:gd name="T11" fmla="*/ 183 h 531"/>
              <a:gd name="T12" fmla="*/ 117 w 442"/>
              <a:gd name="T13" fmla="*/ 176 h 531"/>
              <a:gd name="T14" fmla="*/ 86 w 442"/>
              <a:gd name="T15" fmla="*/ 187 h 531"/>
              <a:gd name="T16" fmla="*/ 221 w 442"/>
              <a:gd name="T17" fmla="*/ 88 h 531"/>
              <a:gd name="T18" fmla="*/ 224 w 442"/>
              <a:gd name="T19" fmla="*/ 69 h 531"/>
              <a:gd name="T20" fmla="*/ 238 w 442"/>
              <a:gd name="T21" fmla="*/ 101 h 531"/>
              <a:gd name="T22" fmla="*/ 220 w 442"/>
              <a:gd name="T23" fmla="*/ 137 h 531"/>
              <a:gd name="T24" fmla="*/ 233 w 442"/>
              <a:gd name="T25" fmla="*/ 158 h 531"/>
              <a:gd name="T26" fmla="*/ 238 w 442"/>
              <a:gd name="T27" fmla="*/ 131 h 531"/>
              <a:gd name="T28" fmla="*/ 242 w 442"/>
              <a:gd name="T29" fmla="*/ 125 h 531"/>
              <a:gd name="T30" fmla="*/ 285 w 442"/>
              <a:gd name="T31" fmla="*/ 122 h 531"/>
              <a:gd name="T32" fmla="*/ 251 w 442"/>
              <a:gd name="T33" fmla="*/ 149 h 531"/>
              <a:gd name="T34" fmla="*/ 262 w 442"/>
              <a:gd name="T35" fmla="*/ 213 h 531"/>
              <a:gd name="T36" fmla="*/ 293 w 442"/>
              <a:gd name="T37" fmla="*/ 201 h 531"/>
              <a:gd name="T38" fmla="*/ 359 w 442"/>
              <a:gd name="T39" fmla="*/ 255 h 531"/>
              <a:gd name="T40" fmla="*/ 353 w 442"/>
              <a:gd name="T41" fmla="*/ 218 h 531"/>
              <a:gd name="T42" fmla="*/ 322 w 442"/>
              <a:gd name="T43" fmla="*/ 163 h 531"/>
              <a:gd name="T44" fmla="*/ 325 w 442"/>
              <a:gd name="T45" fmla="*/ 128 h 531"/>
              <a:gd name="T46" fmla="*/ 305 w 442"/>
              <a:gd name="T47" fmla="*/ 125 h 531"/>
              <a:gd name="T48" fmla="*/ 324 w 442"/>
              <a:gd name="T49" fmla="*/ 119 h 531"/>
              <a:gd name="T50" fmla="*/ 350 w 442"/>
              <a:gd name="T51" fmla="*/ 122 h 531"/>
              <a:gd name="T52" fmla="*/ 243 w 442"/>
              <a:gd name="T53" fmla="*/ 44 h 531"/>
              <a:gd name="T54" fmla="*/ 238 w 442"/>
              <a:gd name="T55" fmla="*/ 56 h 531"/>
              <a:gd name="T56" fmla="*/ 209 w 442"/>
              <a:gd name="T57" fmla="*/ 70 h 531"/>
              <a:gd name="T58" fmla="*/ 197 w 442"/>
              <a:gd name="T59" fmla="*/ 312 h 531"/>
              <a:gd name="T60" fmla="*/ 255 w 442"/>
              <a:gd name="T61" fmla="*/ 348 h 531"/>
              <a:gd name="T62" fmla="*/ 272 w 442"/>
              <a:gd name="T63" fmla="*/ 355 h 531"/>
              <a:gd name="T64" fmla="*/ 267 w 442"/>
              <a:gd name="T65" fmla="*/ 345 h 531"/>
              <a:gd name="T66" fmla="*/ 269 w 442"/>
              <a:gd name="T67" fmla="*/ 324 h 531"/>
              <a:gd name="T68" fmla="*/ 274 w 442"/>
              <a:gd name="T69" fmla="*/ 314 h 531"/>
              <a:gd name="T70" fmla="*/ 269 w 442"/>
              <a:gd name="T71" fmla="*/ 294 h 531"/>
              <a:gd name="T72" fmla="*/ 251 w 442"/>
              <a:gd name="T73" fmla="*/ 261 h 531"/>
              <a:gd name="T74" fmla="*/ 218 w 442"/>
              <a:gd name="T75" fmla="*/ 271 h 531"/>
              <a:gd name="T76" fmla="*/ 153 w 442"/>
              <a:gd name="T77" fmla="*/ 198 h 531"/>
              <a:gd name="T78" fmla="*/ 164 w 442"/>
              <a:gd name="T79" fmla="*/ 194 h 531"/>
              <a:gd name="T80" fmla="*/ 107 w 442"/>
              <a:gd name="T81" fmla="*/ 209 h 531"/>
              <a:gd name="T82" fmla="*/ 90 w 442"/>
              <a:gd name="T83" fmla="*/ 209 h 531"/>
              <a:gd name="T84" fmla="*/ 130 w 442"/>
              <a:gd name="T85" fmla="*/ 308 h 531"/>
              <a:gd name="T86" fmla="*/ 155 w 442"/>
              <a:gd name="T87" fmla="*/ 284 h 531"/>
              <a:gd name="T88" fmla="*/ 123 w 442"/>
              <a:gd name="T89" fmla="*/ 299 h 531"/>
              <a:gd name="T90" fmla="*/ 118 w 442"/>
              <a:gd name="T91" fmla="*/ 272 h 531"/>
              <a:gd name="T92" fmla="*/ 139 w 442"/>
              <a:gd name="T93" fmla="*/ 261 h 531"/>
              <a:gd name="T94" fmla="*/ 150 w 442"/>
              <a:gd name="T95" fmla="*/ 212 h 531"/>
              <a:gd name="T96" fmla="*/ 120 w 442"/>
              <a:gd name="T97" fmla="*/ 104 h 531"/>
              <a:gd name="T98" fmla="*/ 122 w 442"/>
              <a:gd name="T99" fmla="*/ 146 h 531"/>
              <a:gd name="T100" fmla="*/ 130 w 442"/>
              <a:gd name="T101" fmla="*/ 143 h 531"/>
              <a:gd name="T102" fmla="*/ 131 w 442"/>
              <a:gd name="T103" fmla="*/ 151 h 531"/>
              <a:gd name="T104" fmla="*/ 149 w 442"/>
              <a:gd name="T105" fmla="*/ 124 h 531"/>
              <a:gd name="T106" fmla="*/ 151 w 442"/>
              <a:gd name="T107" fmla="*/ 110 h 531"/>
              <a:gd name="T108" fmla="*/ 129 w 442"/>
              <a:gd name="T109" fmla="*/ 105 h 531"/>
              <a:gd name="T110" fmla="*/ 121 w 442"/>
              <a:gd name="T111" fmla="*/ 104 h 531"/>
              <a:gd name="T112" fmla="*/ 394 w 442"/>
              <a:gd name="T113" fmla="*/ 354 h 531"/>
              <a:gd name="T114" fmla="*/ 37 w 442"/>
              <a:gd name="T115" fmla="*/ 241 h 531"/>
              <a:gd name="T116" fmla="*/ 127 w 442"/>
              <a:gd name="T117" fmla="*/ 9 h 531"/>
              <a:gd name="T118" fmla="*/ 5 w 442"/>
              <a:gd name="T119" fmla="*/ 247 h 531"/>
              <a:gd name="T120" fmla="*/ 416 w 442"/>
              <a:gd name="T121" fmla="*/ 377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2" h="531">
                <a:moveTo>
                  <a:pt x="350" y="518"/>
                </a:moveTo>
                <a:cubicBezTo>
                  <a:pt x="353" y="523"/>
                  <a:pt x="349" y="531"/>
                  <a:pt x="342" y="531"/>
                </a:cubicBezTo>
                <a:cubicBezTo>
                  <a:pt x="109" y="531"/>
                  <a:pt x="109" y="531"/>
                  <a:pt x="109" y="531"/>
                </a:cubicBezTo>
                <a:cubicBezTo>
                  <a:pt x="102" y="531"/>
                  <a:pt x="101" y="522"/>
                  <a:pt x="103" y="518"/>
                </a:cubicBezTo>
                <a:cubicBezTo>
                  <a:pt x="119" y="492"/>
                  <a:pt x="171" y="469"/>
                  <a:pt x="226" y="469"/>
                </a:cubicBezTo>
                <a:cubicBezTo>
                  <a:pt x="279" y="469"/>
                  <a:pt x="331" y="490"/>
                  <a:pt x="350" y="518"/>
                </a:cubicBezTo>
                <a:close/>
                <a:moveTo>
                  <a:pt x="133" y="70"/>
                </a:moveTo>
                <a:cubicBezTo>
                  <a:pt x="207" y="8"/>
                  <a:pt x="317" y="17"/>
                  <a:pt x="379" y="92"/>
                </a:cubicBezTo>
                <a:cubicBezTo>
                  <a:pt x="442" y="166"/>
                  <a:pt x="432" y="276"/>
                  <a:pt x="358" y="338"/>
                </a:cubicBezTo>
                <a:cubicBezTo>
                  <a:pt x="284" y="401"/>
                  <a:pt x="173" y="391"/>
                  <a:pt x="111" y="317"/>
                </a:cubicBezTo>
                <a:cubicBezTo>
                  <a:pt x="49" y="243"/>
                  <a:pt x="58" y="132"/>
                  <a:pt x="133" y="70"/>
                </a:cubicBezTo>
                <a:close/>
                <a:moveTo>
                  <a:pt x="86" y="187"/>
                </a:moveTo>
                <a:cubicBezTo>
                  <a:pt x="88" y="185"/>
                  <a:pt x="90" y="184"/>
                  <a:pt x="93" y="184"/>
                </a:cubicBezTo>
                <a:cubicBezTo>
                  <a:pt x="96" y="184"/>
                  <a:pt x="98" y="185"/>
                  <a:pt x="100" y="187"/>
                </a:cubicBezTo>
                <a:cubicBezTo>
                  <a:pt x="102" y="189"/>
                  <a:pt x="103" y="191"/>
                  <a:pt x="104" y="194"/>
                </a:cubicBezTo>
                <a:cubicBezTo>
                  <a:pt x="106" y="193"/>
                  <a:pt x="108" y="192"/>
                  <a:pt x="110" y="191"/>
                </a:cubicBezTo>
                <a:cubicBezTo>
                  <a:pt x="112" y="190"/>
                  <a:pt x="115" y="189"/>
                  <a:pt x="115" y="188"/>
                </a:cubicBezTo>
                <a:cubicBezTo>
                  <a:pt x="115" y="188"/>
                  <a:pt x="115" y="187"/>
                  <a:pt x="111" y="183"/>
                </a:cubicBezTo>
                <a:cubicBezTo>
                  <a:pt x="110" y="182"/>
                  <a:pt x="110" y="181"/>
                  <a:pt x="110" y="180"/>
                </a:cubicBezTo>
                <a:cubicBezTo>
                  <a:pt x="111" y="179"/>
                  <a:pt x="111" y="179"/>
                  <a:pt x="112" y="178"/>
                </a:cubicBezTo>
                <a:cubicBezTo>
                  <a:pt x="115" y="178"/>
                  <a:pt x="116" y="177"/>
                  <a:pt x="117" y="176"/>
                </a:cubicBezTo>
                <a:cubicBezTo>
                  <a:pt x="117" y="176"/>
                  <a:pt x="117" y="175"/>
                  <a:pt x="117" y="175"/>
                </a:cubicBezTo>
                <a:cubicBezTo>
                  <a:pt x="106" y="176"/>
                  <a:pt x="95" y="179"/>
                  <a:pt x="86" y="184"/>
                </a:cubicBezTo>
                <a:cubicBezTo>
                  <a:pt x="86" y="185"/>
                  <a:pt x="86" y="186"/>
                  <a:pt x="86" y="187"/>
                </a:cubicBezTo>
                <a:close/>
                <a:moveTo>
                  <a:pt x="214" y="101"/>
                </a:moveTo>
                <a:cubicBezTo>
                  <a:pt x="216" y="100"/>
                  <a:pt x="220" y="99"/>
                  <a:pt x="223" y="100"/>
                </a:cubicBezTo>
                <a:cubicBezTo>
                  <a:pt x="222" y="97"/>
                  <a:pt x="221" y="92"/>
                  <a:pt x="221" y="88"/>
                </a:cubicBezTo>
                <a:cubicBezTo>
                  <a:pt x="218" y="73"/>
                  <a:pt x="217" y="70"/>
                  <a:pt x="219" y="68"/>
                </a:cubicBezTo>
                <a:cubicBezTo>
                  <a:pt x="219" y="68"/>
                  <a:pt x="220" y="67"/>
                  <a:pt x="221" y="67"/>
                </a:cubicBezTo>
                <a:cubicBezTo>
                  <a:pt x="223" y="67"/>
                  <a:pt x="224" y="69"/>
                  <a:pt x="224" y="69"/>
                </a:cubicBezTo>
                <a:cubicBezTo>
                  <a:pt x="224" y="69"/>
                  <a:pt x="225" y="70"/>
                  <a:pt x="225" y="70"/>
                </a:cubicBezTo>
                <a:cubicBezTo>
                  <a:pt x="226" y="73"/>
                  <a:pt x="228" y="76"/>
                  <a:pt x="230" y="79"/>
                </a:cubicBezTo>
                <a:cubicBezTo>
                  <a:pt x="234" y="86"/>
                  <a:pt x="239" y="94"/>
                  <a:pt x="238" y="101"/>
                </a:cubicBezTo>
                <a:cubicBezTo>
                  <a:pt x="237" y="105"/>
                  <a:pt x="234" y="108"/>
                  <a:pt x="230" y="111"/>
                </a:cubicBezTo>
                <a:cubicBezTo>
                  <a:pt x="226" y="114"/>
                  <a:pt x="226" y="115"/>
                  <a:pt x="226" y="118"/>
                </a:cubicBezTo>
                <a:cubicBezTo>
                  <a:pt x="225" y="122"/>
                  <a:pt x="225" y="128"/>
                  <a:pt x="220" y="137"/>
                </a:cubicBezTo>
                <a:cubicBezTo>
                  <a:pt x="224" y="141"/>
                  <a:pt x="224" y="146"/>
                  <a:pt x="223" y="149"/>
                </a:cubicBezTo>
                <a:cubicBezTo>
                  <a:pt x="223" y="153"/>
                  <a:pt x="223" y="156"/>
                  <a:pt x="228" y="159"/>
                </a:cubicBezTo>
                <a:cubicBezTo>
                  <a:pt x="230" y="159"/>
                  <a:pt x="232" y="159"/>
                  <a:pt x="233" y="158"/>
                </a:cubicBezTo>
                <a:cubicBezTo>
                  <a:pt x="235" y="155"/>
                  <a:pt x="234" y="151"/>
                  <a:pt x="234" y="147"/>
                </a:cubicBezTo>
                <a:cubicBezTo>
                  <a:pt x="233" y="142"/>
                  <a:pt x="233" y="138"/>
                  <a:pt x="235" y="134"/>
                </a:cubicBezTo>
                <a:cubicBezTo>
                  <a:pt x="236" y="133"/>
                  <a:pt x="237" y="132"/>
                  <a:pt x="238" y="131"/>
                </a:cubicBezTo>
                <a:cubicBezTo>
                  <a:pt x="240" y="130"/>
                  <a:pt x="240" y="130"/>
                  <a:pt x="240" y="128"/>
                </a:cubicBezTo>
                <a:cubicBezTo>
                  <a:pt x="239" y="128"/>
                  <a:pt x="239" y="127"/>
                  <a:pt x="240" y="126"/>
                </a:cubicBezTo>
                <a:cubicBezTo>
                  <a:pt x="240" y="125"/>
                  <a:pt x="241" y="125"/>
                  <a:pt x="242" y="125"/>
                </a:cubicBezTo>
                <a:cubicBezTo>
                  <a:pt x="249" y="124"/>
                  <a:pt x="257" y="126"/>
                  <a:pt x="264" y="130"/>
                </a:cubicBezTo>
                <a:cubicBezTo>
                  <a:pt x="265" y="128"/>
                  <a:pt x="266" y="126"/>
                  <a:pt x="267" y="125"/>
                </a:cubicBezTo>
                <a:cubicBezTo>
                  <a:pt x="272" y="120"/>
                  <a:pt x="279" y="118"/>
                  <a:pt x="285" y="122"/>
                </a:cubicBezTo>
                <a:cubicBezTo>
                  <a:pt x="289" y="126"/>
                  <a:pt x="290" y="130"/>
                  <a:pt x="288" y="135"/>
                </a:cubicBezTo>
                <a:cubicBezTo>
                  <a:pt x="285" y="145"/>
                  <a:pt x="272" y="153"/>
                  <a:pt x="262" y="153"/>
                </a:cubicBezTo>
                <a:cubicBezTo>
                  <a:pt x="258" y="153"/>
                  <a:pt x="254" y="152"/>
                  <a:pt x="251" y="149"/>
                </a:cubicBezTo>
                <a:cubicBezTo>
                  <a:pt x="245" y="151"/>
                  <a:pt x="240" y="155"/>
                  <a:pt x="238" y="161"/>
                </a:cubicBezTo>
                <a:cubicBezTo>
                  <a:pt x="234" y="172"/>
                  <a:pt x="237" y="187"/>
                  <a:pt x="245" y="200"/>
                </a:cubicBezTo>
                <a:cubicBezTo>
                  <a:pt x="252" y="211"/>
                  <a:pt x="258" y="213"/>
                  <a:pt x="262" y="213"/>
                </a:cubicBezTo>
                <a:cubicBezTo>
                  <a:pt x="267" y="213"/>
                  <a:pt x="272" y="210"/>
                  <a:pt x="277" y="207"/>
                </a:cubicBezTo>
                <a:cubicBezTo>
                  <a:pt x="282" y="205"/>
                  <a:pt x="287" y="202"/>
                  <a:pt x="292" y="201"/>
                </a:cubicBezTo>
                <a:cubicBezTo>
                  <a:pt x="292" y="201"/>
                  <a:pt x="293" y="201"/>
                  <a:pt x="293" y="201"/>
                </a:cubicBezTo>
                <a:cubicBezTo>
                  <a:pt x="293" y="201"/>
                  <a:pt x="294" y="201"/>
                  <a:pt x="294" y="202"/>
                </a:cubicBezTo>
                <a:cubicBezTo>
                  <a:pt x="296" y="203"/>
                  <a:pt x="301" y="207"/>
                  <a:pt x="306" y="213"/>
                </a:cubicBezTo>
                <a:cubicBezTo>
                  <a:pt x="320" y="226"/>
                  <a:pt x="349" y="255"/>
                  <a:pt x="359" y="255"/>
                </a:cubicBezTo>
                <a:cubicBezTo>
                  <a:pt x="360" y="255"/>
                  <a:pt x="360" y="254"/>
                  <a:pt x="360" y="254"/>
                </a:cubicBezTo>
                <a:cubicBezTo>
                  <a:pt x="361" y="253"/>
                  <a:pt x="362" y="249"/>
                  <a:pt x="358" y="236"/>
                </a:cubicBezTo>
                <a:cubicBezTo>
                  <a:pt x="356" y="231"/>
                  <a:pt x="355" y="225"/>
                  <a:pt x="353" y="218"/>
                </a:cubicBezTo>
                <a:cubicBezTo>
                  <a:pt x="348" y="198"/>
                  <a:pt x="341" y="171"/>
                  <a:pt x="333" y="158"/>
                </a:cubicBezTo>
                <a:cubicBezTo>
                  <a:pt x="331" y="160"/>
                  <a:pt x="328" y="162"/>
                  <a:pt x="326" y="163"/>
                </a:cubicBezTo>
                <a:cubicBezTo>
                  <a:pt x="324" y="164"/>
                  <a:pt x="323" y="164"/>
                  <a:pt x="322" y="163"/>
                </a:cubicBezTo>
                <a:cubicBezTo>
                  <a:pt x="319" y="158"/>
                  <a:pt x="321" y="153"/>
                  <a:pt x="324" y="147"/>
                </a:cubicBezTo>
                <a:cubicBezTo>
                  <a:pt x="326" y="142"/>
                  <a:pt x="329" y="135"/>
                  <a:pt x="327" y="129"/>
                </a:cubicBezTo>
                <a:cubicBezTo>
                  <a:pt x="327" y="128"/>
                  <a:pt x="326" y="128"/>
                  <a:pt x="325" y="128"/>
                </a:cubicBezTo>
                <a:cubicBezTo>
                  <a:pt x="324" y="128"/>
                  <a:pt x="322" y="129"/>
                  <a:pt x="321" y="130"/>
                </a:cubicBezTo>
                <a:cubicBezTo>
                  <a:pt x="319" y="131"/>
                  <a:pt x="317" y="133"/>
                  <a:pt x="314" y="133"/>
                </a:cubicBezTo>
                <a:cubicBezTo>
                  <a:pt x="310" y="133"/>
                  <a:pt x="307" y="129"/>
                  <a:pt x="305" y="125"/>
                </a:cubicBezTo>
                <a:cubicBezTo>
                  <a:pt x="304" y="124"/>
                  <a:pt x="304" y="123"/>
                  <a:pt x="305" y="122"/>
                </a:cubicBezTo>
                <a:cubicBezTo>
                  <a:pt x="306" y="121"/>
                  <a:pt x="307" y="121"/>
                  <a:pt x="308" y="121"/>
                </a:cubicBezTo>
                <a:cubicBezTo>
                  <a:pt x="313" y="124"/>
                  <a:pt x="318" y="122"/>
                  <a:pt x="324" y="119"/>
                </a:cubicBezTo>
                <a:cubicBezTo>
                  <a:pt x="328" y="117"/>
                  <a:pt x="332" y="115"/>
                  <a:pt x="336" y="115"/>
                </a:cubicBezTo>
                <a:cubicBezTo>
                  <a:pt x="340" y="115"/>
                  <a:pt x="343" y="116"/>
                  <a:pt x="346" y="118"/>
                </a:cubicBezTo>
                <a:cubicBezTo>
                  <a:pt x="347" y="119"/>
                  <a:pt x="348" y="121"/>
                  <a:pt x="350" y="122"/>
                </a:cubicBezTo>
                <a:cubicBezTo>
                  <a:pt x="352" y="127"/>
                  <a:pt x="355" y="131"/>
                  <a:pt x="365" y="130"/>
                </a:cubicBezTo>
                <a:cubicBezTo>
                  <a:pt x="362" y="121"/>
                  <a:pt x="359" y="107"/>
                  <a:pt x="366" y="99"/>
                </a:cubicBezTo>
                <a:cubicBezTo>
                  <a:pt x="335" y="64"/>
                  <a:pt x="290" y="43"/>
                  <a:pt x="243" y="44"/>
                </a:cubicBezTo>
                <a:cubicBezTo>
                  <a:pt x="245" y="47"/>
                  <a:pt x="245" y="49"/>
                  <a:pt x="245" y="51"/>
                </a:cubicBezTo>
                <a:cubicBezTo>
                  <a:pt x="245" y="53"/>
                  <a:pt x="243" y="55"/>
                  <a:pt x="240" y="56"/>
                </a:cubicBezTo>
                <a:cubicBezTo>
                  <a:pt x="240" y="57"/>
                  <a:pt x="239" y="57"/>
                  <a:pt x="238" y="56"/>
                </a:cubicBezTo>
                <a:cubicBezTo>
                  <a:pt x="237" y="56"/>
                  <a:pt x="237" y="56"/>
                  <a:pt x="237" y="55"/>
                </a:cubicBezTo>
                <a:cubicBezTo>
                  <a:pt x="235" y="52"/>
                  <a:pt x="233" y="51"/>
                  <a:pt x="230" y="51"/>
                </a:cubicBezTo>
                <a:cubicBezTo>
                  <a:pt x="224" y="51"/>
                  <a:pt x="214" y="58"/>
                  <a:pt x="209" y="70"/>
                </a:cubicBezTo>
                <a:cubicBezTo>
                  <a:pt x="206" y="76"/>
                  <a:pt x="203" y="88"/>
                  <a:pt x="214" y="101"/>
                </a:cubicBezTo>
                <a:close/>
                <a:moveTo>
                  <a:pt x="189" y="286"/>
                </a:moveTo>
                <a:cubicBezTo>
                  <a:pt x="188" y="295"/>
                  <a:pt x="192" y="303"/>
                  <a:pt x="197" y="312"/>
                </a:cubicBezTo>
                <a:cubicBezTo>
                  <a:pt x="198" y="313"/>
                  <a:pt x="199" y="315"/>
                  <a:pt x="199" y="316"/>
                </a:cubicBezTo>
                <a:cubicBezTo>
                  <a:pt x="203" y="316"/>
                  <a:pt x="206" y="315"/>
                  <a:pt x="209" y="315"/>
                </a:cubicBezTo>
                <a:cubicBezTo>
                  <a:pt x="230" y="315"/>
                  <a:pt x="243" y="332"/>
                  <a:pt x="255" y="348"/>
                </a:cubicBezTo>
                <a:cubicBezTo>
                  <a:pt x="259" y="353"/>
                  <a:pt x="264" y="358"/>
                  <a:pt x="268" y="363"/>
                </a:cubicBezTo>
                <a:cubicBezTo>
                  <a:pt x="271" y="362"/>
                  <a:pt x="274" y="362"/>
                  <a:pt x="277" y="361"/>
                </a:cubicBezTo>
                <a:cubicBezTo>
                  <a:pt x="276" y="358"/>
                  <a:pt x="274" y="356"/>
                  <a:pt x="272" y="355"/>
                </a:cubicBezTo>
                <a:cubicBezTo>
                  <a:pt x="271" y="354"/>
                  <a:pt x="271" y="353"/>
                  <a:pt x="271" y="352"/>
                </a:cubicBezTo>
                <a:cubicBezTo>
                  <a:pt x="271" y="347"/>
                  <a:pt x="270" y="346"/>
                  <a:pt x="269" y="346"/>
                </a:cubicBezTo>
                <a:cubicBezTo>
                  <a:pt x="269" y="346"/>
                  <a:pt x="268" y="346"/>
                  <a:pt x="267" y="345"/>
                </a:cubicBezTo>
                <a:cubicBezTo>
                  <a:pt x="267" y="344"/>
                  <a:pt x="267" y="344"/>
                  <a:pt x="267" y="343"/>
                </a:cubicBezTo>
                <a:cubicBezTo>
                  <a:pt x="268" y="337"/>
                  <a:pt x="270" y="332"/>
                  <a:pt x="273" y="327"/>
                </a:cubicBezTo>
                <a:cubicBezTo>
                  <a:pt x="271" y="327"/>
                  <a:pt x="270" y="326"/>
                  <a:pt x="269" y="324"/>
                </a:cubicBezTo>
                <a:cubicBezTo>
                  <a:pt x="268" y="324"/>
                  <a:pt x="268" y="322"/>
                  <a:pt x="268" y="321"/>
                </a:cubicBezTo>
                <a:cubicBezTo>
                  <a:pt x="269" y="320"/>
                  <a:pt x="270" y="319"/>
                  <a:pt x="271" y="317"/>
                </a:cubicBezTo>
                <a:cubicBezTo>
                  <a:pt x="272" y="316"/>
                  <a:pt x="273" y="315"/>
                  <a:pt x="274" y="314"/>
                </a:cubicBezTo>
                <a:cubicBezTo>
                  <a:pt x="273" y="312"/>
                  <a:pt x="273" y="311"/>
                  <a:pt x="273" y="309"/>
                </a:cubicBezTo>
                <a:cubicBezTo>
                  <a:pt x="272" y="305"/>
                  <a:pt x="272" y="301"/>
                  <a:pt x="269" y="298"/>
                </a:cubicBezTo>
                <a:cubicBezTo>
                  <a:pt x="268" y="297"/>
                  <a:pt x="268" y="295"/>
                  <a:pt x="269" y="294"/>
                </a:cubicBezTo>
                <a:cubicBezTo>
                  <a:pt x="276" y="283"/>
                  <a:pt x="272" y="274"/>
                  <a:pt x="267" y="263"/>
                </a:cubicBezTo>
                <a:cubicBezTo>
                  <a:pt x="265" y="260"/>
                  <a:pt x="264" y="258"/>
                  <a:pt x="263" y="255"/>
                </a:cubicBezTo>
                <a:cubicBezTo>
                  <a:pt x="260" y="255"/>
                  <a:pt x="256" y="258"/>
                  <a:pt x="251" y="261"/>
                </a:cubicBezTo>
                <a:cubicBezTo>
                  <a:pt x="247" y="264"/>
                  <a:pt x="242" y="268"/>
                  <a:pt x="237" y="268"/>
                </a:cubicBezTo>
                <a:cubicBezTo>
                  <a:pt x="234" y="268"/>
                  <a:pt x="232" y="267"/>
                  <a:pt x="231" y="266"/>
                </a:cubicBezTo>
                <a:cubicBezTo>
                  <a:pt x="226" y="268"/>
                  <a:pt x="222" y="270"/>
                  <a:pt x="218" y="271"/>
                </a:cubicBezTo>
                <a:cubicBezTo>
                  <a:pt x="208" y="275"/>
                  <a:pt x="199" y="278"/>
                  <a:pt x="189" y="286"/>
                </a:cubicBezTo>
                <a:close/>
                <a:moveTo>
                  <a:pt x="144" y="206"/>
                </a:moveTo>
                <a:cubicBezTo>
                  <a:pt x="148" y="200"/>
                  <a:pt x="151" y="198"/>
                  <a:pt x="153" y="198"/>
                </a:cubicBezTo>
                <a:cubicBezTo>
                  <a:pt x="155" y="198"/>
                  <a:pt x="157" y="200"/>
                  <a:pt x="157" y="201"/>
                </a:cubicBezTo>
                <a:cubicBezTo>
                  <a:pt x="157" y="201"/>
                  <a:pt x="157" y="201"/>
                  <a:pt x="157" y="201"/>
                </a:cubicBezTo>
                <a:cubicBezTo>
                  <a:pt x="158" y="201"/>
                  <a:pt x="160" y="199"/>
                  <a:pt x="164" y="194"/>
                </a:cubicBezTo>
                <a:cubicBezTo>
                  <a:pt x="162" y="192"/>
                  <a:pt x="157" y="191"/>
                  <a:pt x="152" y="191"/>
                </a:cubicBezTo>
                <a:cubicBezTo>
                  <a:pt x="137" y="191"/>
                  <a:pt x="115" y="198"/>
                  <a:pt x="109" y="204"/>
                </a:cubicBezTo>
                <a:cubicBezTo>
                  <a:pt x="109" y="206"/>
                  <a:pt x="108" y="207"/>
                  <a:pt x="107" y="209"/>
                </a:cubicBezTo>
                <a:cubicBezTo>
                  <a:pt x="105" y="212"/>
                  <a:pt x="102" y="215"/>
                  <a:pt x="99" y="215"/>
                </a:cubicBezTo>
                <a:cubicBezTo>
                  <a:pt x="97" y="215"/>
                  <a:pt x="94" y="214"/>
                  <a:pt x="93" y="209"/>
                </a:cubicBezTo>
                <a:cubicBezTo>
                  <a:pt x="91" y="209"/>
                  <a:pt x="90" y="209"/>
                  <a:pt x="90" y="209"/>
                </a:cubicBezTo>
                <a:cubicBezTo>
                  <a:pt x="88" y="209"/>
                  <a:pt x="86" y="209"/>
                  <a:pt x="85" y="208"/>
                </a:cubicBezTo>
                <a:cubicBezTo>
                  <a:pt x="86" y="243"/>
                  <a:pt x="99" y="278"/>
                  <a:pt x="121" y="306"/>
                </a:cubicBezTo>
                <a:cubicBezTo>
                  <a:pt x="122" y="306"/>
                  <a:pt x="124" y="308"/>
                  <a:pt x="130" y="308"/>
                </a:cubicBezTo>
                <a:cubicBezTo>
                  <a:pt x="146" y="308"/>
                  <a:pt x="168" y="300"/>
                  <a:pt x="177" y="292"/>
                </a:cubicBezTo>
                <a:cubicBezTo>
                  <a:pt x="171" y="293"/>
                  <a:pt x="165" y="290"/>
                  <a:pt x="161" y="287"/>
                </a:cubicBezTo>
                <a:cubicBezTo>
                  <a:pt x="158" y="286"/>
                  <a:pt x="156" y="285"/>
                  <a:pt x="155" y="284"/>
                </a:cubicBezTo>
                <a:cubicBezTo>
                  <a:pt x="155" y="284"/>
                  <a:pt x="155" y="284"/>
                  <a:pt x="154" y="284"/>
                </a:cubicBezTo>
                <a:cubicBezTo>
                  <a:pt x="148" y="284"/>
                  <a:pt x="138" y="295"/>
                  <a:pt x="134" y="299"/>
                </a:cubicBezTo>
                <a:cubicBezTo>
                  <a:pt x="132" y="301"/>
                  <a:pt x="130" y="303"/>
                  <a:pt x="123" y="299"/>
                </a:cubicBezTo>
                <a:cubicBezTo>
                  <a:pt x="119" y="297"/>
                  <a:pt x="115" y="293"/>
                  <a:pt x="114" y="287"/>
                </a:cubicBezTo>
                <a:cubicBezTo>
                  <a:pt x="113" y="282"/>
                  <a:pt x="114" y="276"/>
                  <a:pt x="117" y="272"/>
                </a:cubicBezTo>
                <a:cubicBezTo>
                  <a:pt x="117" y="272"/>
                  <a:pt x="118" y="272"/>
                  <a:pt x="118" y="272"/>
                </a:cubicBezTo>
                <a:cubicBezTo>
                  <a:pt x="120" y="270"/>
                  <a:pt x="125" y="271"/>
                  <a:pt x="131" y="273"/>
                </a:cubicBezTo>
                <a:cubicBezTo>
                  <a:pt x="134" y="273"/>
                  <a:pt x="138" y="274"/>
                  <a:pt x="140" y="274"/>
                </a:cubicBezTo>
                <a:cubicBezTo>
                  <a:pt x="140" y="270"/>
                  <a:pt x="140" y="265"/>
                  <a:pt x="139" y="261"/>
                </a:cubicBezTo>
                <a:cubicBezTo>
                  <a:pt x="138" y="247"/>
                  <a:pt x="136" y="230"/>
                  <a:pt x="152" y="212"/>
                </a:cubicBezTo>
                <a:cubicBezTo>
                  <a:pt x="152" y="212"/>
                  <a:pt x="152" y="212"/>
                  <a:pt x="152" y="212"/>
                </a:cubicBezTo>
                <a:cubicBezTo>
                  <a:pt x="151" y="212"/>
                  <a:pt x="151" y="212"/>
                  <a:pt x="150" y="212"/>
                </a:cubicBezTo>
                <a:cubicBezTo>
                  <a:pt x="146" y="212"/>
                  <a:pt x="145" y="210"/>
                  <a:pt x="144" y="209"/>
                </a:cubicBezTo>
                <a:cubicBezTo>
                  <a:pt x="143" y="208"/>
                  <a:pt x="143" y="207"/>
                  <a:pt x="144" y="206"/>
                </a:cubicBezTo>
                <a:close/>
                <a:moveTo>
                  <a:pt x="120" y="104"/>
                </a:moveTo>
                <a:cubicBezTo>
                  <a:pt x="112" y="114"/>
                  <a:pt x="105" y="125"/>
                  <a:pt x="100" y="136"/>
                </a:cubicBezTo>
                <a:cubicBezTo>
                  <a:pt x="107" y="135"/>
                  <a:pt x="116" y="138"/>
                  <a:pt x="121" y="144"/>
                </a:cubicBezTo>
                <a:cubicBezTo>
                  <a:pt x="122" y="146"/>
                  <a:pt x="122" y="146"/>
                  <a:pt x="122" y="146"/>
                </a:cubicBezTo>
                <a:cubicBezTo>
                  <a:pt x="122" y="146"/>
                  <a:pt x="123" y="145"/>
                  <a:pt x="124" y="145"/>
                </a:cubicBezTo>
                <a:cubicBezTo>
                  <a:pt x="125" y="144"/>
                  <a:pt x="126" y="143"/>
                  <a:pt x="128" y="143"/>
                </a:cubicBezTo>
                <a:cubicBezTo>
                  <a:pt x="128" y="143"/>
                  <a:pt x="129" y="143"/>
                  <a:pt x="130" y="143"/>
                </a:cubicBezTo>
                <a:cubicBezTo>
                  <a:pt x="130" y="144"/>
                  <a:pt x="130" y="144"/>
                  <a:pt x="131" y="144"/>
                </a:cubicBezTo>
                <a:cubicBezTo>
                  <a:pt x="132" y="147"/>
                  <a:pt x="131" y="149"/>
                  <a:pt x="131" y="150"/>
                </a:cubicBezTo>
                <a:cubicBezTo>
                  <a:pt x="131" y="151"/>
                  <a:pt x="131" y="151"/>
                  <a:pt x="131" y="151"/>
                </a:cubicBezTo>
                <a:cubicBezTo>
                  <a:pt x="139" y="156"/>
                  <a:pt x="147" y="155"/>
                  <a:pt x="155" y="148"/>
                </a:cubicBezTo>
                <a:cubicBezTo>
                  <a:pt x="150" y="142"/>
                  <a:pt x="150" y="137"/>
                  <a:pt x="150" y="131"/>
                </a:cubicBezTo>
                <a:cubicBezTo>
                  <a:pt x="150" y="129"/>
                  <a:pt x="150" y="126"/>
                  <a:pt x="149" y="124"/>
                </a:cubicBezTo>
                <a:cubicBezTo>
                  <a:pt x="149" y="120"/>
                  <a:pt x="150" y="118"/>
                  <a:pt x="152" y="117"/>
                </a:cubicBezTo>
                <a:cubicBezTo>
                  <a:pt x="153" y="115"/>
                  <a:pt x="154" y="114"/>
                  <a:pt x="154" y="111"/>
                </a:cubicBezTo>
                <a:cubicBezTo>
                  <a:pt x="153" y="110"/>
                  <a:pt x="152" y="110"/>
                  <a:pt x="151" y="110"/>
                </a:cubicBezTo>
                <a:cubicBezTo>
                  <a:pt x="147" y="110"/>
                  <a:pt x="141" y="110"/>
                  <a:pt x="137" y="105"/>
                </a:cubicBezTo>
                <a:cubicBezTo>
                  <a:pt x="136" y="102"/>
                  <a:pt x="135" y="102"/>
                  <a:pt x="135" y="102"/>
                </a:cubicBezTo>
                <a:cubicBezTo>
                  <a:pt x="134" y="102"/>
                  <a:pt x="132" y="103"/>
                  <a:pt x="129" y="105"/>
                </a:cubicBezTo>
                <a:cubicBezTo>
                  <a:pt x="127" y="106"/>
                  <a:pt x="127" y="106"/>
                  <a:pt x="127" y="106"/>
                </a:cubicBezTo>
                <a:cubicBezTo>
                  <a:pt x="126" y="107"/>
                  <a:pt x="125" y="107"/>
                  <a:pt x="124" y="106"/>
                </a:cubicBezTo>
                <a:cubicBezTo>
                  <a:pt x="123" y="106"/>
                  <a:pt x="122" y="105"/>
                  <a:pt x="121" y="104"/>
                </a:cubicBezTo>
                <a:cubicBezTo>
                  <a:pt x="121" y="104"/>
                  <a:pt x="121" y="104"/>
                  <a:pt x="120" y="104"/>
                </a:cubicBezTo>
                <a:close/>
                <a:moveTo>
                  <a:pt x="417" y="354"/>
                </a:moveTo>
                <a:cubicBezTo>
                  <a:pt x="410" y="348"/>
                  <a:pt x="400" y="348"/>
                  <a:pt x="394" y="354"/>
                </a:cubicBezTo>
                <a:cubicBezTo>
                  <a:pt x="363" y="384"/>
                  <a:pt x="324" y="405"/>
                  <a:pt x="281" y="413"/>
                </a:cubicBezTo>
                <a:cubicBezTo>
                  <a:pt x="263" y="416"/>
                  <a:pt x="245" y="417"/>
                  <a:pt x="226" y="415"/>
                </a:cubicBezTo>
                <a:cubicBezTo>
                  <a:pt x="129" y="406"/>
                  <a:pt x="53" y="333"/>
                  <a:pt x="37" y="241"/>
                </a:cubicBezTo>
                <a:cubicBezTo>
                  <a:pt x="33" y="224"/>
                  <a:pt x="32" y="205"/>
                  <a:pt x="34" y="186"/>
                </a:cubicBezTo>
                <a:cubicBezTo>
                  <a:pt x="40" y="121"/>
                  <a:pt x="74" y="66"/>
                  <a:pt x="123" y="32"/>
                </a:cubicBezTo>
                <a:cubicBezTo>
                  <a:pt x="131" y="27"/>
                  <a:pt x="132" y="17"/>
                  <a:pt x="127" y="9"/>
                </a:cubicBezTo>
                <a:cubicBezTo>
                  <a:pt x="122" y="2"/>
                  <a:pt x="112" y="0"/>
                  <a:pt x="105" y="5"/>
                </a:cubicBezTo>
                <a:cubicBezTo>
                  <a:pt x="48" y="45"/>
                  <a:pt x="8" y="109"/>
                  <a:pt x="2" y="183"/>
                </a:cubicBezTo>
                <a:cubicBezTo>
                  <a:pt x="0" y="205"/>
                  <a:pt x="1" y="226"/>
                  <a:pt x="5" y="247"/>
                </a:cubicBezTo>
                <a:cubicBezTo>
                  <a:pt x="23" y="353"/>
                  <a:pt x="111" y="437"/>
                  <a:pt x="223" y="447"/>
                </a:cubicBezTo>
                <a:cubicBezTo>
                  <a:pt x="245" y="449"/>
                  <a:pt x="266" y="448"/>
                  <a:pt x="287" y="444"/>
                </a:cubicBezTo>
                <a:cubicBezTo>
                  <a:pt x="337" y="436"/>
                  <a:pt x="382" y="412"/>
                  <a:pt x="416" y="377"/>
                </a:cubicBezTo>
                <a:cubicBezTo>
                  <a:pt x="423" y="371"/>
                  <a:pt x="423" y="360"/>
                  <a:pt x="417" y="354"/>
                </a:cubicBezTo>
                <a:close/>
              </a:path>
            </a:pathLst>
          </a:custGeom>
          <a:solidFill>
            <a:srgbClr val="3F4F5E"/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18213" y="2056526"/>
            <a:ext cx="355263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显式功能性需求（Functional requirement）的含义从字面上就可以很好地理解，指的是软件本身需要实现的具体功能。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41834" y="4902462"/>
            <a:ext cx="350492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 比如“正常用户使用正确的用户名和密码可以成功登录”、“非注册用户无法登录”等，这都是属于典型的显式功能性需求描述。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684074" y="1872181"/>
            <a:ext cx="3570416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从软件测试的维度来看，（隐式）非功能性需求主要涉及安全性、性能以及兼容性三大方面。 在上面所有的测试用例设计中，我们完全没有考虑对非功能性需求的测试，但这些往往是决定软件质量的关键因素。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7697574" y="4936278"/>
            <a:ext cx="357197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比如用户登录系统相应时间不超过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3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秒。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  <a:p>
            <a:pPr algn="just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系统支持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10W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用户并发登录系统。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99861" y="716170"/>
            <a:ext cx="175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需求分析</a:t>
            </a:r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05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110" grpId="0"/>
      <p:bldP spid="111" grpId="0" animBg="1"/>
      <p:bldP spid="112" grpId="0"/>
      <p:bldP spid="113" grpId="0"/>
      <p:bldP spid="114" grpId="0"/>
      <p:bldP spid="115" grpId="0"/>
      <p:bldP spid="32" grpId="0"/>
      <p:bldP spid="33" grpId="0"/>
      <p:bldP spid="33" grpId="1"/>
    </p:bldLst>
  </p:timing>
</p:sld>
</file>

<file path=ppt/tags/tag1.xml><?xml version="1.0" encoding="utf-8"?>
<p:tagLst xmlns:p="http://schemas.openxmlformats.org/presentationml/2006/main">
  <p:tag name="MH" val="20171004132550"/>
  <p:tag name="MH_LIBRARY" val="CONTENTS"/>
  <p:tag name="MH_TYPE" val="NUMBER"/>
  <p:tag name="ID" val="547147"/>
  <p:tag name="MH_ORDER" val="1"/>
</p:tagLst>
</file>

<file path=ppt/tags/tag10.xml><?xml version="1.0" encoding="utf-8"?>
<p:tagLst xmlns:p="http://schemas.openxmlformats.org/presentationml/2006/main">
  <p:tag name="MH" val="20171004132550"/>
  <p:tag name="MH_LIBRARY" val="CONTENTS"/>
  <p:tag name="MH_TYPE" val="OTHERS"/>
  <p:tag name="ID" val="547147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8"/>
  <p:tag name="KSO_WM_UNIT_ID" val="mixed20202549_1*i*18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TEXTBOXSTYLE_SHAPETYPE" val="0"/>
  <p:tag name="KSO_WM_UNIT_TEXTBOXSTYLE_TEMPLATETYPE" val="9"/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49_1*f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9e63c006-c5f8-48f3-9f61-8cc39434d572}"/>
  <p:tag name="KSO_WM_UNIT_TEXTBOXSTYLE_TEMPLATEID" val="3139431"/>
  <p:tag name="KSO_WM_UNIT_TEXTBOXSTYLE_TYPE" val="8"/>
</p:tagLst>
</file>

<file path=ppt/tags/tag102.xml><?xml version="1.0" encoding="utf-8"?>
<p:tagLst xmlns:p="http://schemas.openxmlformats.org/presentationml/2006/main">
  <p:tag name="KSO_WM_UNIT_TEXTBOXSTYLE_SHAPETYPE" val="1"/>
  <p:tag name="KSO_WM_UNIT_TEXTBOXSTYLE_ADJUSTLEFT" val="0_35.14552"/>
  <p:tag name="KSO_WM_UNIT_TEXTBOXSTYLE_ADJUSTTOP" val="0_282.0435"/>
  <p:tag name="KSO_WM_UNIT_TEXTBOXSTYLE_DECORATEINDEX" val="1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mixed20202549_1*i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cb15134b-fb89-4a82-abed-b693ada1785d}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mixed20202549_1*i*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mixed20202549_1*i*3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TEXTBOXSTYLE_SHAPETYPE" val="1"/>
  <p:tag name="KSO_WM_UNIT_TEXTBOXSTYLE_ADJUSTLEFT" val="0_191.6372"/>
  <p:tag name="KSO_WM_UNIT_TEXTBOXSTYLE_ADJUSTTOP" val="0_282.0435"/>
  <p:tag name="KSO_WM_UNIT_TEXTBOXSTYLE_DECORATEINDEX" val="2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4"/>
  <p:tag name="KSO_WM_UNIT_ID" val="mixed20202549_1*i*4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cb15134b-fb89-4a82-abed-b693ada1785d}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mixed20202549_1*i*5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mixed20202549_1*i*6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TEXTBOXSTYLE_SHAPETYPE" val="1"/>
  <p:tag name="KSO_WM_UNIT_TEXTBOXSTYLE_ADJUSTLEFT" val="0_364.7264"/>
  <p:tag name="KSO_WM_UNIT_TEXTBOXSTYLE_ADJUSTTOP" val="0_282.0435"/>
  <p:tag name="KSO_WM_UNIT_TEXTBOXSTYLE_DECORATEINDEX" val="3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mixed20202549_1*i*7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cb15134b-fb89-4a82-abed-b693ada1785d}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8"/>
  <p:tag name="KSO_WM_UNIT_ID" val="mixed20202549_1*i*8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MH" val="20171004132550"/>
  <p:tag name="MH_LIBRARY" val="CONTENTS"/>
  <p:tag name="MH_AUTOCOLOR" val="TRUE"/>
  <p:tag name="MH_TYPE" val="CONTENTS"/>
  <p:tag name="ID" val="547147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9"/>
  <p:tag name="KSO_WM_UNIT_ID" val="mixed20202549_1*i*9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TEXTBOXSTYLE_SHAPETYPE" val="1"/>
  <p:tag name="KSO_WM_UNIT_TEXTBOXSTYLE_ADJUSTLEFT" val="0_538.6006"/>
  <p:tag name="KSO_WM_UNIT_TEXTBOXSTYLE_ADJUSTTOP" val="0_282.0435"/>
  <p:tag name="KSO_WM_UNIT_TEXTBOXSTYLE_DECORATEINDEX" val="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0"/>
  <p:tag name="KSO_WM_UNIT_ID" val="mixed20202549_1*i*10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cb15134b-fb89-4a82-abed-b693ada1785d}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1"/>
  <p:tag name="KSO_WM_UNIT_ID" val="mixed20202549_1*i*11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2"/>
  <p:tag name="KSO_WM_UNIT_ID" val="mixed20202549_1*i*1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TEXTBOXSTYLE_SHAPETYPE" val="0"/>
  <p:tag name="KSO_WM_UNIT_TEXTBOXSTYLE_TEMPLATETYPE" val="9"/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49_1*f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cb15134b-fb89-4a82-abed-b693ada1785d}"/>
  <p:tag name="KSO_WM_UNIT_TEXTBOXSTYLE_TEMPLATEID" val="3139431"/>
  <p:tag name="KSO_WM_UNIT_TEXTBOXSTYLE_TYPE" val="8"/>
</p:tagLst>
</file>

<file path=ppt/tags/tag115.xml><?xml version="1.0" encoding="utf-8"?>
<p:tagLst xmlns:p="http://schemas.openxmlformats.org/presentationml/2006/main">
  <p:tag name="MH_CONTENTSID" val="257"/>
  <p:tag name="MH_SECTIONID" val="258,259,260,261,"/>
  <p:tag name="ISPRING_PRESENTATION_TITLE" val="l"/>
  <p:tag name="ISPRING_ULTRA_SCORM_COURSE_ID" val="C8A954D6-E0A2-42F7-A0C4-81A4D7ADD2CB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2.xml><?xml version="1.0" encoding="utf-8"?>
<p:tagLst xmlns:p="http://schemas.openxmlformats.org/presentationml/2006/main">
  <p:tag name="KSO_WM_UNIT_TEXTBOXSTYLE_SHAPETYPE" val="1"/>
  <p:tag name="KSO_WM_UNIT_TEXTBOXSTYLE_ADJUSTLEFT" val="0_35.14552"/>
  <p:tag name="KSO_WM_UNIT_TEXTBOXSTYLE_ADJUSTTOP" val="0_282.0435"/>
  <p:tag name="KSO_WM_UNIT_TEXTBOXSTYLE_DECORATEINDEX" val="1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mixed20202549_1*i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317f5532-6d31-44f5-a136-aacd8a8831c3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mixed20202549_1*i*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mixed20202549_1*i*3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TEXTBOXSTYLE_SHAPETYPE" val="1"/>
  <p:tag name="KSO_WM_UNIT_TEXTBOXSTYLE_ADJUSTLEFT" val="0_191.6372"/>
  <p:tag name="KSO_WM_UNIT_TEXTBOXSTYLE_ADJUSTTOP" val="0_282.0435"/>
  <p:tag name="KSO_WM_UNIT_TEXTBOXSTYLE_DECORATEINDEX" val="2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4"/>
  <p:tag name="KSO_WM_UNIT_ID" val="mixed20202549_1*i*4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317f5532-6d31-44f5-a136-aacd8a8831c3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mixed20202549_1*i*5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mixed20202549_1*i*6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TEXTBOXSTYLE_SHAPETYPE" val="1"/>
  <p:tag name="KSO_WM_UNIT_TEXTBOXSTYLE_ADJUSTLEFT" val="0_364.7264"/>
  <p:tag name="KSO_WM_UNIT_TEXTBOXSTYLE_ADJUSTTOP" val="0_282.0435"/>
  <p:tag name="KSO_WM_UNIT_TEXTBOXSTYLE_DECORATEINDEX" val="3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mixed20202549_1*i*7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317f5532-6d31-44f5-a136-aacd8a8831c3}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8"/>
  <p:tag name="KSO_WM_UNIT_ID" val="mixed20202549_1*i*8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MH" val="20171004132550"/>
  <p:tag name="MH_LIBRARY" val="CONTENTS"/>
  <p:tag name="MH_TYPE" val="ENTRY"/>
  <p:tag name="ID" val="547147"/>
  <p:tag name="MH_ORDER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9"/>
  <p:tag name="KSO_WM_UNIT_ID" val="mixed20202549_1*i*9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TEXTBOXSTYLE_SHAPETYPE" val="1"/>
  <p:tag name="KSO_WM_UNIT_TEXTBOXSTYLE_ADJUSTLEFT" val="0_538.6006"/>
  <p:tag name="KSO_WM_UNIT_TEXTBOXSTYLE_ADJUSTTOP" val="0_282.0435"/>
  <p:tag name="KSO_WM_UNIT_TEXTBOXSTYLE_DECORATEINDEX" val="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0"/>
  <p:tag name="KSO_WM_UNIT_ID" val="mixed20202549_1*i*10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317f5532-6d31-44f5-a136-aacd8a8831c3}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1"/>
  <p:tag name="KSO_WM_UNIT_ID" val="mixed20202549_1*i*11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2"/>
  <p:tag name="KSO_WM_UNIT_ID" val="mixed20202549_1*i*1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TEXTBOXSTYLE_SHAPETYPE" val="1"/>
  <p:tag name="KSO_WM_UNIT_TEXTBOXSTYLE_ADJUSTLEFT" val="0_699.1742"/>
  <p:tag name="KSO_WM_UNIT_TEXTBOXSTYLE_ADJUSTTOP" val="0_282.0435"/>
  <p:tag name="KSO_WM_UNIT_TEXTBOXSTYLE_DECORATEINDEX" val="5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3"/>
  <p:tag name="KSO_WM_UNIT_ID" val="mixed20202549_1*i*13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317f5532-6d31-44f5-a136-aacd8a8831c3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4"/>
  <p:tag name="KSO_WM_UNIT_ID" val="mixed20202549_1*i*14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5"/>
  <p:tag name="KSO_WM_UNIT_ID" val="mixed20202549_1*i*15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TEXTBOXSTYLE_SHAPETYPE" val="1"/>
  <p:tag name="KSO_WM_UNIT_TEXTBOXSTYLE_ADJUSTLEFT" val="0_34.03787"/>
  <p:tag name="KSO_WM_UNIT_TEXTBOXSTYLE_ADJUSTTOP" val="0_403.0664"/>
  <p:tag name="KSO_WM_UNIT_TEXTBOXSTYLE_DECORATEINDEX" val="6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6"/>
  <p:tag name="KSO_WM_UNIT_ID" val="mixed20202549_1*i*16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317f5532-6d31-44f5-a136-aacd8a8831c3}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7"/>
  <p:tag name="KSO_WM_UNIT_ID" val="mixed20202549_1*i*17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8"/>
  <p:tag name="KSO_WM_UNIT_ID" val="mixed20202549_1*i*18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MH" val="20171004132550"/>
  <p:tag name="MH_LIBRARY" val="CONTENTS"/>
  <p:tag name="MH_TYPE" val="NUMBER"/>
  <p:tag name="ID" val="547147"/>
  <p:tag name="MH_ORDER" val="2"/>
</p:tagLst>
</file>

<file path=ppt/tags/tag30.xml><?xml version="1.0" encoding="utf-8"?>
<p:tagLst xmlns:p="http://schemas.openxmlformats.org/presentationml/2006/main">
  <p:tag name="KSO_WM_UNIT_TEXTBOXSTYLE_SHAPETYPE" val="1"/>
  <p:tag name="KSO_WM_UNIT_TEXTBOXSTYLE_ADJUSTLEFT" val="0_202.3748"/>
  <p:tag name="KSO_WM_UNIT_TEXTBOXSTYLE_ADJUSTTOP" val="0_403.0664"/>
  <p:tag name="KSO_WM_UNIT_TEXTBOXSTYLE_DECORATEINDEX" val="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9"/>
  <p:tag name="KSO_WM_UNIT_ID" val="mixed20202549_1*i*19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317f5532-6d31-44f5-a136-aacd8a8831c3}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0"/>
  <p:tag name="KSO_WM_UNIT_ID" val="mixed20202549_1*i*20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1"/>
  <p:tag name="KSO_WM_UNIT_ID" val="mixed20202549_1*i*21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TEXTBOXSTYLE_SHAPETYPE" val="1"/>
  <p:tag name="KSO_WM_UNIT_TEXTBOXSTYLE_ADJUSTLEFT" val="0_370.9748"/>
  <p:tag name="KSO_WM_UNIT_TEXTBOXSTYLE_ADJUSTTOP" val="0_403.0664"/>
  <p:tag name="KSO_WM_UNIT_TEXTBOXSTYLE_DECORATEINDEX" val="8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2"/>
  <p:tag name="KSO_WM_UNIT_ID" val="mixed20202549_1*i*22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317f5532-6d31-44f5-a136-aacd8a8831c3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3"/>
  <p:tag name="KSO_WM_UNIT_ID" val="mixed20202549_1*i*23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4"/>
  <p:tag name="KSO_WM_UNIT_ID" val="mixed20202549_1*i*24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TEXTBOXSTYLE_SHAPETYPE" val="1"/>
  <p:tag name="KSO_WM_UNIT_TEXTBOXSTYLE_ADJUSTLEFT" val="0_539.1248"/>
  <p:tag name="KSO_WM_UNIT_TEXTBOXSTYLE_ADJUSTTOP" val="0_403.0664"/>
  <p:tag name="KSO_WM_UNIT_TEXTBOXSTYLE_DECORATEINDEX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5"/>
  <p:tag name="KSO_WM_UNIT_ID" val="mixed20202549_1*i*25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317f5532-6d31-44f5-a136-aacd8a8831c3}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6"/>
  <p:tag name="KSO_WM_UNIT_ID" val="mixed20202549_1*i*26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7"/>
  <p:tag name="KSO_WM_UNIT_ID" val="mixed20202549_1*i*27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TEXTBOXSTYLE_SHAPETYPE" val="1"/>
  <p:tag name="KSO_WM_UNIT_TEXTBOXSTYLE_ADJUSTLEFT" val="0_702.3211"/>
  <p:tag name="KSO_WM_UNIT_TEXTBOXSTYLE_ADJUSTTOP" val="0_412.6283"/>
  <p:tag name="KSO_WM_UNIT_TEXTBOXSTYLE_DECORATEINDEX" val="1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8"/>
  <p:tag name="KSO_WM_UNIT_ID" val="mixed20202549_1*i*28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317f5532-6d31-44f5-a136-aacd8a8831c3}"/>
</p:tagLst>
</file>

<file path=ppt/tags/tag4.xml><?xml version="1.0" encoding="utf-8"?>
<p:tagLst xmlns:p="http://schemas.openxmlformats.org/presentationml/2006/main">
  <p:tag name="MH" val="20171004132550"/>
  <p:tag name="MH_LIBRARY" val="CONTENTS"/>
  <p:tag name="MH_TYPE" val="ENTRY"/>
  <p:tag name="ID" val="547147"/>
  <p:tag name="MH_ORDER" val="2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9"/>
  <p:tag name="KSO_WM_UNIT_ID" val="mixed20202549_1*i*29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0"/>
  <p:tag name="KSO_WM_UNIT_ID" val="mixed20202549_1*i*30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TEXTBOXSTYLE_SHAPETYPE" val="0"/>
  <p:tag name="KSO_WM_UNIT_TEXTBOXSTYLE_TEMPLATETYPE" val="9"/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49_1*f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317f5532-6d31-44f5-a136-aacd8a8831c3}"/>
  <p:tag name="KSO_WM_UNIT_TEXTBOXSTYLE_TEMPLATEID" val="3139431"/>
  <p:tag name="KSO_WM_UNIT_TEXTBOXSTYLE_TYPE" val="8"/>
</p:tagLst>
</file>

<file path=ppt/tags/tag43.xml><?xml version="1.0" encoding="utf-8"?>
<p:tagLst xmlns:p="http://schemas.openxmlformats.org/presentationml/2006/main">
  <p:tag name="KSO_WM_UNIT_TEXTBOXSTYLE_SHAPETYPE" val="1"/>
  <p:tag name="KSO_WM_UNIT_TEXTBOXSTYLE_ADJUSTLEFT" val="0_702.3211"/>
  <p:tag name="KSO_WM_UNIT_TEXTBOXSTYLE_ADJUSTTOP" val="0_412.6283"/>
  <p:tag name="KSO_WM_UNIT_TEXTBOXSTYLE_DECORATEINDEX" val="11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8"/>
  <p:tag name="KSO_WM_UNIT_ID" val="mixed20202549_1*i*28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317f5532-6d31-44f5-a136-aacd8a8831c3}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9"/>
  <p:tag name="KSO_WM_UNIT_ID" val="mixed20202549_1*i*29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0"/>
  <p:tag name="KSO_WM_UNIT_ID" val="mixed20202549_1*i*30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TEXTBOXSTYLE_SHAPETYPE" val="1"/>
  <p:tag name="KSO_WM_UNIT_TEXTBOXSTYLE_ADJUSTLEFT" val="0_702.3211"/>
  <p:tag name="KSO_WM_UNIT_TEXTBOXSTYLE_ADJUSTTOP" val="0_412.6283"/>
  <p:tag name="KSO_WM_UNIT_TEXTBOXSTYLE_DECORATEINDEX" val="12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8"/>
  <p:tag name="KSO_WM_UNIT_ID" val="mixed20202549_1*i*28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317f5532-6d31-44f5-a136-aacd8a8831c3}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9"/>
  <p:tag name="KSO_WM_UNIT_ID" val="mixed20202549_1*i*29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0"/>
  <p:tag name="KSO_WM_UNIT_ID" val="mixed20202549_1*i*30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TEXTBOXSTYLE_SHAPETYPE" val="1"/>
  <p:tag name="KSO_WM_UNIT_TEXTBOXSTYLE_ADJUSTLEFT" val="0_35.14552"/>
  <p:tag name="KSO_WM_UNIT_TEXTBOXSTYLE_ADJUSTTOP" val="0_282.0435"/>
  <p:tag name="KSO_WM_UNIT_TEXTBOXSTYLE_DECORATEINDEX" val="1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mixed20202549_1*i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82a4c5ae-dd8a-4bc6-9e77-5b751a1ffad1}"/>
</p:tagLst>
</file>

<file path=ppt/tags/tag5.xml><?xml version="1.0" encoding="utf-8"?>
<p:tagLst xmlns:p="http://schemas.openxmlformats.org/presentationml/2006/main">
  <p:tag name="MH" val="20171004132550"/>
  <p:tag name="MH_LIBRARY" val="CONTENTS"/>
  <p:tag name="MH_TYPE" val="NUMBER"/>
  <p:tag name="ID" val="547147"/>
  <p:tag name="MH_ORDER" val="3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mixed20202549_1*i*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mixed20202549_1*i*3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TEXTBOXSTYLE_SHAPETYPE" val="1"/>
  <p:tag name="KSO_WM_UNIT_TEXTBOXSTYLE_ADJUSTLEFT" val="0_191.6372"/>
  <p:tag name="KSO_WM_UNIT_TEXTBOXSTYLE_ADJUSTTOP" val="0_282.0435"/>
  <p:tag name="KSO_WM_UNIT_TEXTBOXSTYLE_DECORATEINDEX" val="2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4"/>
  <p:tag name="KSO_WM_UNIT_ID" val="mixed20202549_1*i*4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82a4c5ae-dd8a-4bc6-9e77-5b751a1ffad1}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mixed20202549_1*i*5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mixed20202549_1*i*6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TEXTBOXSTYLE_SHAPETYPE" val="1"/>
  <p:tag name="KSO_WM_UNIT_TEXTBOXSTYLE_ADJUSTLEFT" val="0_364.7264"/>
  <p:tag name="KSO_WM_UNIT_TEXTBOXSTYLE_ADJUSTTOP" val="0_282.0435"/>
  <p:tag name="KSO_WM_UNIT_TEXTBOXSTYLE_DECORATEINDEX" val="3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mixed20202549_1*i*7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82a4c5ae-dd8a-4bc6-9e77-5b751a1ffad1}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8"/>
  <p:tag name="KSO_WM_UNIT_ID" val="mixed20202549_1*i*8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9"/>
  <p:tag name="KSO_WM_UNIT_ID" val="mixed20202549_1*i*9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TEXTBOXSTYLE_SHAPETYPE" val="1"/>
  <p:tag name="KSO_WM_UNIT_TEXTBOXSTYLE_ADJUSTLEFT" val="0_538.6006"/>
  <p:tag name="KSO_WM_UNIT_TEXTBOXSTYLE_ADJUSTTOP" val="0_282.0435"/>
  <p:tag name="KSO_WM_UNIT_TEXTBOXSTYLE_DECORATEINDEX" val="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0"/>
  <p:tag name="KSO_WM_UNIT_ID" val="mixed20202549_1*i*10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82a4c5ae-dd8a-4bc6-9e77-5b751a1ffad1}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1"/>
  <p:tag name="KSO_WM_UNIT_ID" val="mixed20202549_1*i*11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MH" val="20171004132550"/>
  <p:tag name="MH_LIBRARY" val="CONTENTS"/>
  <p:tag name="MH_TYPE" val="ENTRY"/>
  <p:tag name="ID" val="547147"/>
  <p:tag name="MH_ORDER" val="3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2"/>
  <p:tag name="KSO_WM_UNIT_ID" val="mixed20202549_1*i*1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TEXTBOXSTYLE_SHAPETYPE" val="1"/>
  <p:tag name="KSO_WM_UNIT_TEXTBOXSTYLE_ADJUSTLEFT" val="0_699.1742"/>
  <p:tag name="KSO_WM_UNIT_TEXTBOXSTYLE_ADJUSTTOP" val="0_282.0435"/>
  <p:tag name="KSO_WM_UNIT_TEXTBOXSTYLE_DECORATEINDEX" val="5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3"/>
  <p:tag name="KSO_WM_UNIT_ID" val="mixed20202549_1*i*13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82a4c5ae-dd8a-4bc6-9e77-5b751a1ffad1}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4"/>
  <p:tag name="KSO_WM_UNIT_ID" val="mixed20202549_1*i*14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5"/>
  <p:tag name="KSO_WM_UNIT_ID" val="mixed20202549_1*i*15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TEXTBOXSTYLE_SHAPETYPE" val="1"/>
  <p:tag name="KSO_WM_UNIT_TEXTBOXSTYLE_ADJUSTLEFT" val="0_34.03787"/>
  <p:tag name="KSO_WM_UNIT_TEXTBOXSTYLE_ADJUSTTOP" val="0_403.0664"/>
  <p:tag name="KSO_WM_UNIT_TEXTBOXSTYLE_DECORATEINDEX" val="6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6"/>
  <p:tag name="KSO_WM_UNIT_ID" val="mixed20202549_1*i*16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82a4c5ae-dd8a-4bc6-9e77-5b751a1ffad1}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7"/>
  <p:tag name="KSO_WM_UNIT_ID" val="mixed20202549_1*i*17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8"/>
  <p:tag name="KSO_WM_UNIT_ID" val="mixed20202549_1*i*18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TEXTBOXSTYLE_SHAPETYPE" val="1"/>
  <p:tag name="KSO_WM_UNIT_TEXTBOXSTYLE_ADJUSTLEFT" val="0_202.3748"/>
  <p:tag name="KSO_WM_UNIT_TEXTBOXSTYLE_ADJUSTTOP" val="0_403.0664"/>
  <p:tag name="KSO_WM_UNIT_TEXTBOXSTYLE_DECORATEINDEX" val="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9"/>
  <p:tag name="KSO_WM_UNIT_ID" val="mixed20202549_1*i*19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82a4c5ae-dd8a-4bc6-9e77-5b751a1ffad1}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0"/>
  <p:tag name="KSO_WM_UNIT_ID" val="mixed20202549_1*i*20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1"/>
  <p:tag name="KSO_WM_UNIT_ID" val="mixed20202549_1*i*21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MH" val="20171004132550"/>
  <p:tag name="MH_LIBRARY" val="CONTENTS"/>
  <p:tag name="MH_TYPE" val="NUMBER"/>
  <p:tag name="ID" val="547147"/>
  <p:tag name="MH_ORDER" val="4"/>
</p:tagLst>
</file>

<file path=ppt/tags/tag70.xml><?xml version="1.0" encoding="utf-8"?>
<p:tagLst xmlns:p="http://schemas.openxmlformats.org/presentationml/2006/main">
  <p:tag name="KSO_WM_UNIT_TEXTBOXSTYLE_SHAPETYPE" val="1"/>
  <p:tag name="KSO_WM_UNIT_TEXTBOXSTYLE_ADJUSTLEFT" val="0_370.9748"/>
  <p:tag name="KSO_WM_UNIT_TEXTBOXSTYLE_ADJUSTTOP" val="0_403.0664"/>
  <p:tag name="KSO_WM_UNIT_TEXTBOXSTYLE_DECORATEINDEX" val="8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2"/>
  <p:tag name="KSO_WM_UNIT_ID" val="mixed20202549_1*i*22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82a4c5ae-dd8a-4bc6-9e77-5b751a1ffad1}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3"/>
  <p:tag name="KSO_WM_UNIT_ID" val="mixed20202549_1*i*23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4"/>
  <p:tag name="KSO_WM_UNIT_ID" val="mixed20202549_1*i*24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TEXTBOXSTYLE_SHAPETYPE" val="1"/>
  <p:tag name="KSO_WM_UNIT_TEXTBOXSTYLE_ADJUSTLEFT" val="0_539.1248"/>
  <p:tag name="KSO_WM_UNIT_TEXTBOXSTYLE_ADJUSTTOP" val="0_403.0664"/>
  <p:tag name="KSO_WM_UNIT_TEXTBOXSTYLE_DECORATEINDEX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5"/>
  <p:tag name="KSO_WM_UNIT_ID" val="mixed20202549_1*i*25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82a4c5ae-dd8a-4bc6-9e77-5b751a1ffad1}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6"/>
  <p:tag name="KSO_WM_UNIT_ID" val="mixed20202549_1*i*26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7"/>
  <p:tag name="KSO_WM_UNIT_ID" val="mixed20202549_1*i*27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TEXTBOXSTYLE_SHAPETYPE" val="1"/>
  <p:tag name="KSO_WM_UNIT_TEXTBOXSTYLE_ADJUSTLEFT" val="0_702.3211"/>
  <p:tag name="KSO_WM_UNIT_TEXTBOXSTYLE_ADJUSTTOP" val="0_412.6283"/>
  <p:tag name="KSO_WM_UNIT_TEXTBOXSTYLE_DECORATEINDEX" val="1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8"/>
  <p:tag name="KSO_WM_UNIT_ID" val="mixed20202549_1*i*28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82a4c5ae-dd8a-4bc6-9e77-5b751a1ffad1}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9"/>
  <p:tag name="KSO_WM_UNIT_ID" val="mixed20202549_1*i*29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0"/>
  <p:tag name="KSO_WM_UNIT_ID" val="mixed20202549_1*i*30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TEXTBOXSTYLE_SHAPETYPE" val="0"/>
  <p:tag name="KSO_WM_UNIT_TEXTBOXSTYLE_TEMPLATETYPE" val="9"/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49_1*f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82a4c5ae-dd8a-4bc6-9e77-5b751a1ffad1}"/>
  <p:tag name="KSO_WM_UNIT_TEXTBOXSTYLE_TEMPLATEID" val="3139431"/>
  <p:tag name="KSO_WM_UNIT_TEXTBOXSTYLE_TYPE" val="8"/>
</p:tagLst>
</file>

<file path=ppt/tags/tag8.xml><?xml version="1.0" encoding="utf-8"?>
<p:tagLst xmlns:p="http://schemas.openxmlformats.org/presentationml/2006/main">
  <p:tag name="MH" val="20171004132550"/>
  <p:tag name="MH_LIBRARY" val="CONTENTS"/>
  <p:tag name="MH_TYPE" val="ENTRY"/>
  <p:tag name="ID" val="547147"/>
  <p:tag name="MH_ORDER" val="4"/>
</p:tagLst>
</file>

<file path=ppt/tags/tag80.xml><?xml version="1.0" encoding="utf-8"?>
<p:tagLst xmlns:p="http://schemas.openxmlformats.org/presentationml/2006/main">
  <p:tag name="KSO_WM_UNIT_TEXTBOXSTYLE_SHAPETYPE" val="1"/>
  <p:tag name="KSO_WM_UNIT_TEXTBOXSTYLE_ADJUSTLEFT" val="0_702.3211"/>
  <p:tag name="KSO_WM_UNIT_TEXTBOXSTYLE_ADJUSTTOP" val="0_412.6283"/>
  <p:tag name="KSO_WM_UNIT_TEXTBOXSTYLE_DECORATEINDEX" val="11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8"/>
  <p:tag name="KSO_WM_UNIT_ID" val="mixed20202549_1*i*28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82a4c5ae-dd8a-4bc6-9e77-5b751a1ffad1}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9"/>
  <p:tag name="KSO_WM_UNIT_ID" val="mixed20202549_1*i*29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0"/>
  <p:tag name="KSO_WM_UNIT_ID" val="mixed20202549_1*i*30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TEXTBOXSTYLE_SHAPETYPE" val="1"/>
  <p:tag name="KSO_WM_UNIT_TEXTBOXSTYLE_ADJUSTLEFT" val="0_35.14552"/>
  <p:tag name="KSO_WM_UNIT_TEXTBOXSTYLE_ADJUSTTOP" val="0_282.0435"/>
  <p:tag name="KSO_WM_UNIT_TEXTBOXSTYLE_DECORATEINDEX" val="1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mixed20202549_1*i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9e63c006-c5f8-48f3-9f61-8cc39434d572}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mixed20202549_1*i*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mixed20202549_1*i*3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TEXTBOXSTYLE_SHAPETYPE" val="1"/>
  <p:tag name="KSO_WM_UNIT_TEXTBOXSTYLE_ADJUSTLEFT" val="0_191.6372"/>
  <p:tag name="KSO_WM_UNIT_TEXTBOXSTYLE_ADJUSTTOP" val="0_282.0435"/>
  <p:tag name="KSO_WM_UNIT_TEXTBOXSTYLE_DECORATEINDEX" val="2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4"/>
  <p:tag name="KSO_WM_UNIT_ID" val="mixed20202549_1*i*4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9e63c006-c5f8-48f3-9f61-8cc39434d572}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mixed20202549_1*i*5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mixed20202549_1*i*6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TEXTBOXSTYLE_SHAPETYPE" val="1"/>
  <p:tag name="KSO_WM_UNIT_TEXTBOXSTYLE_ADJUSTLEFT" val="0_364.7264"/>
  <p:tag name="KSO_WM_UNIT_TEXTBOXSTYLE_ADJUSTTOP" val="0_282.0435"/>
  <p:tag name="KSO_WM_UNIT_TEXTBOXSTYLE_DECORATEINDEX" val="3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mixed20202549_1*i*7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9e63c006-c5f8-48f3-9f61-8cc39434d572}"/>
</p:tagLst>
</file>

<file path=ppt/tags/tag9.xml><?xml version="1.0" encoding="utf-8"?>
<p:tagLst xmlns:p="http://schemas.openxmlformats.org/presentationml/2006/main">
  <p:tag name="MH" val="20171004132550"/>
  <p:tag name="MH_LIBRARY" val="CONTENTS"/>
  <p:tag name="MH_TYPE" val="OTHERS"/>
  <p:tag name="ID" val="547147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8"/>
  <p:tag name="KSO_WM_UNIT_ID" val="mixed20202549_1*i*8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9"/>
  <p:tag name="KSO_WM_UNIT_ID" val="mixed20202549_1*i*9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TEXTBOXSTYLE_SHAPETYPE" val="1"/>
  <p:tag name="KSO_WM_UNIT_TEXTBOXSTYLE_ADJUSTLEFT" val="0_538.6006"/>
  <p:tag name="KSO_WM_UNIT_TEXTBOXSTYLE_ADJUSTTOP" val="0_282.0435"/>
  <p:tag name="KSO_WM_UNIT_TEXTBOXSTYLE_DECORATEINDEX" val="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0"/>
  <p:tag name="KSO_WM_UNIT_ID" val="mixed20202549_1*i*10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9e63c006-c5f8-48f3-9f61-8cc39434d572}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1"/>
  <p:tag name="KSO_WM_UNIT_ID" val="mixed20202549_1*i*11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2"/>
  <p:tag name="KSO_WM_UNIT_ID" val="mixed20202549_1*i*1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TEXTBOXSTYLE_SHAPETYPE" val="1"/>
  <p:tag name="KSO_WM_UNIT_TEXTBOXSTYLE_ADJUSTLEFT" val="0_699.1742"/>
  <p:tag name="KSO_WM_UNIT_TEXTBOXSTYLE_ADJUSTTOP" val="0_282.0435"/>
  <p:tag name="KSO_WM_UNIT_TEXTBOXSTYLE_DECORATEINDEX" val="5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3"/>
  <p:tag name="KSO_WM_UNIT_ID" val="mixed20202549_1*i*13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9e63c006-c5f8-48f3-9f61-8cc39434d572}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4"/>
  <p:tag name="KSO_WM_UNIT_ID" val="mixed20202549_1*i*14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5"/>
  <p:tag name="KSO_WM_UNIT_ID" val="mixed20202549_1*i*15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TEXTBOXSTYLE_SHAPETYPE" val="1"/>
  <p:tag name="KSO_WM_UNIT_TEXTBOXSTYLE_ADJUSTLEFT" val="0_34.03787"/>
  <p:tag name="KSO_WM_UNIT_TEXTBOXSTYLE_ADJUSTTOP" val="0_403.0664"/>
  <p:tag name="KSO_WM_UNIT_TEXTBOXSTYLE_DECORATEINDEX" val="6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6"/>
  <p:tag name="KSO_WM_UNIT_ID" val="mixed20202549_1*i*16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9e63c006-c5f8-48f3-9f61-8cc39434d572}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7"/>
  <p:tag name="KSO_WM_UNIT_ID" val="mixed20202549_1*i*17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第一PPT，www.1ppt.com">
  <a:themeElements>
    <a:clrScheme name="自定义 19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D6D2CA"/>
      </a:accent1>
      <a:accent2>
        <a:srgbClr val="B6C6B6"/>
      </a:accent2>
      <a:accent3>
        <a:srgbClr val="C1C8B8"/>
      </a:accent3>
      <a:accent4>
        <a:srgbClr val="CEC597"/>
      </a:accent4>
      <a:accent5>
        <a:srgbClr val="8AACA6"/>
      </a:accent5>
      <a:accent6>
        <a:srgbClr val="C0C0B4"/>
      </a:accent6>
      <a:hlink>
        <a:srgbClr val="DB5353"/>
      </a:hlink>
      <a:folHlink>
        <a:srgbClr val="903638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2343</Words>
  <Application>WPS 演示</Application>
  <PresentationFormat>自定义</PresentationFormat>
  <Paragraphs>234</Paragraphs>
  <Slides>17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Gen Jyuu Gothic Monospace Regul</vt:lpstr>
      <vt:lpstr>方正姚体</vt:lpstr>
      <vt:lpstr>Yu Gothic UI Light</vt:lpstr>
      <vt:lpstr>Dotum</vt:lpstr>
      <vt:lpstr>Calibri</vt:lpstr>
      <vt:lpstr>Aharoni</vt:lpstr>
      <vt:lpstr>LiHei Pro</vt:lpstr>
      <vt:lpstr>微软雅黑</vt:lpstr>
      <vt:lpstr>等线</vt:lpstr>
      <vt:lpstr>Malgun Gothic</vt:lpstr>
      <vt:lpstr>Arial Unicode MS</vt:lpstr>
      <vt:lpstr>等线 Light</vt:lpstr>
      <vt:lpstr>Rockwell</vt:lpstr>
      <vt:lpstr>Bebas Neue</vt:lpstr>
      <vt:lpstr>SF UI Display Thin</vt:lpstr>
      <vt:lpstr>Arial</vt:lpstr>
      <vt:lpstr>Yu Gothic UI Semibold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商业融资</dc:title>
  <dc:creator>第一PPT</dc:creator>
  <cp:keywords>www.1ppt.com</cp:keywords>
  <dc:description>www.1ppt.com</dc:description>
  <cp:lastModifiedBy>骇星</cp:lastModifiedBy>
  <cp:revision>197</cp:revision>
  <dcterms:created xsi:type="dcterms:W3CDTF">2017-10-04T05:12:00Z</dcterms:created>
  <dcterms:modified xsi:type="dcterms:W3CDTF">2020-03-24T10:18:01Z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